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Default Extension="wmf" ContentType="image/x-wmf"/>
  <Override PartName="/ppt/notesSlides/notesSlide18.xml" ContentType="application/vnd.openxmlformats-officedocument.presentationml.notesSlide+xml"/>
  <Override PartName="/ppt/slides/slide41.xml" ContentType="application/vnd.openxmlformats-officedocument.presentationml.slide+xml"/>
  <Override PartName="/ppt/slides/slide223.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Default Extension="sldx" ContentType="application/vnd.openxmlformats-officedocument.presentationml.slide"/>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44"/>
  </p:notesMasterIdLst>
  <p:sldIdLst>
    <p:sldId id="4275" r:id="rId2"/>
    <p:sldId id="4567" r:id="rId3"/>
    <p:sldId id="4564" r:id="rId4"/>
    <p:sldId id="4568" r:id="rId5"/>
    <p:sldId id="4140" r:id="rId6"/>
    <p:sldId id="4512" r:id="rId7"/>
    <p:sldId id="4513" r:id="rId8"/>
    <p:sldId id="4248" r:id="rId9"/>
    <p:sldId id="4125" r:id="rId10"/>
    <p:sldId id="3257" r:id="rId11"/>
    <p:sldId id="4181" r:id="rId12"/>
    <p:sldId id="4211" r:id="rId13"/>
    <p:sldId id="4213" r:id="rId14"/>
    <p:sldId id="4464" r:id="rId15"/>
    <p:sldId id="3438" r:id="rId16"/>
    <p:sldId id="4122" r:id="rId17"/>
    <p:sldId id="3924" r:id="rId18"/>
    <p:sldId id="4110" r:id="rId19"/>
    <p:sldId id="3808" r:id="rId20"/>
    <p:sldId id="4570" r:id="rId21"/>
    <p:sldId id="3805" r:id="rId22"/>
    <p:sldId id="3767" r:id="rId23"/>
    <p:sldId id="4313" r:id="rId24"/>
    <p:sldId id="4515" r:id="rId25"/>
    <p:sldId id="4312" r:id="rId26"/>
    <p:sldId id="3834" r:id="rId27"/>
    <p:sldId id="4086" r:id="rId28"/>
    <p:sldId id="4558" r:id="rId29"/>
    <p:sldId id="3456" r:id="rId30"/>
    <p:sldId id="4261" r:id="rId31"/>
    <p:sldId id="4517" r:id="rId32"/>
    <p:sldId id="4538" r:id="rId33"/>
    <p:sldId id="4553" r:id="rId34"/>
    <p:sldId id="3495" r:id="rId35"/>
    <p:sldId id="4379" r:id="rId36"/>
    <p:sldId id="4382" r:id="rId37"/>
    <p:sldId id="4537" r:id="rId38"/>
    <p:sldId id="4381" r:id="rId39"/>
    <p:sldId id="3492" r:id="rId40"/>
    <p:sldId id="3260" r:id="rId41"/>
    <p:sldId id="3988" r:id="rId42"/>
    <p:sldId id="4536" r:id="rId43"/>
    <p:sldId id="4571" r:id="rId44"/>
    <p:sldId id="4231" r:id="rId45"/>
    <p:sldId id="3858" r:id="rId46"/>
    <p:sldId id="3474" r:id="rId47"/>
    <p:sldId id="4555" r:id="rId48"/>
    <p:sldId id="3455" r:id="rId49"/>
    <p:sldId id="4264" r:id="rId50"/>
    <p:sldId id="4519" r:id="rId51"/>
    <p:sldId id="4539" r:id="rId52"/>
    <p:sldId id="4345" r:id="rId53"/>
    <p:sldId id="1708" r:id="rId54"/>
    <p:sldId id="1709" r:id="rId55"/>
    <p:sldId id="3073" r:id="rId56"/>
    <p:sldId id="4311" r:id="rId57"/>
    <p:sldId id="3053" r:id="rId58"/>
    <p:sldId id="3827" r:id="rId59"/>
    <p:sldId id="3249" r:id="rId60"/>
    <p:sldId id="3832" r:id="rId61"/>
    <p:sldId id="3098" r:id="rId62"/>
    <p:sldId id="3454" r:id="rId63"/>
    <p:sldId id="4265" r:id="rId64"/>
    <p:sldId id="4520" r:id="rId65"/>
    <p:sldId id="4540" r:id="rId66"/>
    <p:sldId id="4480" r:id="rId67"/>
    <p:sldId id="4481" r:id="rId68"/>
    <p:sldId id="4575" r:id="rId69"/>
    <p:sldId id="4482" r:id="rId70"/>
    <p:sldId id="4572" r:id="rId71"/>
    <p:sldId id="4484" r:id="rId72"/>
    <p:sldId id="4488" r:id="rId73"/>
    <p:sldId id="4490" r:id="rId74"/>
    <p:sldId id="4492" r:id="rId75"/>
    <p:sldId id="4494" r:id="rId76"/>
    <p:sldId id="4574" r:id="rId77"/>
    <p:sldId id="4486" r:id="rId78"/>
    <p:sldId id="4573" r:id="rId79"/>
    <p:sldId id="4496" r:id="rId80"/>
    <p:sldId id="4498" r:id="rId81"/>
    <p:sldId id="4500" r:id="rId82"/>
    <p:sldId id="4501" r:id="rId83"/>
    <p:sldId id="4502" r:id="rId84"/>
    <p:sldId id="4556" r:id="rId85"/>
    <p:sldId id="4505" r:id="rId86"/>
    <p:sldId id="4506" r:id="rId87"/>
    <p:sldId id="4523" r:id="rId88"/>
    <p:sldId id="4511" r:id="rId89"/>
    <p:sldId id="4541" r:id="rId90"/>
    <p:sldId id="4136" r:id="rId91"/>
    <p:sldId id="3112" r:id="rId92"/>
    <p:sldId id="4319" r:id="rId93"/>
    <p:sldId id="3842" r:id="rId94"/>
    <p:sldId id="3265" r:id="rId95"/>
    <p:sldId id="3849" r:id="rId96"/>
    <p:sldId id="3728" r:id="rId97"/>
    <p:sldId id="1723" r:id="rId98"/>
    <p:sldId id="2578" r:id="rId99"/>
    <p:sldId id="4306" r:id="rId100"/>
    <p:sldId id="3845" r:id="rId101"/>
    <p:sldId id="4569" r:id="rId102"/>
    <p:sldId id="3847" r:id="rId103"/>
    <p:sldId id="4298" r:id="rId104"/>
    <p:sldId id="4299" r:id="rId105"/>
    <p:sldId id="3850" r:id="rId106"/>
    <p:sldId id="3144" r:id="rId107"/>
    <p:sldId id="3624" r:id="rId108"/>
    <p:sldId id="3145" r:id="rId109"/>
    <p:sldId id="4281" r:id="rId110"/>
    <p:sldId id="4282" r:id="rId111"/>
    <p:sldId id="4283" r:id="rId112"/>
    <p:sldId id="4284" r:id="rId113"/>
    <p:sldId id="4479" r:id="rId114"/>
    <p:sldId id="3856" r:id="rId115"/>
    <p:sldId id="2550" r:id="rId116"/>
    <p:sldId id="3062" r:id="rId117"/>
    <p:sldId id="3853" r:id="rId118"/>
    <p:sldId id="4285" r:id="rId119"/>
    <p:sldId id="3855" r:id="rId120"/>
    <p:sldId id="3214" r:id="rId121"/>
    <p:sldId id="4549" r:id="rId122"/>
    <p:sldId id="3452" r:id="rId123"/>
    <p:sldId id="4526" r:id="rId124"/>
    <p:sldId id="4267" r:id="rId125"/>
    <p:sldId id="4542" r:id="rId126"/>
    <p:sldId id="4562" r:id="rId127"/>
    <p:sldId id="1740" r:id="rId128"/>
    <p:sldId id="4137" r:id="rId129"/>
    <p:sldId id="1741" r:id="rId130"/>
    <p:sldId id="4286" r:id="rId131"/>
    <p:sldId id="4287" r:id="rId132"/>
    <p:sldId id="4563" r:id="rId133"/>
    <p:sldId id="3451" r:id="rId134"/>
    <p:sldId id="4268" r:id="rId135"/>
    <p:sldId id="4528" r:id="rId136"/>
    <p:sldId id="4543" r:id="rId137"/>
    <p:sldId id="4307" r:id="rId138"/>
    <p:sldId id="4557" r:id="rId139"/>
    <p:sldId id="4288" r:id="rId140"/>
    <p:sldId id="3860" r:id="rId141"/>
    <p:sldId id="3861" r:id="rId142"/>
    <p:sldId id="3411" r:id="rId143"/>
    <p:sldId id="3870" r:id="rId144"/>
    <p:sldId id="3869" r:id="rId145"/>
    <p:sldId id="4529" r:id="rId146"/>
    <p:sldId id="3416" r:id="rId147"/>
    <p:sldId id="3226" r:id="rId148"/>
    <p:sldId id="3065" r:id="rId149"/>
    <p:sldId id="4289" r:id="rId150"/>
    <p:sldId id="3983" r:id="rId151"/>
    <p:sldId id="4290" r:id="rId152"/>
    <p:sldId id="4291" r:id="rId153"/>
    <p:sldId id="4292" r:id="rId154"/>
    <p:sldId id="1757" r:id="rId155"/>
    <p:sldId id="1758" r:id="rId156"/>
    <p:sldId id="3143" r:id="rId157"/>
    <p:sldId id="4551" r:id="rId158"/>
    <p:sldId id="3450" r:id="rId159"/>
    <p:sldId id="4269" r:id="rId160"/>
    <p:sldId id="4530" r:id="rId161"/>
    <p:sldId id="3220" r:id="rId162"/>
    <p:sldId id="3221" r:id="rId163"/>
    <p:sldId id="4544" r:id="rId164"/>
    <p:sldId id="4471" r:id="rId165"/>
    <p:sldId id="3125" r:id="rId166"/>
    <p:sldId id="3126" r:id="rId167"/>
    <p:sldId id="3263" r:id="rId168"/>
    <p:sldId id="3936" r:id="rId169"/>
    <p:sldId id="4461" r:id="rId170"/>
    <p:sldId id="3219" r:id="rId171"/>
    <p:sldId id="3740" r:id="rId172"/>
    <p:sldId id="3941" r:id="rId173"/>
    <p:sldId id="4462" r:id="rId174"/>
    <p:sldId id="4293" r:id="rId175"/>
    <p:sldId id="4463" r:id="rId176"/>
    <p:sldId id="4270" r:id="rId177"/>
    <p:sldId id="4531" r:id="rId178"/>
    <p:sldId id="3323" r:id="rId179"/>
    <p:sldId id="4272" r:id="rId180"/>
    <p:sldId id="4545" r:id="rId181"/>
    <p:sldId id="4552" r:id="rId182"/>
    <p:sldId id="4308" r:id="rId183"/>
    <p:sldId id="4534" r:id="rId184"/>
    <p:sldId id="4310" r:id="rId185"/>
    <p:sldId id="3240" r:id="rId186"/>
    <p:sldId id="4532" r:id="rId187"/>
    <p:sldId id="3150" r:id="rId188"/>
    <p:sldId id="3198" r:id="rId189"/>
    <p:sldId id="3311" r:id="rId190"/>
    <p:sldId id="3324" r:id="rId191"/>
    <p:sldId id="3149" r:id="rId192"/>
    <p:sldId id="4323" r:id="rId193"/>
    <p:sldId id="4330" r:id="rId194"/>
    <p:sldId id="4331" r:id="rId195"/>
    <p:sldId id="4332" r:id="rId196"/>
    <p:sldId id="4321" r:id="rId197"/>
    <p:sldId id="4322" r:id="rId198"/>
    <p:sldId id="4326" r:id="rId199"/>
    <p:sldId id="4329" r:id="rId200"/>
    <p:sldId id="4333" r:id="rId201"/>
    <p:sldId id="4334" r:id="rId202"/>
    <p:sldId id="4342" r:id="rId203"/>
    <p:sldId id="3269" r:id="rId204"/>
    <p:sldId id="4371" r:id="rId205"/>
    <p:sldId id="4370" r:id="rId206"/>
    <p:sldId id="4350" r:id="rId207"/>
    <p:sldId id="4351" r:id="rId208"/>
    <p:sldId id="4352" r:id="rId209"/>
    <p:sldId id="4353" r:id="rId210"/>
    <p:sldId id="4354" r:id="rId211"/>
    <p:sldId id="4355" r:id="rId212"/>
    <p:sldId id="4356" r:id="rId213"/>
    <p:sldId id="4357" r:id="rId214"/>
    <p:sldId id="4358" r:id="rId215"/>
    <p:sldId id="4359" r:id="rId216"/>
    <p:sldId id="4360" r:id="rId217"/>
    <p:sldId id="4361" r:id="rId218"/>
    <p:sldId id="4362" r:id="rId219"/>
    <p:sldId id="4363" r:id="rId220"/>
    <p:sldId id="4364" r:id="rId221"/>
    <p:sldId id="4365" r:id="rId222"/>
    <p:sldId id="4366" r:id="rId223"/>
    <p:sldId id="4367" r:id="rId224"/>
    <p:sldId id="4368" r:id="rId225"/>
    <p:sldId id="4369" r:id="rId226"/>
    <p:sldId id="4559" r:id="rId227"/>
    <p:sldId id="4560" r:id="rId228"/>
    <p:sldId id="4561" r:id="rId229"/>
    <p:sldId id="4338" r:id="rId230"/>
    <p:sldId id="4339" r:id="rId231"/>
    <p:sldId id="4056" r:id="rId232"/>
    <p:sldId id="3087" r:id="rId233"/>
    <p:sldId id="3137" r:id="rId234"/>
    <p:sldId id="3138" r:id="rId235"/>
    <p:sldId id="3139" r:id="rId236"/>
    <p:sldId id="3140" r:id="rId237"/>
    <p:sldId id="4247" r:id="rId238"/>
    <p:sldId id="4109" r:id="rId239"/>
    <p:sldId id="3227" r:id="rId240"/>
    <p:sldId id="4057" r:id="rId241"/>
    <p:sldId id="4271" r:id="rId242"/>
    <p:sldId id="3237" r:id="rId2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FF00"/>
    <a:srgbClr val="0000CC"/>
    <a:srgbClr val="66FF33"/>
    <a:srgbClr val="66FF66"/>
    <a:srgbClr val="3333CC"/>
    <a:srgbClr val="FF33CC"/>
    <a:srgbClr val="94F2F2"/>
    <a:srgbClr val="009900"/>
    <a:srgbClr val="99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81" autoAdjust="0"/>
    <p:restoredTop sz="94982" autoAdjust="0"/>
  </p:normalViewPr>
  <p:slideViewPr>
    <p:cSldViewPr>
      <p:cViewPr varScale="1">
        <p:scale>
          <a:sx n="87" d="100"/>
          <a:sy n="87" d="100"/>
        </p:scale>
        <p:origin x="-1332" y="-72"/>
      </p:cViewPr>
      <p:guideLst>
        <p:guide orient="horz" pos="2160"/>
        <p:guide pos="2880"/>
      </p:guideLst>
    </p:cSldViewPr>
  </p:slideViewPr>
  <p:outlineViewPr>
    <p:cViewPr>
      <p:scale>
        <a:sx n="33" d="100"/>
        <a:sy n="33" d="100"/>
      </p:scale>
      <p:origin x="48" y="22542"/>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presProps" Target="pres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image" Target="../media/image8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3/23/2023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p14="http://schemas.microsoft.com/office/powerpoint/2010/main" xmlns=""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14</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37</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42</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43</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44</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78</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113</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134</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169</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173</a:t>
            </a:fld>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175</a:t>
            </a:fld>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198</a:t>
            </a:fld>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201</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215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216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231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a:defRPr/>
            </a:pPr>
            <a:endParaRPr lang="ko-KR" altLang="ko-KR"/>
          </a:p>
        </p:txBody>
      </p:sp>
      <p:sp>
        <p:nvSpPr>
          <p:cNvPr id="17" name="Footer Placeholder 16"/>
          <p:cNvSpPr>
            <a:spLocks noGrp="1"/>
          </p:cNvSpPr>
          <p:nvPr>
            <p:ph type="ftr" sz="quarter" idx="11"/>
          </p:nvPr>
        </p:nvSpPr>
        <p:spPr/>
        <p:txBody>
          <a:bodyPr/>
          <a:lstStyle/>
          <a:p>
            <a:pPr>
              <a:defRPr/>
            </a:pPr>
            <a:endParaRPr lang="ko-KR" altLang="ko-KR"/>
          </a:p>
        </p:txBody>
      </p:sp>
      <p:sp>
        <p:nvSpPr>
          <p:cNvPr id="29" name="Slide Number Placeholder 28"/>
          <p:cNvSpPr>
            <a:spLocks noGrp="1"/>
          </p:cNvSpPr>
          <p:nvPr>
            <p:ph type="sldNum" sz="quarter" idx="12"/>
          </p:nvPr>
        </p:nvSpPr>
        <p:spPr/>
        <p:txBody>
          <a:bodyPr/>
          <a:lstStyle/>
          <a:p>
            <a:pPr>
              <a:defRPr/>
            </a:pPr>
            <a:fld id="{CA5D935F-00FB-4E59-9D02-FD9E3138AD98}" type="slidenum">
              <a:rPr lang="en-US" altLang="ko-KR" smtClean="0"/>
              <a:pPr>
                <a:defRPr/>
              </a:pPr>
              <a:t>‹#›</a:t>
            </a:fld>
            <a:endParaRPr lang="en-US" altLang="ko-K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ko-KR" altLang="ko-KR"/>
          </a:p>
        </p:txBody>
      </p:sp>
      <p:sp>
        <p:nvSpPr>
          <p:cNvPr id="5" name="Footer Placeholder 4"/>
          <p:cNvSpPr>
            <a:spLocks noGrp="1"/>
          </p:cNvSpPr>
          <p:nvPr>
            <p:ph type="ftr" sz="quarter" idx="11"/>
          </p:nvPr>
        </p:nvSpPr>
        <p:spPr/>
        <p:txBody>
          <a:bodyPr/>
          <a:lstStyle/>
          <a:p>
            <a:pPr>
              <a:defRPr/>
            </a:pPr>
            <a:endParaRPr lang="ko-KR" altLang="ko-KR"/>
          </a:p>
        </p:txBody>
      </p:sp>
      <p:sp>
        <p:nvSpPr>
          <p:cNvPr id="6" name="Slide Number Placeholder 5"/>
          <p:cNvSpPr>
            <a:spLocks noGrp="1"/>
          </p:cNvSpPr>
          <p:nvPr>
            <p:ph type="sldNum" sz="quarter" idx="12"/>
          </p:nvPr>
        </p:nvSpPr>
        <p:spPr/>
        <p:txBody>
          <a:bodyPr/>
          <a:lstStyle/>
          <a:p>
            <a:pPr>
              <a:defRPr/>
            </a:pPr>
            <a:fld id="{BCA5E7E9-CCA4-494D-B2BE-30D08DDE7F1E}" type="slidenum">
              <a:rPr lang="en-US" altLang="ko-KR" smtClean="0"/>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ko-KR" altLang="ko-KR"/>
          </a:p>
        </p:txBody>
      </p:sp>
      <p:sp>
        <p:nvSpPr>
          <p:cNvPr id="5" name="Footer Placeholder 4"/>
          <p:cNvSpPr>
            <a:spLocks noGrp="1"/>
          </p:cNvSpPr>
          <p:nvPr>
            <p:ph type="ftr" sz="quarter" idx="11"/>
          </p:nvPr>
        </p:nvSpPr>
        <p:spPr/>
        <p:txBody>
          <a:bodyPr/>
          <a:lstStyle/>
          <a:p>
            <a:pPr>
              <a:defRPr/>
            </a:pPr>
            <a:endParaRPr lang="ko-KR" altLang="ko-K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90C0E5C9-FAAC-430A-9855-1597956E0E71}" type="slidenum">
              <a:rPr lang="en-US" altLang="ko-KR" smtClean="0"/>
              <a:pPr>
                <a:defRPr/>
              </a:pPr>
              <a:t>‹#›</a:t>
            </a:fld>
            <a:endParaRPr lang="en-US" altLang="ko-K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ko-KR" altLang="ko-KR"/>
          </a:p>
        </p:txBody>
      </p:sp>
      <p:sp>
        <p:nvSpPr>
          <p:cNvPr id="6" name="Footer Placeholder 5"/>
          <p:cNvSpPr>
            <a:spLocks noGrp="1"/>
          </p:cNvSpPr>
          <p:nvPr>
            <p:ph type="ftr" sz="quarter" idx="11"/>
          </p:nvPr>
        </p:nvSpPr>
        <p:spPr/>
        <p:txBody>
          <a:bodyPr/>
          <a:lstStyle/>
          <a:p>
            <a:pPr>
              <a:defRPr/>
            </a:pPr>
            <a:endParaRPr lang="ko-KR" altLang="ko-KR"/>
          </a:p>
        </p:txBody>
      </p:sp>
      <p:sp>
        <p:nvSpPr>
          <p:cNvPr id="7" name="Slide Number Placeholder 6"/>
          <p:cNvSpPr>
            <a:spLocks noGrp="1"/>
          </p:cNvSpPr>
          <p:nvPr>
            <p:ph type="sldNum" sz="quarter" idx="12"/>
          </p:nvPr>
        </p:nvSpPr>
        <p:spPr/>
        <p:txBody>
          <a:bodyPr/>
          <a:lstStyle/>
          <a:p>
            <a:pPr>
              <a:defRPr/>
            </a:pPr>
            <a:fld id="{FDBBE389-1195-4638-B1AF-A0731A8EF3B5}" type="slidenum">
              <a:rPr lang="en-US" altLang="ko-KR" smtClean="0"/>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ko-KR" altLang="ko-KR"/>
          </a:p>
        </p:txBody>
      </p:sp>
      <p:sp>
        <p:nvSpPr>
          <p:cNvPr id="8" name="Footer Placeholder 7"/>
          <p:cNvSpPr>
            <a:spLocks noGrp="1"/>
          </p:cNvSpPr>
          <p:nvPr>
            <p:ph type="ftr" sz="quarter" idx="11"/>
          </p:nvPr>
        </p:nvSpPr>
        <p:spPr/>
        <p:txBody>
          <a:bodyPr/>
          <a:lstStyle/>
          <a:p>
            <a:pPr>
              <a:defRPr/>
            </a:pPr>
            <a:endParaRPr lang="ko-KR" altLang="ko-KR"/>
          </a:p>
        </p:txBody>
      </p:sp>
      <p:sp>
        <p:nvSpPr>
          <p:cNvPr id="9" name="Slide Number Placeholder 8"/>
          <p:cNvSpPr>
            <a:spLocks noGrp="1"/>
          </p:cNvSpPr>
          <p:nvPr>
            <p:ph type="sldNum" sz="quarter" idx="12"/>
          </p:nvPr>
        </p:nvSpPr>
        <p:spPr/>
        <p:txBody>
          <a:bodyPr/>
          <a:lstStyle/>
          <a:p>
            <a:pPr>
              <a:defRPr/>
            </a:pPr>
            <a:fld id="{D4C8EF94-96B4-40F0-B9AC-10DAC7D5B04D}" type="slidenum">
              <a:rPr lang="en-US" altLang="ko-KR" smtClean="0"/>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ko-KR" altLang="ko-KR"/>
          </a:p>
        </p:txBody>
      </p:sp>
      <p:sp>
        <p:nvSpPr>
          <p:cNvPr id="4" name="Footer Placeholder 3"/>
          <p:cNvSpPr>
            <a:spLocks noGrp="1"/>
          </p:cNvSpPr>
          <p:nvPr>
            <p:ph type="ftr" sz="quarter" idx="11"/>
          </p:nvPr>
        </p:nvSpPr>
        <p:spPr/>
        <p:txBody>
          <a:bodyPr/>
          <a:lstStyle/>
          <a:p>
            <a:pPr>
              <a:defRPr/>
            </a:pPr>
            <a:endParaRPr lang="ko-KR" altLang="ko-KR"/>
          </a:p>
        </p:txBody>
      </p:sp>
      <p:sp>
        <p:nvSpPr>
          <p:cNvPr id="5" name="Slide Number Placeholder 4"/>
          <p:cNvSpPr>
            <a:spLocks noGrp="1"/>
          </p:cNvSpPr>
          <p:nvPr>
            <p:ph type="sldNum" sz="quarter" idx="12"/>
          </p:nvPr>
        </p:nvSpPr>
        <p:spPr/>
        <p:txBody>
          <a:bodyPr/>
          <a:lstStyle/>
          <a:p>
            <a:pPr>
              <a:defRPr/>
            </a:pPr>
            <a:fld id="{55D1493F-F007-48B7-A5CF-42DCE1A59D8C}" type="slidenum">
              <a:rPr lang="en-US" altLang="ko-KR" smtClean="0"/>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ko-KR" altLang="ko-KR"/>
          </a:p>
        </p:txBody>
      </p:sp>
      <p:sp>
        <p:nvSpPr>
          <p:cNvPr id="3" name="Footer Placeholder 2"/>
          <p:cNvSpPr>
            <a:spLocks noGrp="1"/>
          </p:cNvSpPr>
          <p:nvPr>
            <p:ph type="ftr" sz="quarter" idx="11"/>
          </p:nvPr>
        </p:nvSpPr>
        <p:spPr/>
        <p:txBody>
          <a:bodyPr/>
          <a:lstStyle/>
          <a:p>
            <a:pPr>
              <a:defRPr/>
            </a:pPr>
            <a:endParaRPr lang="ko-KR" altLang="ko-KR"/>
          </a:p>
        </p:txBody>
      </p:sp>
      <p:sp>
        <p:nvSpPr>
          <p:cNvPr id="4" name="Slide Number Placeholder 3"/>
          <p:cNvSpPr>
            <a:spLocks noGrp="1"/>
          </p:cNvSpPr>
          <p:nvPr>
            <p:ph type="sldNum" sz="quarter" idx="12"/>
          </p:nvPr>
        </p:nvSpPr>
        <p:spPr/>
        <p:txBody>
          <a:bodyPr/>
          <a:lstStyle/>
          <a:p>
            <a:pPr>
              <a:defRPr/>
            </a:pPr>
            <a:fld id="{B9B67D5C-9B03-42D0-8577-B310C19384EF}" type="slidenum">
              <a:rPr lang="en-US" altLang="ko-KR" smtClean="0"/>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ko-KR" altLang="ko-KR"/>
          </a:p>
        </p:txBody>
      </p:sp>
      <p:sp>
        <p:nvSpPr>
          <p:cNvPr id="6" name="Footer Placeholder 5"/>
          <p:cNvSpPr>
            <a:spLocks noGrp="1"/>
          </p:cNvSpPr>
          <p:nvPr>
            <p:ph type="ftr" sz="quarter" idx="11"/>
          </p:nvPr>
        </p:nvSpPr>
        <p:spPr/>
        <p:txBody>
          <a:bodyPr/>
          <a:lstStyle/>
          <a:p>
            <a:pPr>
              <a:defRPr/>
            </a:pPr>
            <a:endParaRPr lang="ko-KR" altLang="ko-KR"/>
          </a:p>
        </p:txBody>
      </p:sp>
      <p:sp>
        <p:nvSpPr>
          <p:cNvPr id="7" name="Slide Number Placeholder 6"/>
          <p:cNvSpPr>
            <a:spLocks noGrp="1"/>
          </p:cNvSpPr>
          <p:nvPr>
            <p:ph type="sldNum" sz="quarter" idx="12"/>
          </p:nvPr>
        </p:nvSpPr>
        <p:spPr/>
        <p:txBody>
          <a:bodyPr/>
          <a:lstStyle/>
          <a:p>
            <a:pPr>
              <a:defRPr/>
            </a:pPr>
            <a:fld id="{9780CD8E-C87B-4EEA-A1D7-313B38D12A0C}" type="slidenum">
              <a:rPr lang="en-US" altLang="ko-KR" smtClean="0"/>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ko-KR" altLang="ko-KR"/>
          </a:p>
        </p:txBody>
      </p:sp>
      <p:sp>
        <p:nvSpPr>
          <p:cNvPr id="6" name="Footer Placeholder 5"/>
          <p:cNvSpPr>
            <a:spLocks noGrp="1"/>
          </p:cNvSpPr>
          <p:nvPr>
            <p:ph type="ftr" sz="quarter" idx="11"/>
          </p:nvPr>
        </p:nvSpPr>
        <p:spPr/>
        <p:txBody>
          <a:bodyPr/>
          <a:lstStyle/>
          <a:p>
            <a:pPr>
              <a:defRPr/>
            </a:pPr>
            <a:endParaRPr lang="ko-KR" altLang="ko-KR"/>
          </a:p>
        </p:txBody>
      </p:sp>
      <p:sp>
        <p:nvSpPr>
          <p:cNvPr id="7" name="Slide Number Placeholder 6"/>
          <p:cNvSpPr>
            <a:spLocks noGrp="1"/>
          </p:cNvSpPr>
          <p:nvPr>
            <p:ph type="sldNum" sz="quarter" idx="12"/>
          </p:nvPr>
        </p:nvSpPr>
        <p:spPr/>
        <p:txBody>
          <a:bodyPr/>
          <a:lstStyle/>
          <a:p>
            <a:pPr>
              <a:defRPr/>
            </a:pPr>
            <a:fld id="{197AC908-BD19-426B-9565-0089307922C9}" type="slidenum">
              <a:rPr lang="en-US" altLang="ko-KR" smtClean="0"/>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ko-KR" altLang="ko-KR"/>
          </a:p>
        </p:txBody>
      </p:sp>
      <p:sp>
        <p:nvSpPr>
          <p:cNvPr id="5" name="Footer Placeholder 4"/>
          <p:cNvSpPr>
            <a:spLocks noGrp="1"/>
          </p:cNvSpPr>
          <p:nvPr>
            <p:ph type="ftr" sz="quarter" idx="11"/>
          </p:nvPr>
        </p:nvSpPr>
        <p:spPr/>
        <p:txBody>
          <a:bodyPr/>
          <a:lstStyle/>
          <a:p>
            <a:pPr>
              <a:defRPr/>
            </a:pPr>
            <a:endParaRPr lang="ko-KR" altLang="ko-KR"/>
          </a:p>
        </p:txBody>
      </p:sp>
      <p:sp>
        <p:nvSpPr>
          <p:cNvPr id="6" name="Slide Number Placeholder 5"/>
          <p:cNvSpPr>
            <a:spLocks noGrp="1"/>
          </p:cNvSpPr>
          <p:nvPr>
            <p:ph type="sldNum" sz="quarter" idx="12"/>
          </p:nvPr>
        </p:nvSpPr>
        <p:spPr/>
        <p:txBody>
          <a:bodyPr/>
          <a:lstStyle/>
          <a:p>
            <a:pPr>
              <a:defRPr/>
            </a:pPr>
            <a:fld id="{57C9E319-8B69-47E9-9991-2DCC3E8D074F}" type="slidenum">
              <a:rPr lang="en-US" altLang="ko-KR" smtClean="0"/>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ko-KR" altLang="ko-KR"/>
          </a:p>
        </p:txBody>
      </p:sp>
      <p:sp>
        <p:nvSpPr>
          <p:cNvPr id="5" name="Footer Placeholder 4"/>
          <p:cNvSpPr>
            <a:spLocks noGrp="1"/>
          </p:cNvSpPr>
          <p:nvPr>
            <p:ph type="ftr" sz="quarter" idx="11"/>
          </p:nvPr>
        </p:nvSpPr>
        <p:spPr/>
        <p:txBody>
          <a:bodyPr/>
          <a:lstStyle/>
          <a:p>
            <a:pPr>
              <a:defRPr/>
            </a:pPr>
            <a:endParaRPr lang="ko-KR" altLang="ko-KR"/>
          </a:p>
        </p:txBody>
      </p:sp>
      <p:sp>
        <p:nvSpPr>
          <p:cNvPr id="6" name="Slide Number Placeholder 5"/>
          <p:cNvSpPr>
            <a:spLocks noGrp="1"/>
          </p:cNvSpPr>
          <p:nvPr>
            <p:ph type="sldNum" sz="quarter" idx="12"/>
          </p:nvPr>
        </p:nvSpPr>
        <p:spPr/>
        <p:txBody>
          <a:bodyPr/>
          <a:lstStyle/>
          <a:p>
            <a:pPr>
              <a:defRPr/>
            </a:pPr>
            <a:fld id="{77396060-33EC-45C0-BB86-CF583FC2BD60}" type="slidenum">
              <a:rPr lang="en-US" altLang="ko-KR" smtClean="0"/>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ko-KR" altLang="ko-K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ko-KR" altLang="ko-K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8FDDF2B8-257D-41E8-B6D6-D87559E1FF13}" type="slidenum">
              <a:rPr lang="en-US" altLang="ko-KR" smtClean="0"/>
              <a:pPr>
                <a:defRPr/>
              </a:pPr>
              <a:t>‹#›</a:t>
            </a:fld>
            <a:endParaRPr lang="en-US" altLang="ko-K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gif"/><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gif"/><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3.gif"/><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gif"/><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3.gif"/><Relationship Id="rId5" Type="http://schemas.openxmlformats.org/officeDocument/2006/relationships/image" Target="../media/image2.gif"/><Relationship Id="rId4" Type="http://schemas.openxmlformats.org/officeDocument/2006/relationships/image" Target="../media/image24.wmf"/></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3.gif"/><Relationship Id="rId5" Type="http://schemas.openxmlformats.org/officeDocument/2006/relationships/image" Target="../media/image2.gif"/><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7.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3.gif"/></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gif"/><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3.gif"/><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4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gif"/><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gif"/><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1.gif"/></Relationships>
</file>

<file path=ppt/slides/_rels/slide46.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50.wmf"/><Relationship Id="rId1" Type="http://schemas.openxmlformats.org/officeDocument/2006/relationships/slideLayout" Target="../slideLayouts/slideLayout6.xml"/><Relationship Id="rId5" Type="http://schemas.openxmlformats.org/officeDocument/2006/relationships/image" Target="../media/image21.gif"/><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13.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24.wmf"/><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4.wmf"/></Relationships>
</file>

<file path=ppt/slides/_rels/slide55.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56.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package" Target="../embeddings/Microsoft_Office_PowerPoint_Slide11111111111111.sldx"/><Relationship Id="rId4" Type="http://schemas.openxmlformats.org/officeDocument/2006/relationships/image" Target="../media/image21.gif"/></Relationships>
</file>

<file path=ppt/slides/_rels/slide57.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27.png"/></Relationships>
</file>

<file path=ppt/slides/_rels/slide5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wmf"/><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14.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6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7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6.xml"/><Relationship Id="rId4" Type="http://schemas.openxmlformats.org/officeDocument/2006/relationships/image" Target="../media/image32.gif"/></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79.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2.png"/><Relationship Id="rId1" Type="http://schemas.openxmlformats.org/officeDocument/2006/relationships/slideLayout" Target="../slideLayouts/slideLayout6.xml"/><Relationship Id="rId4" Type="http://schemas.openxmlformats.org/officeDocument/2006/relationships/image" Target="../media/image32.gif"/></Relationships>
</file>

<file path=ppt/slides/_rels/slide8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19.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8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2.png"/><Relationship Id="rId1" Type="http://schemas.openxmlformats.org/officeDocument/2006/relationships/slideLayout" Target="../slideLayouts/slideLayout6.xml"/><Relationship Id="rId4" Type="http://schemas.openxmlformats.org/officeDocument/2006/relationships/image" Target="../media/image32.gif"/></Relationships>
</file>

<file path=ppt/slides/_rels/slide9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1.jpeg"/><Relationship Id="rId1" Type="http://schemas.openxmlformats.org/officeDocument/2006/relationships/slideLayout" Target="../slideLayouts/slideLayout6.xml"/><Relationship Id="rId4" Type="http://schemas.openxmlformats.org/officeDocument/2006/relationships/image" Target="../media/image21.gif"/></Relationships>
</file>

<file path=ppt/slides/_rels/slide9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71.jpeg"/><Relationship Id="rId1" Type="http://schemas.openxmlformats.org/officeDocument/2006/relationships/slideLayout" Target="../slideLayouts/slideLayout6.xml"/><Relationship Id="rId4" Type="http://schemas.openxmlformats.org/officeDocument/2006/relationships/image" Target="../media/image21.gif"/></Relationships>
</file>

<file path=ppt/slides/_rels/slide9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96.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1.png"/></Relationships>
</file>

<file path=ppt/slides/_rels/slide9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76.jpeg"/><Relationship Id="rId1" Type="http://schemas.openxmlformats.org/officeDocument/2006/relationships/slideLayout" Target="../slideLayouts/slideLayout6.xml"/><Relationship Id="rId5" Type="http://schemas.openxmlformats.org/officeDocument/2006/relationships/image" Target="../media/image21.gif"/><Relationship Id="rId4" Type="http://schemas.openxmlformats.org/officeDocument/2006/relationships/image" Target="../media/image74.png"/></Relationships>
</file>

<file path=ppt/slides/_rels/slide10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54.wmf"/><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27.png"/></Relationships>
</file>

<file path=ppt/slides/_rels/slide10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21.gif"/><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10.xml.rels><?xml version="1.0" encoding="UTF-8" standalone="yes"?>
<Relationships xmlns="http://schemas.openxmlformats.org/package/2006/relationships"><Relationship Id="rId3" Type="http://schemas.openxmlformats.org/officeDocument/2006/relationships/package" Target="../embeddings/Microsoft_Office_PowerPoint_Slide22222222222222.sldx"/><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1.gif"/><Relationship Id="rId5" Type="http://schemas.openxmlformats.org/officeDocument/2006/relationships/image" Target="../media/image27.png"/><Relationship Id="rId4" Type="http://schemas.openxmlformats.org/officeDocument/2006/relationships/package" Target="../embeddings/Microsoft_Office_PowerPoint_Slide33333333333333.sldx"/></Relationships>
</file>

<file path=ppt/slides/_rels/slide1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2.jpeg"/><Relationship Id="rId1" Type="http://schemas.openxmlformats.org/officeDocument/2006/relationships/slideLayout" Target="../slideLayouts/slideLayout6.xml"/><Relationship Id="rId4" Type="http://schemas.openxmlformats.org/officeDocument/2006/relationships/image" Target="../media/image21.gif"/></Relationships>
</file>

<file path=ppt/slides/_rels/slide1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2.jpeg"/><Relationship Id="rId1" Type="http://schemas.openxmlformats.org/officeDocument/2006/relationships/slideLayout" Target="../slideLayouts/slideLayout6.xml"/><Relationship Id="rId4" Type="http://schemas.openxmlformats.org/officeDocument/2006/relationships/image" Target="../media/image21.gif"/></Relationships>
</file>

<file path=ppt/slides/_rels/slide1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21.gif"/><Relationship Id="rId5" Type="http://schemas.openxmlformats.org/officeDocument/2006/relationships/oleObject" Target="../embeddings/oleObject2.bin"/><Relationship Id="rId4" Type="http://schemas.openxmlformats.org/officeDocument/2006/relationships/image" Target="../media/image27.png"/></Relationships>
</file>

<file path=ppt/slides/_rels/slide11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3.gif"/><Relationship Id="rId5" Type="http://schemas.openxmlformats.org/officeDocument/2006/relationships/image" Target="../media/image2.gif"/><Relationship Id="rId4" Type="http://schemas.openxmlformats.org/officeDocument/2006/relationships/image" Target="../media/image21.gif"/></Relationships>
</file>

<file path=ppt/slides/_rels/slide117.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85.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27.png"/></Relationships>
</file>

<file path=ppt/slides/_rels/slide11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8" Type="http://schemas.openxmlformats.org/officeDocument/2006/relationships/image" Target="../media/image93.jpeg"/><Relationship Id="rId13" Type="http://schemas.openxmlformats.org/officeDocument/2006/relationships/image" Target="../media/image21.gif"/><Relationship Id="rId3" Type="http://schemas.openxmlformats.org/officeDocument/2006/relationships/image" Target="../media/image88.jpeg"/><Relationship Id="rId7" Type="http://schemas.openxmlformats.org/officeDocument/2006/relationships/image" Target="../media/image92.jpeg"/><Relationship Id="rId12" Type="http://schemas.openxmlformats.org/officeDocument/2006/relationships/image" Target="../media/image96.png"/><Relationship Id="rId2" Type="http://schemas.openxmlformats.org/officeDocument/2006/relationships/image" Target="../media/image87.jpeg"/><Relationship Id="rId1" Type="http://schemas.openxmlformats.org/officeDocument/2006/relationships/slideLayout" Target="../slideLayouts/slideLayout7.xml"/><Relationship Id="rId6" Type="http://schemas.openxmlformats.org/officeDocument/2006/relationships/image" Target="../media/image91.jpeg"/><Relationship Id="rId11" Type="http://schemas.openxmlformats.org/officeDocument/2006/relationships/image" Target="../media/image35.wmf"/><Relationship Id="rId5" Type="http://schemas.openxmlformats.org/officeDocument/2006/relationships/image" Target="../media/image90.jpeg"/><Relationship Id="rId10" Type="http://schemas.openxmlformats.org/officeDocument/2006/relationships/image" Target="../media/image95.jpeg"/><Relationship Id="rId4" Type="http://schemas.openxmlformats.org/officeDocument/2006/relationships/image" Target="../media/image89.jpeg"/><Relationship Id="rId9" Type="http://schemas.openxmlformats.org/officeDocument/2006/relationships/image" Target="../media/image94.jpeg"/></Relationships>
</file>

<file path=ppt/slides/_rels/slide12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24.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image" Target="../media/image98.jpeg"/><Relationship Id="rId1" Type="http://schemas.openxmlformats.org/officeDocument/2006/relationships/slideLayout" Target="../slideLayouts/slideLayout6.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 Id="rId9" Type="http://schemas.openxmlformats.org/officeDocument/2006/relationships/image" Target="../media/image21.gif"/></Relationships>
</file>

<file path=ppt/slides/_rels/slide13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25.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1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6.jpe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7.jpe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3" Type="http://schemas.openxmlformats.org/officeDocument/2006/relationships/package" Target="../embeddings/Microsoft_Office_PowerPoint_Slide44444444444444.sldx"/><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21.gif"/></Relationships>
</file>

<file path=ppt/slides/_rels/slide14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111.jpeg"/><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46.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36.gif"/><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113.jpeg"/><Relationship Id="rId1" Type="http://schemas.openxmlformats.org/officeDocument/2006/relationships/slideLayout" Target="../slideLayouts/slideLayout7.xml"/><Relationship Id="rId6" Type="http://schemas.openxmlformats.org/officeDocument/2006/relationships/image" Target="../media/image112.gif"/><Relationship Id="rId5" Type="http://schemas.openxmlformats.org/officeDocument/2006/relationships/image" Target="../media/image51.png"/><Relationship Id="rId4" Type="http://schemas.openxmlformats.org/officeDocument/2006/relationships/image" Target="../media/image35.wmf"/></Relationships>
</file>

<file path=ppt/slides/_rels/slide14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86.jpeg"/><Relationship Id="rId1" Type="http://schemas.openxmlformats.org/officeDocument/2006/relationships/slideLayout" Target="../slideLayouts/slideLayout7.xml"/><Relationship Id="rId4" Type="http://schemas.openxmlformats.org/officeDocument/2006/relationships/image" Target="../media/image112.gif"/></Relationships>
</file>

<file path=ppt/slides/_rels/slide15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12.gif"/><Relationship Id="rId5" Type="http://schemas.openxmlformats.org/officeDocument/2006/relationships/image" Target="../media/image117.jpeg"/><Relationship Id="rId4" Type="http://schemas.openxmlformats.org/officeDocument/2006/relationships/image" Target="../media/image116.jpeg"/></Relationships>
</file>

<file path=ppt/slides/_rels/slide151.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112.gif"/></Relationships>
</file>

<file path=ppt/slides/_rels/slide153.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119.jpe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120.jpe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121.jpe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30.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16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gif"/><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51.png"/></Relationships>
</file>

<file path=ppt/slides/_rels/slide16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gif"/><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51.png"/></Relationships>
</file>

<file path=ppt/slides/_rels/slide169.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7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73.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package" Target="../embeddings/Microsoft_Office_PowerPoint_Slide55555555555555.sldx"/><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gif"/><Relationship Id="rId5" Type="http://schemas.openxmlformats.org/officeDocument/2006/relationships/image" Target="../media/image2.gif"/><Relationship Id="rId4" Type="http://schemas.openxmlformats.org/officeDocument/2006/relationships/image" Target="../media/image21.gif"/></Relationships>
</file>

<file path=ppt/slides/_rels/slide175.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76.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35.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17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9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37.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201.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23.jpeg"/><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gif"/><Relationship Id="rId3" Type="http://schemas.openxmlformats.org/officeDocument/2006/relationships/image" Target="../media/image36.gif"/><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notesSlide" Target="../notesSlides/notesSlide40.xml"/><Relationship Id="rId16"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5" Type="http://schemas.openxmlformats.org/officeDocument/2006/relationships/image" Target="../media/image2.gif"/><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4427984" y="3156952"/>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Rectangle 10"/>
          <p:cNvSpPr/>
          <p:nvPr/>
        </p:nvSpPr>
        <p:spPr>
          <a:xfrm>
            <a:off x="3995936" y="3356992"/>
            <a:ext cx="109728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3" cstate="print"/>
          <a:stretch>
            <a:fillRect/>
          </a:stretch>
        </p:blipFill>
        <p:spPr>
          <a:xfrm>
            <a:off x="3131840" y="191683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23775" y="320051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200514"/>
            <a:ext cx="2743200" cy="1632858"/>
          </a:xfrm>
          <a:prstGeom prst="rect">
            <a:avLst/>
          </a:prstGeom>
        </p:spPr>
      </p:pic>
      <p:sp>
        <p:nvSpPr>
          <p:cNvPr id="9" name="TextBox 8"/>
          <p:cNvSpPr txBox="1">
            <a:spLocks noChangeArrowheads="1"/>
          </p:cNvSpPr>
          <p:nvPr/>
        </p:nvSpPr>
        <p:spPr bwMode="auto">
          <a:xfrm>
            <a:off x="107504" y="458669"/>
            <a:ext cx="8964488" cy="1077218"/>
          </a:xfrm>
          <a:prstGeom prst="rect">
            <a:avLst/>
          </a:prstGeom>
          <a:noFill/>
          <a:ln w="9525">
            <a:noFill/>
            <a:miter lim="800000"/>
            <a:headEnd/>
            <a:tailEnd/>
          </a:ln>
        </p:spPr>
        <p:txBody>
          <a:bodyPr wrap="square">
            <a:spAutoFit/>
          </a:bodyPr>
          <a:lstStyle/>
          <a:p>
            <a:pPr algn="ctr"/>
            <a:r>
              <a:rPr lang="en-CA" sz="3200" b="1" dirty="0" err="1" smtClean="0">
                <a:latin typeface="DevLys 010" pitchFamily="2" charset="0"/>
              </a:rPr>
              <a:t>Ikjes’oj</a:t>
            </a:r>
            <a:r>
              <a:rPr lang="en-CA" sz="3200" b="1" dirty="0" smtClean="0">
                <a:latin typeface="DevLys 010" pitchFamily="2" charset="0"/>
              </a:rPr>
              <a:t> }</a:t>
            </a:r>
            <a:r>
              <a:rPr lang="en-CA" sz="3200" b="1" dirty="0" err="1" smtClean="0">
                <a:latin typeface="DevLys 010" pitchFamily="2" charset="0"/>
              </a:rPr>
              <a:t>kjk</a:t>
            </a:r>
            <a:r>
              <a:rPr lang="en-CA" sz="3200" b="1" dirty="0" smtClean="0">
                <a:latin typeface="DevLys 010" pitchFamily="2" charset="0"/>
              </a:rPr>
              <a:t> </a:t>
            </a:r>
            <a:r>
              <a:rPr lang="en-CA" sz="3200" b="1" dirty="0" err="1" smtClean="0">
                <a:latin typeface="DevLys 010" pitchFamily="2" charset="0"/>
              </a:rPr>
              <a:t>gesa</a:t>
            </a:r>
            <a:r>
              <a:rPr lang="en-CA" sz="3200" b="1" dirty="0" smtClean="0">
                <a:latin typeface="DevLys 010" pitchFamily="2" charset="0"/>
              </a:rPr>
              <a:t> </a:t>
            </a:r>
            <a:r>
              <a:rPr lang="en-CA" sz="3200" b="1" dirty="0" err="1" smtClean="0">
                <a:latin typeface="DevLys 010" pitchFamily="2" charset="0"/>
              </a:rPr>
              <a:t>elhg</a:t>
            </a:r>
            <a:r>
              <a:rPr lang="en-CA" sz="3200" b="1" dirty="0" smtClean="0">
                <a:latin typeface="DevLys 010" pitchFamily="2" charset="0"/>
              </a:rPr>
              <a:t> </a:t>
            </a:r>
            <a:r>
              <a:rPr lang="en-CA" sz="3200" b="1" dirty="0" err="1" smtClean="0">
                <a:latin typeface="DevLys 010" pitchFamily="2" charset="0"/>
              </a:rPr>
              <a:t>esa</a:t>
            </a:r>
            <a:r>
              <a:rPr lang="en-CA" sz="3200" b="1" dirty="0" smtClean="0">
                <a:latin typeface="DevLys 010" pitchFamily="2" charset="0"/>
              </a:rPr>
              <a:t> </a:t>
            </a:r>
            <a:r>
              <a:rPr lang="en-CA" sz="3200" b="1" dirty="0" err="1" smtClean="0">
                <a:latin typeface="DevLys 010" pitchFamily="2" charset="0"/>
              </a:rPr>
              <a:t>fn;s</a:t>
            </a:r>
            <a:r>
              <a:rPr lang="en-CA" sz="3200" b="1" dirty="0" smtClean="0">
                <a:latin typeface="DevLys 010" pitchFamily="2" charset="0"/>
              </a:rPr>
              <a:t> </a:t>
            </a:r>
            <a:r>
              <a:rPr lang="en-CA" sz="3200" b="1" dirty="0" err="1" smtClean="0">
                <a:latin typeface="DevLys 010" pitchFamily="2" charset="0"/>
              </a:rPr>
              <a:t>x;s</a:t>
            </a:r>
            <a:r>
              <a:rPr lang="en-CA" sz="3200" b="1" dirty="0" smtClean="0">
                <a:latin typeface="DevLys 010" pitchFamily="2" charset="0"/>
              </a:rPr>
              <a:t> </a:t>
            </a:r>
            <a:r>
              <a:rPr lang="en-CA" sz="3200" b="1" dirty="0" err="1" smtClean="0">
                <a:latin typeface="DevLys 010" pitchFamily="2" charset="0"/>
              </a:rPr>
              <a:t>migkj</a:t>
            </a:r>
            <a:r>
              <a:rPr lang="en-CA" sz="3200" b="1" dirty="0" smtClean="0">
                <a:latin typeface="DevLys 010" pitchFamily="2" charset="0"/>
              </a:rPr>
              <a:t>]</a:t>
            </a:r>
          </a:p>
          <a:p>
            <a:pPr algn="ctr"/>
            <a:r>
              <a:rPr lang="en-CA" sz="3200" b="1" dirty="0" err="1" smtClean="0">
                <a:latin typeface="DevLys 010" pitchFamily="2" charset="0"/>
              </a:rPr>
              <a:t>ftlds</a:t>
            </a:r>
            <a:r>
              <a:rPr lang="en-CA" sz="3200" b="1" dirty="0" smtClean="0">
                <a:latin typeface="DevLys 010" pitchFamily="2" charset="0"/>
              </a:rPr>
              <a:t> </a:t>
            </a:r>
            <a:r>
              <a:rPr lang="en-CA" sz="3200" b="1" dirty="0" err="1" smtClean="0">
                <a:latin typeface="DevLys 010" pitchFamily="2" charset="0"/>
              </a:rPr>
              <a:t>dkj.k</a:t>
            </a:r>
            <a:r>
              <a:rPr lang="en-CA" sz="3200" b="1" dirty="0" smtClean="0">
                <a:latin typeface="DevLys 010" pitchFamily="2" charset="0"/>
              </a:rPr>
              <a:t> </a:t>
            </a:r>
            <a:r>
              <a:rPr lang="en-CA" sz="3200" b="1" dirty="0" err="1" smtClean="0">
                <a:latin typeface="DevLys 010" pitchFamily="2" charset="0"/>
              </a:rPr>
              <a:t>gekjk</a:t>
            </a:r>
            <a:r>
              <a:rPr lang="en-CA" sz="3200" b="1" dirty="0" smtClean="0">
                <a:latin typeface="DevLys 010" pitchFamily="2" charset="0"/>
              </a:rPr>
              <a:t> </a:t>
            </a:r>
            <a:r>
              <a:rPr lang="en-CA" sz="3200" b="1" dirty="0" err="1" smtClean="0">
                <a:latin typeface="DevLys 010" pitchFamily="2" charset="0"/>
              </a:rPr>
              <a:t>eu</a:t>
            </a:r>
            <a:r>
              <a:rPr lang="en-CA" sz="3200" b="1" dirty="0" smtClean="0">
                <a:latin typeface="DevLys 010" pitchFamily="2" charset="0"/>
              </a:rPr>
              <a:t> [</a:t>
            </a:r>
            <a:r>
              <a:rPr lang="en-CA" sz="3200" b="1" dirty="0" err="1" smtClean="0">
                <a:latin typeface="DevLys 010" pitchFamily="2" charset="0"/>
              </a:rPr>
              <a:t>kq’kh</a:t>
            </a:r>
            <a:r>
              <a:rPr lang="en-CA" sz="3200" b="1" dirty="0" smtClean="0">
                <a:latin typeface="DevLys 010" pitchFamily="2" charset="0"/>
              </a:rPr>
              <a:t> </a:t>
            </a:r>
            <a:r>
              <a:rPr lang="en-CA" sz="3200" b="1" dirty="0" err="1" smtClean="0">
                <a:latin typeface="DevLys 010" pitchFamily="2" charset="0"/>
              </a:rPr>
              <a:t>ls</a:t>
            </a:r>
            <a:r>
              <a:rPr lang="en-CA" sz="3200" b="1" dirty="0" smtClean="0">
                <a:latin typeface="DevLys 010" pitchFamily="2" charset="0"/>
              </a:rPr>
              <a:t> </a:t>
            </a:r>
            <a:r>
              <a:rPr lang="en-CA" sz="3200" b="1" dirty="0" err="1" smtClean="0">
                <a:latin typeface="DevLys 010" pitchFamily="2" charset="0"/>
              </a:rPr>
              <a:t>dwnus</a:t>
            </a:r>
            <a:r>
              <a:rPr lang="en-CA" sz="3200" b="1" dirty="0" smtClean="0">
                <a:latin typeface="DevLys 010" pitchFamily="2" charset="0"/>
              </a:rPr>
              <a:t> </a:t>
            </a:r>
            <a:r>
              <a:rPr lang="en-CA" sz="3200" b="1" dirty="0" err="1" smtClean="0">
                <a:latin typeface="DevLys 010" pitchFamily="2" charset="0"/>
              </a:rPr>
              <a:t>yxsxkA</a:t>
            </a:r>
            <a:endParaRPr lang="en-CA" sz="3200" b="1" dirty="0" smtClean="0">
              <a:latin typeface="Calibri" pitchFamily="34" charset="0"/>
            </a:endParaRPr>
          </a:p>
        </p:txBody>
      </p:sp>
      <p:pic>
        <p:nvPicPr>
          <p:cNvPr id="13" name="Picture 12" descr="www.fg-a.com valentine 2-jumping-heart.gif"/>
          <p:cNvPicPr>
            <a:picLocks noChangeAspect="1"/>
          </p:cNvPicPr>
          <p:nvPr/>
        </p:nvPicPr>
        <p:blipFill>
          <a:blip r:embed="rId4" cstate="print"/>
          <a:stretch>
            <a:fillRect/>
          </a:stretch>
        </p:blipFill>
        <p:spPr>
          <a:xfrm>
            <a:off x="3851920" y="2708920"/>
            <a:ext cx="1368152" cy="1596177"/>
          </a:xfrm>
          <a:prstGeom prst="rect">
            <a:avLst/>
          </a:prstGeom>
        </p:spPr>
      </p:pic>
      <p:sp>
        <p:nvSpPr>
          <p:cNvPr id="15" name="TextBox 14"/>
          <p:cNvSpPr txBox="1"/>
          <p:nvPr/>
        </p:nvSpPr>
        <p:spPr>
          <a:xfrm>
            <a:off x="3491880" y="518913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8" name="Rectangle 17"/>
          <p:cNvSpPr/>
          <p:nvPr/>
        </p:nvSpPr>
        <p:spPr>
          <a:xfrm>
            <a:off x="3419872" y="3187824"/>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4211960" y="2746608"/>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3801161" y="3320772"/>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11607" y="3344530"/>
            <a:ext cx="2743200" cy="1632858"/>
          </a:xfrm>
          <a:prstGeom prst="rect">
            <a:avLst/>
          </a:prstGeom>
        </p:spPr>
      </p:pic>
      <p:sp>
        <p:nvSpPr>
          <p:cNvPr id="12" name="TextBox 11"/>
          <p:cNvSpPr txBox="1"/>
          <p:nvPr/>
        </p:nvSpPr>
        <p:spPr>
          <a:xfrm>
            <a:off x="6876256" y="472514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endParaRPr lang="en-CA" sz="1000" dirty="0">
              <a:solidFill>
                <a:schemeClr val="tx1">
                  <a:lumMod val="85000"/>
                </a:schemeClr>
              </a:solidFill>
            </a:endParaRPr>
          </a:p>
        </p:txBody>
      </p:sp>
      <p:pic>
        <p:nvPicPr>
          <p:cNvPr id="3" name="Picture 2" descr="egyptian.gif"/>
          <p:cNvPicPr>
            <a:picLocks noChangeAspect="1"/>
          </p:cNvPicPr>
          <p:nvPr/>
        </p:nvPicPr>
        <p:blipFill>
          <a:blip r:embed="rId3" cstate="print"/>
          <a:stretch>
            <a:fillRect/>
          </a:stretch>
        </p:blipFill>
        <p:spPr>
          <a:xfrm>
            <a:off x="3203848" y="1868150"/>
            <a:ext cx="2743200" cy="1632858"/>
          </a:xfrm>
          <a:prstGeom prst="rect">
            <a:avLst/>
          </a:prstGeom>
        </p:spPr>
      </p:pic>
      <p:grpSp>
        <p:nvGrpSpPr>
          <p:cNvPr id="2" name="Group 1"/>
          <p:cNvGrpSpPr>
            <a:grpSpLocks/>
          </p:cNvGrpSpPr>
          <p:nvPr/>
        </p:nvGrpSpPr>
        <p:grpSpPr bwMode="auto">
          <a:xfrm>
            <a:off x="1907704" y="692696"/>
            <a:ext cx="4896544" cy="5328592"/>
            <a:chOff x="2391" y="162"/>
            <a:chExt cx="2768" cy="2991"/>
          </a:xfrm>
        </p:grpSpPr>
        <p:pic>
          <p:nvPicPr>
            <p:cNvPr id="15" name="Picture 2"/>
            <p:cNvPicPr>
              <a:picLocks noChangeAspect="1" noChangeArrowheads="1"/>
            </p:cNvPicPr>
            <p:nvPr/>
          </p:nvPicPr>
          <p:blipFill>
            <a:blip r:embed="rId4" cstate="print"/>
            <a:srcRect/>
            <a:stretch>
              <a:fillRect/>
            </a:stretch>
          </p:blipFill>
          <p:spPr bwMode="auto">
            <a:xfrm>
              <a:off x="2878" y="164"/>
              <a:ext cx="1794" cy="434"/>
            </a:xfrm>
            <a:prstGeom prst="rect">
              <a:avLst/>
            </a:prstGeom>
            <a:noFill/>
          </p:spPr>
        </p:pic>
        <p:pic>
          <p:nvPicPr>
            <p:cNvPr id="16" name="Picture 3"/>
            <p:cNvPicPr>
              <a:picLocks noChangeAspect="1" noChangeArrowheads="1"/>
            </p:cNvPicPr>
            <p:nvPr/>
          </p:nvPicPr>
          <p:blipFill>
            <a:blip r:embed="rId5" cstate="print"/>
            <a:srcRect/>
            <a:stretch>
              <a:fillRect/>
            </a:stretch>
          </p:blipFill>
          <p:spPr bwMode="auto">
            <a:xfrm>
              <a:off x="4087" y="162"/>
              <a:ext cx="587" cy="423"/>
            </a:xfrm>
            <a:prstGeom prst="rect">
              <a:avLst/>
            </a:prstGeom>
            <a:noFill/>
          </p:spPr>
        </p:pic>
        <p:pic>
          <p:nvPicPr>
            <p:cNvPr id="19" name="Picture 5"/>
            <p:cNvPicPr>
              <a:picLocks noChangeAspect="1" noChangeArrowheads="1"/>
            </p:cNvPicPr>
            <p:nvPr/>
          </p:nvPicPr>
          <p:blipFill>
            <a:blip r:embed="rId6" cstate="print"/>
            <a:srcRect/>
            <a:stretch>
              <a:fillRect/>
            </a:stretch>
          </p:blipFill>
          <p:spPr bwMode="auto">
            <a:xfrm>
              <a:off x="2391" y="818"/>
              <a:ext cx="664" cy="780"/>
            </a:xfrm>
            <a:prstGeom prst="rect">
              <a:avLst/>
            </a:prstGeom>
            <a:noFill/>
          </p:spPr>
        </p:pic>
        <p:pic>
          <p:nvPicPr>
            <p:cNvPr id="20" name="Picture 6"/>
            <p:cNvPicPr>
              <a:picLocks noChangeAspect="1" noChangeArrowheads="1"/>
            </p:cNvPicPr>
            <p:nvPr/>
          </p:nvPicPr>
          <p:blipFill>
            <a:blip r:embed="rId7" cstate="print"/>
            <a:srcRect/>
            <a:stretch>
              <a:fillRect/>
            </a:stretch>
          </p:blipFill>
          <p:spPr bwMode="auto">
            <a:xfrm>
              <a:off x="3100" y="560"/>
              <a:ext cx="406" cy="295"/>
            </a:xfrm>
            <a:prstGeom prst="rect">
              <a:avLst/>
            </a:prstGeom>
            <a:noFill/>
          </p:spPr>
        </p:pic>
        <p:pic>
          <p:nvPicPr>
            <p:cNvPr id="21" name="Picture 7"/>
            <p:cNvPicPr>
              <a:picLocks noChangeAspect="1" noChangeArrowheads="1"/>
            </p:cNvPicPr>
            <p:nvPr/>
          </p:nvPicPr>
          <p:blipFill>
            <a:blip r:embed="rId8" cstate="print"/>
            <a:srcRect/>
            <a:stretch>
              <a:fillRect/>
            </a:stretch>
          </p:blipFill>
          <p:spPr bwMode="auto">
            <a:xfrm>
              <a:off x="3612" y="457"/>
              <a:ext cx="595" cy="295"/>
            </a:xfrm>
            <a:prstGeom prst="rect">
              <a:avLst/>
            </a:prstGeom>
            <a:noFill/>
          </p:spPr>
        </p:pic>
        <p:pic>
          <p:nvPicPr>
            <p:cNvPr id="22" name="Picture 8"/>
            <p:cNvPicPr>
              <a:picLocks noChangeAspect="1" noChangeArrowheads="1"/>
            </p:cNvPicPr>
            <p:nvPr/>
          </p:nvPicPr>
          <p:blipFill>
            <a:blip r:embed="rId9" cstate="print"/>
            <a:srcRect/>
            <a:stretch>
              <a:fillRect/>
            </a:stretch>
          </p:blipFill>
          <p:spPr bwMode="auto">
            <a:xfrm>
              <a:off x="4302" y="643"/>
              <a:ext cx="857" cy="760"/>
            </a:xfrm>
            <a:prstGeom prst="rect">
              <a:avLst/>
            </a:prstGeom>
            <a:noFill/>
          </p:spPr>
        </p:pic>
        <p:pic>
          <p:nvPicPr>
            <p:cNvPr id="23" name="Picture 9"/>
            <p:cNvPicPr>
              <a:picLocks noChangeAspect="1" noChangeArrowheads="1"/>
            </p:cNvPicPr>
            <p:nvPr/>
          </p:nvPicPr>
          <p:blipFill>
            <a:blip r:embed="rId10" cstate="print"/>
            <a:srcRect/>
            <a:stretch>
              <a:fillRect/>
            </a:stretch>
          </p:blipFill>
          <p:spPr bwMode="auto">
            <a:xfrm>
              <a:off x="2589" y="2240"/>
              <a:ext cx="473" cy="562"/>
            </a:xfrm>
            <a:prstGeom prst="rect">
              <a:avLst/>
            </a:prstGeom>
            <a:noFill/>
          </p:spPr>
        </p:pic>
        <p:pic>
          <p:nvPicPr>
            <p:cNvPr id="24" name="Picture 10"/>
            <p:cNvPicPr>
              <a:picLocks noChangeAspect="1" noChangeArrowheads="1"/>
            </p:cNvPicPr>
            <p:nvPr/>
          </p:nvPicPr>
          <p:blipFill>
            <a:blip r:embed="rId11" cstate="print"/>
            <a:srcRect/>
            <a:stretch>
              <a:fillRect/>
            </a:stretch>
          </p:blipFill>
          <p:spPr bwMode="auto">
            <a:xfrm>
              <a:off x="3017" y="2720"/>
              <a:ext cx="412" cy="342"/>
            </a:xfrm>
            <a:prstGeom prst="rect">
              <a:avLst/>
            </a:prstGeom>
            <a:noFill/>
          </p:spPr>
        </p:pic>
        <p:pic>
          <p:nvPicPr>
            <p:cNvPr id="25" name="Picture 11"/>
            <p:cNvPicPr>
              <a:picLocks noChangeAspect="1" noChangeArrowheads="1"/>
            </p:cNvPicPr>
            <p:nvPr/>
          </p:nvPicPr>
          <p:blipFill>
            <a:blip r:embed="rId12" cstate="print"/>
            <a:srcRect/>
            <a:stretch>
              <a:fillRect/>
            </a:stretch>
          </p:blipFill>
          <p:spPr bwMode="auto">
            <a:xfrm>
              <a:off x="3512" y="2890"/>
              <a:ext cx="588" cy="263"/>
            </a:xfrm>
            <a:prstGeom prst="rect">
              <a:avLst/>
            </a:prstGeom>
            <a:noFill/>
          </p:spPr>
        </p:pic>
        <p:pic>
          <p:nvPicPr>
            <p:cNvPr id="26" name="Picture 12"/>
            <p:cNvPicPr>
              <a:picLocks noChangeAspect="1" noChangeArrowheads="1"/>
            </p:cNvPicPr>
            <p:nvPr/>
          </p:nvPicPr>
          <p:blipFill>
            <a:blip r:embed="rId13" cstate="print"/>
            <a:srcRect/>
            <a:stretch>
              <a:fillRect/>
            </a:stretch>
          </p:blipFill>
          <p:spPr bwMode="auto">
            <a:xfrm>
              <a:off x="4172" y="2868"/>
              <a:ext cx="192" cy="187"/>
            </a:xfrm>
            <a:prstGeom prst="rect">
              <a:avLst/>
            </a:prstGeom>
            <a:noFill/>
          </p:spPr>
        </p:pic>
        <p:pic>
          <p:nvPicPr>
            <p:cNvPr id="27" name="Picture 13"/>
            <p:cNvPicPr>
              <a:picLocks noChangeAspect="1" noChangeArrowheads="1"/>
            </p:cNvPicPr>
            <p:nvPr/>
          </p:nvPicPr>
          <p:blipFill>
            <a:blip r:embed="rId14" cstate="print"/>
            <a:srcRect/>
            <a:stretch>
              <a:fillRect/>
            </a:stretch>
          </p:blipFill>
          <p:spPr bwMode="auto">
            <a:xfrm>
              <a:off x="4401" y="2326"/>
              <a:ext cx="621" cy="601"/>
            </a:xfrm>
            <a:prstGeom prst="rect">
              <a:avLst/>
            </a:prstGeom>
            <a:noFill/>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8" name="Rectangle 17"/>
          <p:cNvSpPr/>
          <p:nvPr/>
        </p:nvSpPr>
        <p:spPr>
          <a:xfrm>
            <a:off x="3419872" y="3187824"/>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4211960" y="2746608"/>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3801161" y="3320772"/>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11607" y="3344530"/>
            <a:ext cx="2743200" cy="1632858"/>
          </a:xfrm>
          <a:prstGeom prst="rect">
            <a:avLst/>
          </a:prstGeom>
        </p:spPr>
      </p:pic>
      <p:sp>
        <p:nvSpPr>
          <p:cNvPr id="12" name="TextBox 11"/>
          <p:cNvSpPr txBox="1"/>
          <p:nvPr/>
        </p:nvSpPr>
        <p:spPr>
          <a:xfrm>
            <a:off x="611560" y="618737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75000"/>
                  </a:schemeClr>
                </a:solidFill>
              </a:rPr>
              <a:t>Jumping heart © www.fg-a.com</a:t>
            </a:r>
          </a:p>
          <a:p>
            <a:pPr algn="ctr"/>
            <a:endParaRPr lang="en-CA" sz="1000" dirty="0">
              <a:solidFill>
                <a:schemeClr val="tx1">
                  <a:lumMod val="85000"/>
                </a:schemeClr>
              </a:solidFill>
            </a:endParaRPr>
          </a:p>
        </p:txBody>
      </p:sp>
      <p:pic>
        <p:nvPicPr>
          <p:cNvPr id="3" name="Picture 2" descr="egyptian.gif"/>
          <p:cNvPicPr>
            <a:picLocks noChangeAspect="1"/>
          </p:cNvPicPr>
          <p:nvPr/>
        </p:nvPicPr>
        <p:blipFill>
          <a:blip r:embed="rId3" cstate="print"/>
          <a:stretch>
            <a:fillRect/>
          </a:stretch>
        </p:blipFill>
        <p:spPr>
          <a:xfrm>
            <a:off x="3203848" y="1868150"/>
            <a:ext cx="2743200" cy="1632858"/>
          </a:xfrm>
          <a:prstGeom prst="rect">
            <a:avLst/>
          </a:prstGeom>
        </p:spPr>
      </p:pic>
      <p:grpSp>
        <p:nvGrpSpPr>
          <p:cNvPr id="2" name="Group 1"/>
          <p:cNvGrpSpPr>
            <a:grpSpLocks/>
          </p:cNvGrpSpPr>
          <p:nvPr/>
        </p:nvGrpSpPr>
        <p:grpSpPr bwMode="auto">
          <a:xfrm>
            <a:off x="1907704" y="692696"/>
            <a:ext cx="4896544" cy="5328592"/>
            <a:chOff x="2391" y="162"/>
            <a:chExt cx="2768" cy="2991"/>
          </a:xfrm>
        </p:grpSpPr>
        <p:pic>
          <p:nvPicPr>
            <p:cNvPr id="15" name="Picture 2"/>
            <p:cNvPicPr>
              <a:picLocks noChangeAspect="1" noChangeArrowheads="1"/>
            </p:cNvPicPr>
            <p:nvPr/>
          </p:nvPicPr>
          <p:blipFill>
            <a:blip r:embed="rId4" cstate="print"/>
            <a:srcRect/>
            <a:stretch>
              <a:fillRect/>
            </a:stretch>
          </p:blipFill>
          <p:spPr bwMode="auto">
            <a:xfrm>
              <a:off x="2878" y="164"/>
              <a:ext cx="1794" cy="434"/>
            </a:xfrm>
            <a:prstGeom prst="rect">
              <a:avLst/>
            </a:prstGeom>
            <a:noFill/>
          </p:spPr>
        </p:pic>
        <p:pic>
          <p:nvPicPr>
            <p:cNvPr id="16" name="Picture 3"/>
            <p:cNvPicPr>
              <a:picLocks noChangeAspect="1" noChangeArrowheads="1"/>
            </p:cNvPicPr>
            <p:nvPr/>
          </p:nvPicPr>
          <p:blipFill>
            <a:blip r:embed="rId5" cstate="print"/>
            <a:srcRect/>
            <a:stretch>
              <a:fillRect/>
            </a:stretch>
          </p:blipFill>
          <p:spPr bwMode="auto">
            <a:xfrm>
              <a:off x="4087" y="162"/>
              <a:ext cx="587" cy="423"/>
            </a:xfrm>
            <a:prstGeom prst="rect">
              <a:avLst/>
            </a:prstGeom>
            <a:noFill/>
          </p:spPr>
        </p:pic>
        <p:pic>
          <p:nvPicPr>
            <p:cNvPr id="19" name="Picture 5"/>
            <p:cNvPicPr>
              <a:picLocks noChangeAspect="1" noChangeArrowheads="1"/>
            </p:cNvPicPr>
            <p:nvPr/>
          </p:nvPicPr>
          <p:blipFill>
            <a:blip r:embed="rId6" cstate="print"/>
            <a:srcRect/>
            <a:stretch>
              <a:fillRect/>
            </a:stretch>
          </p:blipFill>
          <p:spPr bwMode="auto">
            <a:xfrm>
              <a:off x="2391" y="818"/>
              <a:ext cx="664" cy="780"/>
            </a:xfrm>
            <a:prstGeom prst="rect">
              <a:avLst/>
            </a:prstGeom>
            <a:noFill/>
          </p:spPr>
        </p:pic>
        <p:pic>
          <p:nvPicPr>
            <p:cNvPr id="20" name="Picture 6"/>
            <p:cNvPicPr>
              <a:picLocks noChangeAspect="1" noChangeArrowheads="1"/>
            </p:cNvPicPr>
            <p:nvPr/>
          </p:nvPicPr>
          <p:blipFill>
            <a:blip r:embed="rId7" cstate="print"/>
            <a:srcRect/>
            <a:stretch>
              <a:fillRect/>
            </a:stretch>
          </p:blipFill>
          <p:spPr bwMode="auto">
            <a:xfrm>
              <a:off x="3100" y="560"/>
              <a:ext cx="406" cy="295"/>
            </a:xfrm>
            <a:prstGeom prst="rect">
              <a:avLst/>
            </a:prstGeom>
            <a:noFill/>
          </p:spPr>
        </p:pic>
        <p:pic>
          <p:nvPicPr>
            <p:cNvPr id="21" name="Picture 7"/>
            <p:cNvPicPr>
              <a:picLocks noChangeAspect="1" noChangeArrowheads="1"/>
            </p:cNvPicPr>
            <p:nvPr/>
          </p:nvPicPr>
          <p:blipFill>
            <a:blip r:embed="rId8" cstate="print"/>
            <a:srcRect/>
            <a:stretch>
              <a:fillRect/>
            </a:stretch>
          </p:blipFill>
          <p:spPr bwMode="auto">
            <a:xfrm>
              <a:off x="3612" y="457"/>
              <a:ext cx="595" cy="295"/>
            </a:xfrm>
            <a:prstGeom prst="rect">
              <a:avLst/>
            </a:prstGeom>
            <a:noFill/>
          </p:spPr>
        </p:pic>
        <p:pic>
          <p:nvPicPr>
            <p:cNvPr id="22" name="Picture 8"/>
            <p:cNvPicPr>
              <a:picLocks noChangeAspect="1" noChangeArrowheads="1"/>
            </p:cNvPicPr>
            <p:nvPr/>
          </p:nvPicPr>
          <p:blipFill>
            <a:blip r:embed="rId9" cstate="print"/>
            <a:srcRect/>
            <a:stretch>
              <a:fillRect/>
            </a:stretch>
          </p:blipFill>
          <p:spPr bwMode="auto">
            <a:xfrm>
              <a:off x="4302" y="643"/>
              <a:ext cx="857" cy="760"/>
            </a:xfrm>
            <a:prstGeom prst="rect">
              <a:avLst/>
            </a:prstGeom>
            <a:noFill/>
          </p:spPr>
        </p:pic>
        <p:pic>
          <p:nvPicPr>
            <p:cNvPr id="23" name="Picture 9"/>
            <p:cNvPicPr>
              <a:picLocks noChangeAspect="1" noChangeArrowheads="1"/>
            </p:cNvPicPr>
            <p:nvPr/>
          </p:nvPicPr>
          <p:blipFill>
            <a:blip r:embed="rId10" cstate="print"/>
            <a:srcRect/>
            <a:stretch>
              <a:fillRect/>
            </a:stretch>
          </p:blipFill>
          <p:spPr bwMode="auto">
            <a:xfrm>
              <a:off x="2589" y="2240"/>
              <a:ext cx="473" cy="562"/>
            </a:xfrm>
            <a:prstGeom prst="rect">
              <a:avLst/>
            </a:prstGeom>
            <a:noFill/>
          </p:spPr>
        </p:pic>
        <p:pic>
          <p:nvPicPr>
            <p:cNvPr id="24" name="Picture 10"/>
            <p:cNvPicPr>
              <a:picLocks noChangeAspect="1" noChangeArrowheads="1"/>
            </p:cNvPicPr>
            <p:nvPr/>
          </p:nvPicPr>
          <p:blipFill>
            <a:blip r:embed="rId11" cstate="print"/>
            <a:srcRect/>
            <a:stretch>
              <a:fillRect/>
            </a:stretch>
          </p:blipFill>
          <p:spPr bwMode="auto">
            <a:xfrm>
              <a:off x="3017" y="2720"/>
              <a:ext cx="412" cy="342"/>
            </a:xfrm>
            <a:prstGeom prst="rect">
              <a:avLst/>
            </a:prstGeom>
            <a:noFill/>
          </p:spPr>
        </p:pic>
        <p:pic>
          <p:nvPicPr>
            <p:cNvPr id="25" name="Picture 11"/>
            <p:cNvPicPr>
              <a:picLocks noChangeAspect="1" noChangeArrowheads="1"/>
            </p:cNvPicPr>
            <p:nvPr/>
          </p:nvPicPr>
          <p:blipFill>
            <a:blip r:embed="rId12" cstate="print"/>
            <a:srcRect/>
            <a:stretch>
              <a:fillRect/>
            </a:stretch>
          </p:blipFill>
          <p:spPr bwMode="auto">
            <a:xfrm>
              <a:off x="3512" y="2890"/>
              <a:ext cx="588" cy="263"/>
            </a:xfrm>
            <a:prstGeom prst="rect">
              <a:avLst/>
            </a:prstGeom>
            <a:noFill/>
          </p:spPr>
        </p:pic>
        <p:pic>
          <p:nvPicPr>
            <p:cNvPr id="26" name="Picture 12"/>
            <p:cNvPicPr>
              <a:picLocks noChangeAspect="1" noChangeArrowheads="1"/>
            </p:cNvPicPr>
            <p:nvPr/>
          </p:nvPicPr>
          <p:blipFill>
            <a:blip r:embed="rId13" cstate="print"/>
            <a:srcRect/>
            <a:stretch>
              <a:fillRect/>
            </a:stretch>
          </p:blipFill>
          <p:spPr bwMode="auto">
            <a:xfrm>
              <a:off x="4172" y="2868"/>
              <a:ext cx="192" cy="187"/>
            </a:xfrm>
            <a:prstGeom prst="rect">
              <a:avLst/>
            </a:prstGeom>
            <a:noFill/>
          </p:spPr>
        </p:pic>
        <p:pic>
          <p:nvPicPr>
            <p:cNvPr id="27" name="Picture 13"/>
            <p:cNvPicPr>
              <a:picLocks noChangeAspect="1" noChangeArrowheads="1"/>
            </p:cNvPicPr>
            <p:nvPr/>
          </p:nvPicPr>
          <p:blipFill>
            <a:blip r:embed="rId14" cstate="print"/>
            <a:srcRect/>
            <a:stretch>
              <a:fillRect/>
            </a:stretch>
          </p:blipFill>
          <p:spPr bwMode="auto">
            <a:xfrm>
              <a:off x="4401" y="2326"/>
              <a:ext cx="621" cy="601"/>
            </a:xfrm>
            <a:prstGeom prst="rect">
              <a:avLst/>
            </a:prstGeom>
            <a:noFill/>
          </p:spPr>
        </p:pic>
      </p:grpSp>
      <p:pic>
        <p:nvPicPr>
          <p:cNvPr id="41" name="Picture 40" descr="www.fg-a.com valentine 2-jumping-heart.gif"/>
          <p:cNvPicPr>
            <a:picLocks noChangeAspect="1"/>
          </p:cNvPicPr>
          <p:nvPr/>
        </p:nvPicPr>
        <p:blipFill>
          <a:blip r:embed="rId15" cstate="print"/>
          <a:stretch>
            <a:fillRect/>
          </a:stretch>
        </p:blipFill>
        <p:spPr>
          <a:xfrm>
            <a:off x="3851920" y="2996952"/>
            <a:ext cx="1143000" cy="1333500"/>
          </a:xfrm>
          <a:prstGeom prst="rect">
            <a:avLst/>
          </a:prstGeom>
        </p:spPr>
      </p:pic>
      <p:sp>
        <p:nvSpPr>
          <p:cNvPr id="28" name="TextBox 27"/>
          <p:cNvSpPr txBox="1"/>
          <p:nvPr/>
        </p:nvSpPr>
        <p:spPr>
          <a:xfrm>
            <a:off x="7092280" y="932522"/>
            <a:ext cx="1728192" cy="5016758"/>
          </a:xfrm>
          <a:prstGeom prst="rect">
            <a:avLst/>
          </a:prstGeom>
          <a:noFill/>
        </p:spPr>
        <p:txBody>
          <a:bodyPr wrap="square" rtlCol="0">
            <a:spAutoFit/>
          </a:bodyPr>
          <a:lstStyle/>
          <a:p>
            <a:pPr algn="ctr"/>
            <a:r>
              <a:rPr lang="hi-IN" sz="3200" b="1" dirty="0" smtClean="0"/>
              <a:t>हे यहोवा</a:t>
            </a:r>
            <a:r>
              <a:rPr lang="en-US" sz="3200" b="1" dirty="0" smtClean="0"/>
              <a:t>, </a:t>
            </a:r>
            <a:r>
              <a:rPr lang="hi-IN" sz="3200" b="1" dirty="0" smtClean="0"/>
              <a:t>तेरा साथ भर मुझे पूर्ण प्रसन्नता देगा।</a:t>
            </a:r>
            <a:endParaRPr lang="en-US" sz="3200" b="1" dirty="0" smtClean="0"/>
          </a:p>
          <a:p>
            <a:pPr algn="ctr"/>
            <a:endParaRPr lang="en-US" sz="3200" b="1" dirty="0" smtClean="0"/>
          </a:p>
          <a:p>
            <a:pPr algn="ctr"/>
            <a:r>
              <a:rPr lang="hi-IN" sz="3200" b="1" dirty="0" smtClean="0"/>
              <a:t>भजन संहिता</a:t>
            </a:r>
            <a:r>
              <a:rPr lang="en-US" sz="3200" b="1" dirty="0" smtClean="0"/>
              <a:t> 16:11</a:t>
            </a:r>
            <a:endParaRPr lang="en-US" sz="32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051720"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6156176" y="1256561"/>
            <a:ext cx="2963618" cy="3970318"/>
          </a:xfrm>
          <a:prstGeom prst="rect">
            <a:avLst/>
          </a:prstGeom>
          <a:noFill/>
        </p:spPr>
        <p:txBody>
          <a:bodyPr wrap="square" rtlCol="0">
            <a:spAutoFit/>
          </a:bodyPr>
          <a:lstStyle/>
          <a:p>
            <a:pPr algn="ctr"/>
            <a:r>
              <a:rPr lang="hi-IN" sz="2800" b="1" dirty="0" smtClean="0">
                <a:solidFill>
                  <a:schemeClr val="bg1"/>
                </a:solidFill>
                <a:cs typeface="+mn-cs"/>
              </a:rPr>
              <a:t>जिन्हें उसने पहले </a:t>
            </a:r>
            <a:endParaRPr lang="en-US" sz="2800" b="1" dirty="0" smtClean="0">
              <a:solidFill>
                <a:schemeClr val="bg1"/>
              </a:solidFill>
              <a:cs typeface="+mn-cs"/>
            </a:endParaRPr>
          </a:p>
          <a:p>
            <a:pPr algn="ctr"/>
            <a:r>
              <a:rPr lang="hi-IN" sz="2800" b="1" dirty="0" smtClean="0">
                <a:solidFill>
                  <a:schemeClr val="bg1"/>
                </a:solidFill>
                <a:cs typeface="+mn-cs"/>
              </a:rPr>
              <a:t>ही चुना उन्हें पहले </a:t>
            </a:r>
            <a:endParaRPr lang="en-US" sz="2800" b="1" dirty="0" smtClean="0">
              <a:solidFill>
                <a:schemeClr val="bg1"/>
              </a:solidFill>
              <a:cs typeface="+mn-cs"/>
            </a:endParaRPr>
          </a:p>
          <a:p>
            <a:pPr algn="ctr"/>
            <a:r>
              <a:rPr lang="hi-IN" sz="2800" b="1" dirty="0" smtClean="0">
                <a:solidFill>
                  <a:schemeClr val="bg1"/>
                </a:solidFill>
                <a:cs typeface="+mn-cs"/>
              </a:rPr>
              <a:t>ही अपने पुत्र के रूप में ठहराया ताकि बहुत से भाइयों में वह सबसे बड़ा भाई </a:t>
            </a:r>
            <a:endParaRPr lang="en-US" sz="2800" b="1" dirty="0" smtClean="0">
              <a:solidFill>
                <a:schemeClr val="bg1"/>
              </a:solidFill>
              <a:cs typeface="+mn-cs"/>
            </a:endParaRPr>
          </a:p>
          <a:p>
            <a:pPr algn="ctr"/>
            <a:r>
              <a:rPr lang="hi-IN" sz="2800" b="1" dirty="0" smtClean="0">
                <a:solidFill>
                  <a:schemeClr val="bg1"/>
                </a:solidFill>
                <a:cs typeface="+mn-cs"/>
              </a:rPr>
              <a:t>बन सके।</a:t>
            </a:r>
            <a:endParaRPr lang="en-US" sz="2800" b="1" dirty="0" smtClean="0">
              <a:solidFill>
                <a:schemeClr val="bg1"/>
              </a:solidFill>
              <a:latin typeface="Calibri" pitchFamily="34" charset="0"/>
              <a:cs typeface="Calibri" pitchFamily="34" charset="0"/>
            </a:endParaRPr>
          </a:p>
          <a:p>
            <a:pPr algn="ctr"/>
            <a:r>
              <a:rPr lang="hi-IN" sz="2800" b="1" dirty="0" smtClean="0">
                <a:solidFill>
                  <a:schemeClr val="bg1"/>
                </a:solidFill>
                <a:latin typeface="Calibri" pitchFamily="34" charset="0"/>
                <a:cs typeface="Calibri" pitchFamily="34" charset="0"/>
              </a:rPr>
              <a:t>रोमनों </a:t>
            </a:r>
            <a:r>
              <a:rPr lang="en-US" sz="2800" b="1" dirty="0" smtClean="0">
                <a:solidFill>
                  <a:schemeClr val="bg1"/>
                </a:solidFill>
                <a:latin typeface="Calibri" pitchFamily="34" charset="0"/>
                <a:cs typeface="Calibri" pitchFamily="34" charset="0"/>
              </a:rPr>
              <a:t>8:29</a:t>
            </a:r>
          </a:p>
        </p:txBody>
      </p:sp>
      <p:sp>
        <p:nvSpPr>
          <p:cNvPr id="18" name="WordArt 2"/>
          <p:cNvSpPr>
            <a:spLocks noChangeArrowheads="1" noChangeShapeType="1" noTextEdit="1"/>
          </p:cNvSpPr>
          <p:nvPr/>
        </p:nvSpPr>
        <p:spPr bwMode="auto">
          <a:xfrm>
            <a:off x="547936" y="548680"/>
            <a:ext cx="5184576" cy="5040560"/>
          </a:xfrm>
          <a:prstGeom prst="rect">
            <a:avLst/>
          </a:prstGeom>
        </p:spPr>
        <p:txBody>
          <a:bodyPr wrap="square" fromWordArt="1">
            <a:prstTxWarp prst="textButton">
              <a:avLst>
                <a:gd name="adj" fmla="val 9667186"/>
              </a:avLst>
            </a:prstTxWarp>
          </a:bodyPr>
          <a:lstStyle/>
          <a:p>
            <a:pPr algn="ctr"/>
            <a:r>
              <a:rPr lang="en-US" sz="1400" dirty="0" smtClean="0"/>
              <a:t> </a:t>
            </a:r>
            <a:endParaRPr lang="en-US" sz="1400" dirty="0"/>
          </a:p>
        </p:txBody>
      </p:sp>
      <p:grpSp>
        <p:nvGrpSpPr>
          <p:cNvPr id="2" name="Group 21"/>
          <p:cNvGrpSpPr>
            <a:grpSpLocks/>
          </p:cNvGrpSpPr>
          <p:nvPr/>
        </p:nvGrpSpPr>
        <p:grpSpPr bwMode="auto">
          <a:xfrm>
            <a:off x="107504" y="188640"/>
            <a:ext cx="5760640" cy="6120680"/>
            <a:chOff x="2391" y="162"/>
            <a:chExt cx="2768" cy="2991"/>
          </a:xfrm>
        </p:grpSpPr>
        <p:pic>
          <p:nvPicPr>
            <p:cNvPr id="23" name="Picture 2"/>
            <p:cNvPicPr>
              <a:picLocks noChangeAspect="1" noChangeArrowheads="1"/>
            </p:cNvPicPr>
            <p:nvPr/>
          </p:nvPicPr>
          <p:blipFill>
            <a:blip r:embed="rId4" cstate="print"/>
            <a:srcRect/>
            <a:stretch>
              <a:fillRect/>
            </a:stretch>
          </p:blipFill>
          <p:spPr bwMode="auto">
            <a:xfrm>
              <a:off x="2878" y="164"/>
              <a:ext cx="1794" cy="434"/>
            </a:xfrm>
            <a:prstGeom prst="rect">
              <a:avLst/>
            </a:prstGeom>
            <a:noFill/>
          </p:spPr>
        </p:pic>
        <p:pic>
          <p:nvPicPr>
            <p:cNvPr id="24" name="Picture 3"/>
            <p:cNvPicPr>
              <a:picLocks noChangeAspect="1" noChangeArrowheads="1"/>
            </p:cNvPicPr>
            <p:nvPr/>
          </p:nvPicPr>
          <p:blipFill>
            <a:blip r:embed="rId5" cstate="print"/>
            <a:srcRect/>
            <a:stretch>
              <a:fillRect/>
            </a:stretch>
          </p:blipFill>
          <p:spPr bwMode="auto">
            <a:xfrm>
              <a:off x="4087" y="162"/>
              <a:ext cx="587" cy="423"/>
            </a:xfrm>
            <a:prstGeom prst="rect">
              <a:avLst/>
            </a:prstGeom>
            <a:noFill/>
          </p:spPr>
        </p:pic>
        <p:pic>
          <p:nvPicPr>
            <p:cNvPr id="32" name="Picture 5"/>
            <p:cNvPicPr>
              <a:picLocks noChangeAspect="1" noChangeArrowheads="1"/>
            </p:cNvPicPr>
            <p:nvPr/>
          </p:nvPicPr>
          <p:blipFill>
            <a:blip r:embed="rId6" cstate="print"/>
            <a:srcRect/>
            <a:stretch>
              <a:fillRect/>
            </a:stretch>
          </p:blipFill>
          <p:spPr bwMode="auto">
            <a:xfrm>
              <a:off x="2391" y="818"/>
              <a:ext cx="664" cy="780"/>
            </a:xfrm>
            <a:prstGeom prst="rect">
              <a:avLst/>
            </a:prstGeom>
            <a:noFill/>
          </p:spPr>
        </p:pic>
        <p:pic>
          <p:nvPicPr>
            <p:cNvPr id="33" name="Picture 6"/>
            <p:cNvPicPr>
              <a:picLocks noChangeAspect="1" noChangeArrowheads="1"/>
            </p:cNvPicPr>
            <p:nvPr/>
          </p:nvPicPr>
          <p:blipFill>
            <a:blip r:embed="rId7" cstate="print"/>
            <a:srcRect/>
            <a:stretch>
              <a:fillRect/>
            </a:stretch>
          </p:blipFill>
          <p:spPr bwMode="auto">
            <a:xfrm>
              <a:off x="3100" y="560"/>
              <a:ext cx="406" cy="295"/>
            </a:xfrm>
            <a:prstGeom prst="rect">
              <a:avLst/>
            </a:prstGeom>
            <a:noFill/>
          </p:spPr>
        </p:pic>
        <p:pic>
          <p:nvPicPr>
            <p:cNvPr id="34" name="Picture 7"/>
            <p:cNvPicPr>
              <a:picLocks noChangeAspect="1" noChangeArrowheads="1"/>
            </p:cNvPicPr>
            <p:nvPr/>
          </p:nvPicPr>
          <p:blipFill>
            <a:blip r:embed="rId8" cstate="print"/>
            <a:srcRect/>
            <a:stretch>
              <a:fillRect/>
            </a:stretch>
          </p:blipFill>
          <p:spPr bwMode="auto">
            <a:xfrm>
              <a:off x="3612" y="457"/>
              <a:ext cx="595" cy="295"/>
            </a:xfrm>
            <a:prstGeom prst="rect">
              <a:avLst/>
            </a:prstGeom>
            <a:noFill/>
          </p:spPr>
        </p:pic>
        <p:pic>
          <p:nvPicPr>
            <p:cNvPr id="35" name="Picture 8"/>
            <p:cNvPicPr>
              <a:picLocks noChangeAspect="1" noChangeArrowheads="1"/>
            </p:cNvPicPr>
            <p:nvPr/>
          </p:nvPicPr>
          <p:blipFill>
            <a:blip r:embed="rId9" cstate="print"/>
            <a:srcRect/>
            <a:stretch>
              <a:fillRect/>
            </a:stretch>
          </p:blipFill>
          <p:spPr bwMode="auto">
            <a:xfrm>
              <a:off x="4302" y="643"/>
              <a:ext cx="857" cy="760"/>
            </a:xfrm>
            <a:prstGeom prst="rect">
              <a:avLst/>
            </a:prstGeom>
            <a:noFill/>
          </p:spPr>
        </p:pic>
        <p:pic>
          <p:nvPicPr>
            <p:cNvPr id="36" name="Picture 9"/>
            <p:cNvPicPr>
              <a:picLocks noChangeAspect="1" noChangeArrowheads="1"/>
            </p:cNvPicPr>
            <p:nvPr/>
          </p:nvPicPr>
          <p:blipFill>
            <a:blip r:embed="rId10" cstate="print"/>
            <a:srcRect/>
            <a:stretch>
              <a:fillRect/>
            </a:stretch>
          </p:blipFill>
          <p:spPr bwMode="auto">
            <a:xfrm>
              <a:off x="2589" y="2240"/>
              <a:ext cx="473" cy="562"/>
            </a:xfrm>
            <a:prstGeom prst="rect">
              <a:avLst/>
            </a:prstGeom>
            <a:noFill/>
          </p:spPr>
        </p:pic>
        <p:pic>
          <p:nvPicPr>
            <p:cNvPr id="37" name="Picture 10"/>
            <p:cNvPicPr>
              <a:picLocks noChangeAspect="1" noChangeArrowheads="1"/>
            </p:cNvPicPr>
            <p:nvPr/>
          </p:nvPicPr>
          <p:blipFill>
            <a:blip r:embed="rId11" cstate="print"/>
            <a:srcRect/>
            <a:stretch>
              <a:fillRect/>
            </a:stretch>
          </p:blipFill>
          <p:spPr bwMode="auto">
            <a:xfrm>
              <a:off x="3017" y="2720"/>
              <a:ext cx="412" cy="342"/>
            </a:xfrm>
            <a:prstGeom prst="rect">
              <a:avLst/>
            </a:prstGeom>
            <a:noFill/>
          </p:spPr>
        </p:pic>
        <p:pic>
          <p:nvPicPr>
            <p:cNvPr id="38" name="Picture 11"/>
            <p:cNvPicPr>
              <a:picLocks noChangeAspect="1" noChangeArrowheads="1"/>
            </p:cNvPicPr>
            <p:nvPr/>
          </p:nvPicPr>
          <p:blipFill>
            <a:blip r:embed="rId12" cstate="print"/>
            <a:srcRect/>
            <a:stretch>
              <a:fillRect/>
            </a:stretch>
          </p:blipFill>
          <p:spPr bwMode="auto">
            <a:xfrm>
              <a:off x="3512" y="2890"/>
              <a:ext cx="588" cy="263"/>
            </a:xfrm>
            <a:prstGeom prst="rect">
              <a:avLst/>
            </a:prstGeom>
            <a:noFill/>
          </p:spPr>
        </p:pic>
        <p:pic>
          <p:nvPicPr>
            <p:cNvPr id="39" name="Picture 12"/>
            <p:cNvPicPr>
              <a:picLocks noChangeAspect="1" noChangeArrowheads="1"/>
            </p:cNvPicPr>
            <p:nvPr/>
          </p:nvPicPr>
          <p:blipFill>
            <a:blip r:embed="rId13" cstate="print"/>
            <a:srcRect/>
            <a:stretch>
              <a:fillRect/>
            </a:stretch>
          </p:blipFill>
          <p:spPr bwMode="auto">
            <a:xfrm>
              <a:off x="4172" y="2868"/>
              <a:ext cx="192" cy="187"/>
            </a:xfrm>
            <a:prstGeom prst="rect">
              <a:avLst/>
            </a:prstGeom>
            <a:noFill/>
          </p:spPr>
        </p:pic>
        <p:pic>
          <p:nvPicPr>
            <p:cNvPr id="40" name="Picture 13"/>
            <p:cNvPicPr>
              <a:picLocks noChangeAspect="1" noChangeArrowheads="1"/>
            </p:cNvPicPr>
            <p:nvPr/>
          </p:nvPicPr>
          <p:blipFill>
            <a:blip r:embed="rId14" cstate="print"/>
            <a:srcRect/>
            <a:stretch>
              <a:fillRect/>
            </a:stretch>
          </p:blipFill>
          <p:spPr bwMode="auto">
            <a:xfrm>
              <a:off x="4401" y="2326"/>
              <a:ext cx="621" cy="601"/>
            </a:xfrm>
            <a:prstGeom prst="rect">
              <a:avLst/>
            </a:prstGeom>
            <a:noFill/>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r>
              <a:rPr lang="en-CA" sz="4000" b="1" dirty="0" err="1" smtClean="0">
                <a:solidFill>
                  <a:schemeClr val="tx1"/>
                </a:solidFill>
                <a:latin typeface="DevLys 010" pitchFamily="2" charset="0"/>
              </a:rPr>
              <a:t>ijes’oj</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kjk</a:t>
            </a:r>
            <a:r>
              <a:rPr lang="en-CA" sz="4000" b="1" dirty="0" smtClean="0">
                <a:solidFill>
                  <a:schemeClr val="tx1"/>
                </a:solidFill>
                <a:latin typeface="DevLys 010" pitchFamily="2" charset="0"/>
              </a:rPr>
              <a:t> </a:t>
            </a:r>
            <a:br>
              <a:rPr lang="en-CA" sz="4000" b="1" dirty="0" smtClean="0">
                <a:solidFill>
                  <a:schemeClr val="tx1"/>
                </a:solidFill>
                <a:latin typeface="DevLys 010" pitchFamily="2" charset="0"/>
              </a:rPr>
            </a:br>
            <a:r>
              <a:rPr lang="en-CA" sz="4000" b="1" dirty="0" err="1" smtClean="0">
                <a:solidFill>
                  <a:schemeClr val="tx1"/>
                </a:solidFill>
                <a:latin typeface="DevLys 010" pitchFamily="2" charset="0"/>
              </a:rPr>
              <a:t>iq</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ds</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i</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esa</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fn;k</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x;k</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migkj</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h’kq</a:t>
            </a:r>
            <a:r>
              <a:rPr lang="en-CA" sz="4000" b="1" dirty="0" smtClean="0">
                <a:solidFill>
                  <a:schemeClr val="tx1"/>
                </a:solidFill>
                <a:latin typeface="DevLys 010" pitchFamily="2" charset="0"/>
              </a:rPr>
              <a:t> </a:t>
            </a:r>
            <a:r>
              <a:rPr lang="en-CA" sz="4000" b="1" dirty="0" err="1" smtClean="0">
                <a:solidFill>
                  <a:schemeClr val="tx1"/>
                </a:solidFill>
                <a:latin typeface="DevLys 010" pitchFamily="2" charset="0"/>
              </a:rPr>
              <a:t>elhg</a:t>
            </a:r>
            <a:r>
              <a:rPr lang="en-CA" sz="4000" b="1" smtClean="0">
                <a:solidFill>
                  <a:schemeClr val="tx1"/>
                </a:solidFill>
                <a:latin typeface="DevLys 010" pitchFamily="2" charset="0"/>
              </a:rPr>
              <a:t> </a:t>
            </a:r>
            <a:endParaRPr lang="en-CA" sz="4000" b="1"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rot="16200000">
            <a:off x="-391906" y="5610437"/>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7" name="Title 1"/>
          <p:cNvSpPr txBox="1">
            <a:spLocks/>
          </p:cNvSpPr>
          <p:nvPr/>
        </p:nvSpPr>
        <p:spPr bwMode="auto">
          <a:xfrm rot="19958346">
            <a:off x="1216351" y="1850547"/>
            <a:ext cx="6524868" cy="2524524"/>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b="1" kern="0" dirty="0" err="1" smtClean="0">
                <a:latin typeface="DevLys 010" pitchFamily="2" charset="0"/>
                <a:ea typeface="+mj-ea"/>
                <a:cs typeface="+mj-cs"/>
              </a:rPr>
              <a:t>Ikjes’oj</a:t>
            </a:r>
            <a:r>
              <a:rPr lang="en-CA" sz="3600" b="1" kern="0" dirty="0" smtClean="0">
                <a:latin typeface="DevLys 010" pitchFamily="2" charset="0"/>
                <a:ea typeface="+mj-ea"/>
                <a:cs typeface="+mj-cs"/>
              </a:rPr>
              <a:t> </a:t>
            </a:r>
            <a:r>
              <a:rPr lang="en-CA" sz="3600" b="1" kern="0" dirty="0" err="1" smtClean="0">
                <a:latin typeface="DevLys 010" pitchFamily="2" charset="0"/>
                <a:ea typeface="+mj-ea"/>
                <a:cs typeface="+mj-cs"/>
              </a:rPr>
              <a:t>ds</a:t>
            </a:r>
            <a:r>
              <a:rPr lang="en-CA" sz="3600" b="1" kern="0" dirty="0" smtClean="0">
                <a:latin typeface="DevLys 010" pitchFamily="2" charset="0"/>
                <a:ea typeface="+mj-ea"/>
                <a:cs typeface="+mj-cs"/>
              </a:rPr>
              <a:t> </a:t>
            </a:r>
            <a:r>
              <a:rPr lang="en-CA" sz="3600" b="1" kern="0" dirty="0" err="1" smtClean="0">
                <a:latin typeface="DevLys 010" pitchFamily="2" charset="0"/>
                <a:ea typeface="+mj-ea"/>
                <a:cs typeface="+mj-cs"/>
              </a:rPr>
              <a:t>ikl</a:t>
            </a:r>
            <a:r>
              <a:rPr lang="en-CA" sz="3600" b="1" kern="0" dirty="0" smtClean="0">
                <a:latin typeface="DevLys 010" pitchFamily="2" charset="0"/>
                <a:ea typeface="+mj-ea"/>
                <a:cs typeface="+mj-cs"/>
              </a:rPr>
              <a:t> </a:t>
            </a:r>
            <a:r>
              <a:rPr lang="en-CA" sz="3600" b="1" kern="0" dirty="0" err="1" smtClean="0">
                <a:latin typeface="DevLys 010" pitchFamily="2" charset="0"/>
                <a:ea typeface="+mj-ea"/>
                <a:cs typeface="+mj-cs"/>
              </a:rPr>
              <a:t>elhg</a:t>
            </a:r>
            <a:r>
              <a:rPr lang="en-CA" sz="3600" b="1" kern="0" dirty="0" smtClean="0">
                <a:latin typeface="DevLys 010" pitchFamily="2" charset="0"/>
                <a:ea typeface="+mj-ea"/>
                <a:cs typeface="+mj-cs"/>
              </a:rPr>
              <a:t> </a:t>
            </a:r>
            <a:r>
              <a:rPr lang="en-CA" sz="3600" b="1" kern="0" dirty="0" err="1" smtClean="0">
                <a:latin typeface="DevLys 010" pitchFamily="2" charset="0"/>
                <a:ea typeface="+mj-ea"/>
                <a:cs typeface="+mj-cs"/>
              </a:rPr>
              <a:t>esa</a:t>
            </a:r>
            <a:r>
              <a:rPr lang="en-CA" sz="3600" b="1" kern="0" dirty="0" smtClean="0">
                <a:latin typeface="DevLys 010" pitchFamily="2" charset="0"/>
                <a:ea typeface="+mj-ea"/>
                <a:cs typeface="+mj-cs"/>
              </a:rPr>
              <a:t> </a:t>
            </a:r>
            <a:r>
              <a:rPr lang="en-CA" sz="3600" b="1" kern="0" dirty="0" err="1" smtClean="0">
                <a:latin typeface="DevLys 010" pitchFamily="2" charset="0"/>
                <a:ea typeface="+mj-ea"/>
                <a:cs typeface="+mj-cs"/>
              </a:rPr>
              <a:t>gksdj</a:t>
            </a:r>
            <a:r>
              <a:rPr lang="en-CA" sz="3600" b="1" kern="0" dirty="0" smtClean="0">
                <a:latin typeface="DevLys 010" pitchFamily="2" charset="0"/>
                <a:ea typeface="+mj-ea"/>
                <a:cs typeface="+mj-cs"/>
              </a:rPr>
              <a:t> </a:t>
            </a:r>
            <a:r>
              <a:rPr lang="en-CA" sz="3600" b="1" kern="0" dirty="0" err="1" smtClean="0">
                <a:latin typeface="DevLys 010" pitchFamily="2" charset="0"/>
                <a:ea typeface="+mj-ea"/>
                <a:cs typeface="+mj-cs"/>
              </a:rPr>
              <a:t>gekjs</a:t>
            </a:r>
            <a:r>
              <a:rPr lang="en-CA" sz="3600" b="1" kern="0" dirty="0" smtClean="0">
                <a:latin typeface="DevLys 010" pitchFamily="2" charset="0"/>
                <a:ea typeface="+mj-ea"/>
                <a:cs typeface="+mj-cs"/>
              </a:rPr>
              <a:t> </a:t>
            </a:r>
            <a:r>
              <a:rPr lang="en-CA" sz="3600" b="1" kern="0" dirty="0" err="1" smtClean="0">
                <a:latin typeface="DevLys 010" pitchFamily="2" charset="0"/>
                <a:ea typeface="+mj-ea"/>
                <a:cs typeface="+mj-cs"/>
              </a:rPr>
              <a:t>fy</a:t>
            </a:r>
            <a:r>
              <a:rPr lang="en-CA" sz="3600" b="1" kern="0" dirty="0" smtClean="0">
                <a:latin typeface="DevLys 010" pitchFamily="2" charset="0"/>
                <a:ea typeface="+mj-ea"/>
                <a:cs typeface="+mj-cs"/>
              </a:rPr>
              <a:t>, </a:t>
            </a:r>
            <a:r>
              <a:rPr lang="en-CA" sz="3600" b="1" kern="0" noProof="0" dirty="0" err="1" smtClean="0">
                <a:latin typeface="DevLys 010" pitchFamily="2" charset="0"/>
                <a:ea typeface="+mj-ea"/>
                <a:cs typeface="+mj-cs"/>
              </a:rPr>
              <a:t>vusdksa</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egku</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migkj</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gSa</a:t>
            </a:r>
            <a:r>
              <a:rPr lang="en-CA" sz="3600" b="1" kern="0" noProof="0" dirty="0" smtClean="0">
                <a:latin typeface="DevLys 010" pitchFamily="2" charset="0"/>
                <a:ea typeface="+mj-ea"/>
                <a:cs typeface="+mj-cs"/>
              </a:rPr>
              <a:t>]</a:t>
            </a:r>
            <a:r>
              <a:rPr lang="en-CA" sz="3600" b="1" kern="0" noProof="0" dirty="0" err="1" smtClean="0">
                <a:latin typeface="DevLys 010" pitchFamily="2" charset="0"/>
                <a:ea typeface="+mj-ea"/>
                <a:cs typeface="+mj-cs"/>
              </a:rPr>
              <a:t>ftuds</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dkj.k</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ge</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vkuUn</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ls</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dwn</a:t>
            </a:r>
            <a:r>
              <a:rPr lang="en-CA" sz="3600" b="1" kern="0" noProof="0" dirty="0" smtClean="0">
                <a:latin typeface="DevLys 010" pitchFamily="2" charset="0"/>
                <a:ea typeface="+mj-ea"/>
                <a:cs typeface="+mj-cs"/>
              </a:rPr>
              <a:t> </a:t>
            </a:r>
            <a:r>
              <a:rPr lang="en-CA" sz="3600" b="1" kern="0" noProof="0" dirty="0" err="1" smtClean="0">
                <a:latin typeface="DevLys 010" pitchFamily="2" charset="0"/>
                <a:ea typeface="+mj-ea"/>
                <a:cs typeface="+mj-cs"/>
              </a:rPr>
              <a:t>iM+sxsaA</a:t>
            </a:r>
            <a:r>
              <a:rPr lang="en-CA" sz="3600" b="1" kern="0" noProof="0" dirty="0" smtClean="0">
                <a:latin typeface="DevLys 010" pitchFamily="2" charset="0"/>
                <a:ea typeface="+mj-ea"/>
                <a:cs typeface="+mj-cs"/>
              </a:rPr>
              <a:t>   </a:t>
            </a:r>
            <a:endParaRPr kumimoji="0" lang="en-CA" sz="3600" b="1" i="0" u="none" strike="noStrike" kern="0" cap="none" spc="0" normalizeH="0" baseline="0" noProof="0" dirty="0">
              <a:ln>
                <a:noFill/>
              </a:ln>
              <a:effectLst/>
              <a:uLnTx/>
              <a:uFillTx/>
              <a:latin typeface="Arial Black" pitchFamily="34" charset="0"/>
              <a:ea typeface="+mj-ea"/>
              <a:cs typeface="+mj-cs"/>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3" name="Title 1"/>
          <p:cNvSpPr txBox="1">
            <a:spLocks/>
          </p:cNvSpPr>
          <p:nvPr/>
        </p:nvSpPr>
        <p:spPr bwMode="auto">
          <a:xfrm rot="19958346">
            <a:off x="1376284" y="2136971"/>
            <a:ext cx="6731109" cy="1832708"/>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4000" b="1" kern="0" dirty="0" err="1" smtClean="0">
                <a:latin typeface="DevLys 010" pitchFamily="2" charset="0"/>
              </a:rPr>
              <a:t>vkbZ;s</a:t>
            </a:r>
            <a:r>
              <a:rPr lang="en-CA" sz="4000" b="1" kern="0" dirty="0" smtClean="0">
                <a:latin typeface="DevLys 010" pitchFamily="2" charset="0"/>
              </a:rPr>
              <a:t> </a:t>
            </a:r>
            <a:r>
              <a:rPr lang="en-CA" sz="4000" b="1" kern="0" dirty="0" err="1" smtClean="0">
                <a:latin typeface="DevLys 010" pitchFamily="2" charset="0"/>
              </a:rPr>
              <a:t>elhg</a:t>
            </a:r>
            <a:r>
              <a:rPr lang="en-CA" sz="4000" b="1" kern="0" dirty="0" smtClean="0">
                <a:latin typeface="DevLys 010" pitchFamily="2" charset="0"/>
              </a:rPr>
              <a:t> </a:t>
            </a:r>
            <a:r>
              <a:rPr lang="en-CA" sz="4000" b="1" kern="0" dirty="0" err="1" smtClean="0">
                <a:latin typeface="DevLys 010" pitchFamily="2" charset="0"/>
              </a:rPr>
              <a:t>esa</a:t>
            </a:r>
            <a:r>
              <a:rPr lang="en-CA" sz="4000" b="1" kern="0" dirty="0" smtClean="0">
                <a:latin typeface="DevLys 010" pitchFamily="2" charset="0"/>
              </a:rPr>
              <a:t> </a:t>
            </a:r>
            <a:r>
              <a:rPr lang="en-CA" sz="4000" b="1" kern="0" dirty="0" err="1" smtClean="0">
                <a:latin typeface="DevLys 010" pitchFamily="2" charset="0"/>
              </a:rPr>
              <a:t>vkuUn</a:t>
            </a:r>
            <a:r>
              <a:rPr lang="en-CA" sz="4000" b="1" kern="0" dirty="0" smtClean="0">
                <a:latin typeface="DevLys 010" pitchFamily="2" charset="0"/>
              </a:rPr>
              <a:t> </a:t>
            </a:r>
            <a:r>
              <a:rPr lang="en-CA" sz="4000" b="1" kern="0" dirty="0" err="1" smtClean="0">
                <a:latin typeface="DevLys 010" pitchFamily="2" charset="0"/>
              </a:rPr>
              <a:t>ds</a:t>
            </a:r>
            <a:r>
              <a:rPr lang="en-CA" sz="4000" b="1" kern="0" dirty="0" smtClean="0">
                <a:latin typeface="DevLys 010" pitchFamily="2" charset="0"/>
              </a:rPr>
              <a:t> </a:t>
            </a:r>
            <a:r>
              <a:rPr lang="en-CA" sz="4000" b="1" kern="0" dirty="0" err="1" smtClean="0">
                <a:latin typeface="DevLys 010" pitchFamily="2" charset="0"/>
              </a:rPr>
              <a:t>lkFk</a:t>
            </a:r>
            <a:r>
              <a:rPr lang="en-CA" sz="4000" b="1" kern="0" dirty="0" smtClean="0">
                <a:latin typeface="DevLys 010" pitchFamily="2" charset="0"/>
              </a:rPr>
              <a:t> </a:t>
            </a:r>
          </a:p>
          <a:p>
            <a:pPr lvl="0" algn="ctr" eaLnBrk="0" hangingPunct="0">
              <a:defRPr/>
            </a:pPr>
            <a:r>
              <a:rPr lang="en-CA" sz="4000" b="1" kern="0" dirty="0" err="1" smtClean="0">
                <a:latin typeface="DevLys 010" pitchFamily="2" charset="0"/>
              </a:rPr>
              <a:t>bUgsa</a:t>
            </a:r>
            <a:r>
              <a:rPr lang="en-CA" sz="4000" b="1" kern="0" dirty="0" smtClean="0">
                <a:latin typeface="DevLys 010" pitchFamily="2" charset="0"/>
              </a:rPr>
              <a:t> [</a:t>
            </a:r>
            <a:r>
              <a:rPr lang="en-CA" sz="4000" b="1" kern="0" dirty="0" err="1" smtClean="0">
                <a:latin typeface="DevLys 010" pitchFamily="2" charset="0"/>
              </a:rPr>
              <a:t>kksysa</a:t>
            </a:r>
            <a:r>
              <a:rPr lang="en-CA" sz="4000" b="1" kern="0" dirty="0" smtClean="0">
                <a:latin typeface="DevLys 010" pitchFamily="2" charset="0"/>
              </a:rPr>
              <a:t> </a:t>
            </a:r>
            <a:endParaRPr kumimoji="0" lang="en-CA" sz="4000" b="0" i="0" u="none" strike="noStrike" kern="0" cap="none" spc="0" normalizeH="0" baseline="0" noProof="0" dirty="0">
              <a:ln>
                <a:noFill/>
              </a:ln>
              <a:effectLst/>
              <a:uLnTx/>
              <a:uFillTx/>
              <a:latin typeface="Arial Black" pitchFamily="34" charset="0"/>
              <a:ea typeface="+mj-ea"/>
              <a:cs typeface="+mj-cs"/>
            </a:endParaRPr>
          </a:p>
        </p:txBody>
      </p:sp>
      <p:sp>
        <p:nvSpPr>
          <p:cNvPr id="25" name="TextBox 24"/>
          <p:cNvSpPr txBox="1"/>
          <p:nvPr/>
        </p:nvSpPr>
        <p:spPr>
          <a:xfrm>
            <a:off x="5292080" y="3573016"/>
            <a:ext cx="1512168" cy="369332"/>
          </a:xfrm>
          <a:prstGeom prst="rect">
            <a:avLst/>
          </a:prstGeom>
          <a:noFill/>
        </p:spPr>
        <p:txBody>
          <a:bodyPr wrap="square" rtlCol="0">
            <a:spAutoFit/>
          </a:bodyPr>
          <a:lstStyle/>
          <a:p>
            <a:pPr algn="ctr"/>
            <a:r>
              <a:rPr lang="en-CA" b="1" kern="0" dirty="0" err="1" smtClean="0">
                <a:solidFill>
                  <a:srgbClr val="FFFF00"/>
                </a:solidFill>
                <a:latin typeface="DevLys 010" pitchFamily="2" charset="0"/>
              </a:rPr>
              <a:t>eSa</a:t>
            </a:r>
            <a:r>
              <a:rPr lang="en-CA" b="1" kern="0" dirty="0" smtClean="0">
                <a:solidFill>
                  <a:srgbClr val="FFFF00"/>
                </a:solidFill>
                <a:latin typeface="DevLys 010" pitchFamily="2" charset="0"/>
              </a:rPr>
              <a:t> {</a:t>
            </a:r>
            <a:r>
              <a:rPr lang="en-CA" b="1" kern="0" dirty="0" err="1" smtClean="0">
                <a:solidFill>
                  <a:srgbClr val="FFFF00"/>
                </a:solidFill>
                <a:latin typeface="DevLys 010" pitchFamily="2" charset="0"/>
              </a:rPr>
              <a:t>kek</a:t>
            </a:r>
            <a:r>
              <a:rPr lang="en-CA" b="1" kern="0" dirty="0" smtClean="0">
                <a:solidFill>
                  <a:srgbClr val="FFFF00"/>
                </a:solidFill>
                <a:latin typeface="DevLys 010" pitchFamily="2" charset="0"/>
              </a:rPr>
              <a:t> </a:t>
            </a:r>
            <a:r>
              <a:rPr lang="en-CA" b="1" kern="0" dirty="0" err="1" smtClean="0">
                <a:solidFill>
                  <a:srgbClr val="FFFF00"/>
                </a:solidFill>
                <a:latin typeface="DevLys 010" pitchFamily="2" charset="0"/>
              </a:rPr>
              <a:t>gw</a:t>
            </a:r>
            <a:r>
              <a:rPr lang="en-CA" b="1" kern="0" dirty="0" smtClean="0">
                <a:solidFill>
                  <a:srgbClr val="FFFF00"/>
                </a:solidFill>
                <a:latin typeface="DevLys 010" pitchFamily="2" charset="0"/>
              </a:rPr>
              <a:t>¡</a:t>
            </a:r>
            <a:endParaRPr lang="en-CA" sz="1400" dirty="0" smtClean="0">
              <a:solidFill>
                <a:srgbClr val="FFFF00"/>
              </a:solidFill>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normAutofit fontScale="90000"/>
          </a:bodyPr>
          <a:lstStyle/>
          <a:p>
            <a:r>
              <a:rPr lang="en-CA" sz="2800" kern="0" dirty="0" err="1" smtClean="0">
                <a:solidFill>
                  <a:schemeClr val="tx1"/>
                </a:solidFill>
                <a:latin typeface="DevLys 010" pitchFamily="2" charset="0"/>
              </a:rPr>
              <a:t>vxj</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vki</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vius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LekVZ</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Qksu</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ij</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bl</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ih</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ih</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Vh</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lgh</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ls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bLrseky</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djuk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vkSj</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g¡lrs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psgjksa</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u`R</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djrs</a:t>
            </a:r>
            <a:r>
              <a:rPr lang="en-CA" sz="2800" kern="0" dirty="0" smtClean="0">
                <a:solidFill>
                  <a:schemeClr val="tx1"/>
                </a:solidFill>
                <a:latin typeface="DevLys 010" pitchFamily="2" charset="0"/>
              </a:rPr>
              <a:t> ns[</a:t>
            </a:r>
            <a:r>
              <a:rPr lang="en-CA" sz="2800" kern="0" dirty="0" err="1" smtClean="0">
                <a:solidFill>
                  <a:schemeClr val="tx1"/>
                </a:solidFill>
                <a:latin typeface="DevLys 010" pitchFamily="2" charset="0"/>
              </a:rPr>
              <a:t>kuk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pkgrs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gks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rks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vkidks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vius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Qksu</a:t>
            </a:r>
            <a:r>
              <a:rPr lang="en-CA" sz="2800" kern="0" dirty="0" smtClean="0">
                <a:solidFill>
                  <a:schemeClr val="tx1"/>
                </a:solidFill>
                <a:latin typeface="DevLys 010" pitchFamily="2" charset="0"/>
              </a:rPr>
              <a:t> ;k </a:t>
            </a:r>
            <a:r>
              <a:rPr lang="en-CA" sz="2800" kern="0" dirty="0" err="1" smtClean="0">
                <a:solidFill>
                  <a:schemeClr val="tx1"/>
                </a:solidFill>
                <a:latin typeface="DevLys 010" pitchFamily="2" charset="0"/>
              </a:rPr>
              <a:t>vU</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midj.k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ij</a:t>
            </a:r>
            <a:r>
              <a:rPr lang="en-CA" sz="2800" kern="0" dirty="0" smtClean="0">
                <a:solidFill>
                  <a:schemeClr val="tx1"/>
                </a:solidFill>
                <a:latin typeface="DevLys 010" pitchFamily="2" charset="0"/>
              </a:rPr>
              <a:t> dh </a:t>
            </a:r>
            <a:r>
              <a:rPr lang="en-CA" sz="2400" dirty="0" smtClean="0">
                <a:solidFill>
                  <a:schemeClr val="tx1"/>
                </a:solidFill>
              </a:rPr>
              <a:t>Microsoft Office </a:t>
            </a:r>
            <a:r>
              <a:rPr lang="en-CA" sz="2400" dirty="0" err="1" smtClean="0">
                <a:solidFill>
                  <a:schemeClr val="tx1"/>
                </a:solidFill>
              </a:rPr>
              <a:t>Powerpoint</a:t>
            </a:r>
            <a:r>
              <a:rPr lang="en-CA" sz="2400" dirty="0" smtClean="0">
                <a:solidFill>
                  <a:schemeClr val="tx1"/>
                </a:solidFill>
              </a:rPr>
              <a:t> </a:t>
            </a:r>
            <a:r>
              <a:rPr lang="en-CA" sz="2800" kern="0" dirty="0" err="1" smtClean="0">
                <a:solidFill>
                  <a:schemeClr val="tx1"/>
                </a:solidFill>
                <a:latin typeface="DevLys 010" pitchFamily="2" charset="0"/>
              </a:rPr>
              <a:t>fu%’kqYd</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dksih</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MkmuyksM</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djuk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gksxk</a:t>
            </a:r>
            <a:r>
              <a:rPr lang="en-CA" sz="2800" kern="0" dirty="0" smtClean="0">
                <a:solidFill>
                  <a:schemeClr val="tx1"/>
                </a:solidFill>
                <a:latin typeface="DevLys 010" pitchFamily="2" charset="0"/>
              </a:rPr>
              <a:t>]]</a:t>
            </a:r>
            <a:r>
              <a:rPr lang="en-CA" sz="2800" kern="0" dirty="0" err="1" smtClean="0">
                <a:solidFill>
                  <a:schemeClr val="tx1"/>
                </a:solidFill>
                <a:latin typeface="DevLys 010" pitchFamily="2" charset="0"/>
              </a:rPr>
              <a:t>vkSj</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tc</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vki</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ij</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tk,a</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rks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vkidks</a:t>
            </a:r>
            <a:r>
              <a:rPr lang="en-CA" sz="2800" kern="0" dirty="0" smtClean="0">
                <a:solidFill>
                  <a:schemeClr val="tx1"/>
                </a:solidFill>
                <a:latin typeface="DevLys 010" pitchFamily="2" charset="0"/>
              </a:rPr>
              <a:t> </a:t>
            </a:r>
            <a:r>
              <a:rPr lang="en-CA" sz="2400" dirty="0" smtClean="0">
                <a:solidFill>
                  <a:schemeClr val="tx1"/>
                </a:solidFill>
              </a:rPr>
              <a:t>“play as a PPT”</a:t>
            </a:r>
            <a:r>
              <a:rPr lang="en-CA" sz="2800" dirty="0" smtClean="0">
                <a:solidFill>
                  <a:schemeClr val="tx1"/>
                </a:solidFill>
              </a:rPr>
              <a:t> </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cVu</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nckuk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gksxk</a:t>
            </a:r>
            <a:r>
              <a:rPr lang="en-CA" sz="2800" kern="0" dirty="0" smtClean="0">
                <a:solidFill>
                  <a:schemeClr val="tx1"/>
                </a:solidFill>
                <a:latin typeface="DevLys 010" pitchFamily="2" charset="0"/>
              </a:rPr>
              <a:t> A </a:t>
            </a:r>
            <a:r>
              <a:rPr lang="en-CA" sz="2800" kern="0" dirty="0" err="1" smtClean="0">
                <a:solidFill>
                  <a:schemeClr val="tx1"/>
                </a:solidFill>
                <a:latin typeface="DevLys 010" pitchFamily="2" charset="0"/>
              </a:rPr>
              <a:t>ugha</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rks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galrs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psgjs</a:t>
            </a:r>
            <a:r>
              <a:rPr lang="en-CA" sz="2800" kern="0" dirty="0" smtClean="0">
                <a:solidFill>
                  <a:schemeClr val="tx1"/>
                </a:solidFill>
                <a:latin typeface="DevLys 010" pitchFamily="2" charset="0"/>
              </a:rPr>
              <a:t> ,d </a:t>
            </a:r>
            <a:r>
              <a:rPr lang="en-CA" sz="2800" kern="0" dirty="0" err="1" smtClean="0">
                <a:solidFill>
                  <a:schemeClr val="tx1"/>
                </a:solidFill>
                <a:latin typeface="DevLys 010" pitchFamily="2" charset="0"/>
              </a:rPr>
              <a:t>gh</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LFkku</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ij</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kM+s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jgsxsa</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vkSj</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ân</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vkuUn</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ds</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dkj.k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ugha</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dwnsxkA</a:t>
            </a:r>
            <a:endParaRPr lang="en-CA" sz="2800" dirty="0">
              <a:solidFill>
                <a:schemeClr val="tx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err="1" smtClean="0">
                <a:latin typeface="DevLys 010" pitchFamily="2" charset="0"/>
              </a:rPr>
              <a:t>Lkkjs</a:t>
            </a:r>
            <a:r>
              <a:rPr lang="en-CA" sz="2800" kern="0" noProof="0" dirty="0" smtClean="0">
                <a:latin typeface="DevLys 010" pitchFamily="2" charset="0"/>
              </a:rPr>
              <a:t> </a:t>
            </a:r>
            <a:r>
              <a:rPr lang="en-CA" sz="2800" kern="0" noProof="0" dirty="0" err="1" smtClean="0">
                <a:latin typeface="DevLys 010" pitchFamily="2" charset="0"/>
              </a:rPr>
              <a:t>ckbcy</a:t>
            </a:r>
            <a:r>
              <a:rPr lang="en-CA" sz="2800" kern="0" noProof="0" dirty="0" smtClean="0">
                <a:latin typeface="DevLys 010" pitchFamily="2" charset="0"/>
              </a:rPr>
              <a:t> </a:t>
            </a:r>
            <a:r>
              <a:rPr lang="en-CA" sz="2800" kern="0" noProof="0" dirty="0" err="1" smtClean="0">
                <a:latin typeface="DevLys 010" pitchFamily="2" charset="0"/>
              </a:rPr>
              <a:t>ds</a:t>
            </a:r>
            <a:r>
              <a:rPr lang="en-CA" sz="2800" kern="0" noProof="0" dirty="0" smtClean="0">
                <a:latin typeface="DevLys 010" pitchFamily="2" charset="0"/>
              </a:rPr>
              <a:t> </a:t>
            </a:r>
            <a:r>
              <a:rPr lang="en-CA" sz="2800" kern="0" noProof="0" dirty="0" err="1" smtClean="0">
                <a:latin typeface="DevLys 010" pitchFamily="2" charset="0"/>
              </a:rPr>
              <a:t>opuksa</a:t>
            </a:r>
            <a:r>
              <a:rPr lang="en-CA" sz="2800" kern="0" noProof="0" dirty="0" smtClean="0">
                <a:latin typeface="DevLys 010" pitchFamily="2" charset="0"/>
              </a:rPr>
              <a:t> </a:t>
            </a:r>
            <a:r>
              <a:rPr lang="en-CA" sz="2800" kern="0" noProof="0" dirty="0" err="1" smtClean="0">
                <a:latin typeface="DevLys 010" pitchFamily="2" charset="0"/>
              </a:rPr>
              <a:t>dks</a:t>
            </a:r>
            <a:r>
              <a:rPr lang="en-CA" sz="2800" kern="0" noProof="0" dirty="0" smtClean="0">
                <a:latin typeface="DevLys 010" pitchFamily="2" charset="0"/>
              </a:rPr>
              <a:t> </a:t>
            </a:r>
            <a:r>
              <a:rPr lang="en-CA" sz="2800" kern="0" noProof="0" dirty="0" err="1" smtClean="0">
                <a:latin typeface="DevLys 010" pitchFamily="2" charset="0"/>
              </a:rPr>
              <a:t>ckbZ</a:t>
            </a:r>
            <a:r>
              <a:rPr lang="en-CA" sz="2800" kern="0" dirty="0" smtClean="0">
                <a:latin typeface="DevLys 010" pitchFamily="2" charset="0"/>
              </a:rPr>
              <a:t>cy </a:t>
            </a:r>
            <a:r>
              <a:rPr lang="en-CA" sz="2800" kern="0" dirty="0" err="1" smtClean="0">
                <a:latin typeface="DevLys 010" pitchFamily="2" charset="0"/>
              </a:rPr>
              <a:t>lkslkbVh</a:t>
            </a:r>
            <a:r>
              <a:rPr lang="en-CA" sz="2800" kern="0" dirty="0" smtClean="0">
                <a:latin typeface="DevLys 010" pitchFamily="2" charset="0"/>
              </a:rPr>
              <a:t> </a:t>
            </a:r>
            <a:r>
              <a:rPr lang="en-CA" sz="2800" kern="0" dirty="0" err="1" smtClean="0">
                <a:latin typeface="DevLys 010" pitchFamily="2" charset="0"/>
              </a:rPr>
              <a:t>vkWQ</a:t>
            </a:r>
            <a:r>
              <a:rPr lang="en-CA" sz="2800" kern="0" dirty="0" smtClean="0">
                <a:latin typeface="DevLys 010" pitchFamily="2" charset="0"/>
              </a:rPr>
              <a:t> </a:t>
            </a:r>
            <a:r>
              <a:rPr lang="en-CA" sz="2800" kern="0" dirty="0" err="1" smtClean="0">
                <a:latin typeface="DevLys 010" pitchFamily="2" charset="0"/>
              </a:rPr>
              <a:t>bf.M;k</a:t>
            </a:r>
            <a:r>
              <a:rPr lang="en-CA" sz="2800" kern="0" dirty="0" smtClean="0">
                <a:latin typeface="DevLys 010" pitchFamily="2" charset="0"/>
              </a:rPr>
              <a:t> }</a:t>
            </a:r>
            <a:r>
              <a:rPr lang="en-CA" sz="2800" kern="0" dirty="0" err="1" smtClean="0">
                <a:latin typeface="DevLys 010" pitchFamily="2" charset="0"/>
              </a:rPr>
              <a:t>kjk</a:t>
            </a:r>
            <a:r>
              <a:rPr lang="en-CA" sz="2800" kern="0" dirty="0" smtClean="0">
                <a:latin typeface="DevLys 010" pitchFamily="2" charset="0"/>
              </a:rPr>
              <a:t> </a:t>
            </a:r>
            <a:r>
              <a:rPr lang="en-CA" sz="2800" kern="0" dirty="0" err="1" smtClean="0">
                <a:latin typeface="DevLys 010" pitchFamily="2" charset="0"/>
              </a:rPr>
              <a:t>izdkf’r</a:t>
            </a:r>
            <a:r>
              <a:rPr lang="en-CA" sz="2800" kern="0" dirty="0" smtClean="0">
                <a:latin typeface="DevLys 010" pitchFamily="2" charset="0"/>
              </a:rPr>
              <a:t> </a:t>
            </a:r>
            <a:r>
              <a:rPr lang="en-CA" sz="2800" kern="0" dirty="0" err="1" smtClean="0">
                <a:latin typeface="DevLys 010" pitchFamily="2" charset="0"/>
              </a:rPr>
              <a:t>ckbcy</a:t>
            </a:r>
            <a:r>
              <a:rPr lang="en-CA" sz="2800" kern="0" dirty="0" smtClean="0">
                <a:latin typeface="DevLys 010" pitchFamily="2" charset="0"/>
              </a:rPr>
              <a:t> </a:t>
            </a:r>
            <a:r>
              <a:rPr lang="en-CA" sz="2800" kern="0" dirty="0" err="1" smtClean="0">
                <a:latin typeface="DevLys 010" pitchFamily="2" charset="0"/>
              </a:rPr>
              <a:t>ls</a:t>
            </a:r>
            <a:r>
              <a:rPr lang="en-CA" sz="2800" kern="0" dirty="0" smtClean="0">
                <a:latin typeface="DevLys 010" pitchFamily="2" charset="0"/>
              </a:rPr>
              <a:t> </a:t>
            </a:r>
            <a:r>
              <a:rPr lang="en-CA" sz="2800" kern="0" dirty="0" err="1" smtClean="0">
                <a:latin typeface="DevLys 010" pitchFamily="2" charset="0"/>
              </a:rPr>
              <a:t>fy;k</a:t>
            </a:r>
            <a:r>
              <a:rPr lang="en-CA" sz="2800" kern="0" dirty="0" smtClean="0">
                <a:latin typeface="DevLys 010" pitchFamily="2" charset="0"/>
              </a:rPr>
              <a:t> </a:t>
            </a:r>
            <a:r>
              <a:rPr lang="en-CA" sz="2800" kern="0" dirty="0" err="1" smtClean="0">
                <a:latin typeface="DevLys 010" pitchFamily="2" charset="0"/>
              </a:rPr>
              <a:t>x;k</a:t>
            </a:r>
            <a:r>
              <a:rPr lang="en-CA" sz="2800" kern="0" dirty="0" smtClean="0">
                <a:latin typeface="DevLys 010" pitchFamily="2" charset="0"/>
              </a:rPr>
              <a:t> </a:t>
            </a:r>
            <a:r>
              <a:rPr lang="en-CA" sz="2800" kern="0" dirty="0" err="1" smtClean="0">
                <a:latin typeface="DevLys 010" pitchFamily="2" charset="0"/>
              </a:rPr>
              <a:t>gSA</a:t>
            </a:r>
            <a:r>
              <a:rPr lang="en-CA" sz="2800" kern="0" dirty="0" smtClean="0">
                <a:latin typeface="DevLys 010" pitchFamily="2" charset="0"/>
              </a:rPr>
              <a:t> </a:t>
            </a:r>
            <a:r>
              <a:rPr lang="en-CA" sz="2800" kern="0" dirty="0" err="1" smtClean="0">
                <a:latin typeface="DevLys 010" pitchFamily="2" charset="0"/>
              </a:rPr>
              <a:t>lkjs</a:t>
            </a:r>
            <a:r>
              <a:rPr lang="en-CA" sz="2800" kern="0" dirty="0" smtClean="0">
                <a:latin typeface="DevLys 010" pitchFamily="2" charset="0"/>
              </a:rPr>
              <a:t> </a:t>
            </a:r>
            <a:r>
              <a:rPr lang="en-CA" sz="2800" kern="0" dirty="0" err="1" smtClean="0">
                <a:latin typeface="DevLys 010" pitchFamily="2" charset="0"/>
              </a:rPr>
              <a:t>vf</a:t>
            </a:r>
            <a:r>
              <a:rPr lang="en-CA" sz="2800" kern="0" dirty="0" smtClean="0">
                <a:latin typeface="DevLys 010" pitchFamily="2" charset="0"/>
              </a:rPr>
              <a:t>/</a:t>
            </a:r>
            <a:r>
              <a:rPr lang="en-CA" sz="2800" kern="0" dirty="0" err="1" smtClean="0">
                <a:latin typeface="DevLys 010" pitchFamily="2" charset="0"/>
              </a:rPr>
              <a:t>kdkj</a:t>
            </a:r>
            <a:r>
              <a:rPr lang="en-CA" sz="2800" kern="0" dirty="0" smtClean="0">
                <a:latin typeface="DevLys 010" pitchFamily="2" charset="0"/>
              </a:rPr>
              <a:t> </a:t>
            </a:r>
            <a:r>
              <a:rPr lang="en-CA" sz="2800" kern="0" dirty="0" err="1" smtClean="0">
                <a:latin typeface="DevLys 010" pitchFamily="2" charset="0"/>
              </a:rPr>
              <a:t>vkjf</a:t>
            </a:r>
            <a:r>
              <a:rPr lang="en-CA" sz="2800" kern="0" dirty="0" smtClean="0">
                <a:latin typeface="DevLys 010" pitchFamily="2" charset="0"/>
              </a:rPr>
              <a:t>{</a:t>
            </a:r>
            <a:r>
              <a:rPr lang="en-CA" sz="2800" kern="0" dirty="0" err="1" smtClean="0">
                <a:latin typeface="DevLys 010" pitchFamily="2" charset="0"/>
              </a:rPr>
              <a:t>kr</a:t>
            </a:r>
            <a:r>
              <a:rPr lang="en-CA" sz="2800" kern="0" dirty="0" smtClean="0">
                <a:latin typeface="DevLys 010" pitchFamily="2" charset="0"/>
              </a:rPr>
              <a:t> </a:t>
            </a:r>
            <a:r>
              <a:rPr lang="en-CA" sz="2800" kern="0" smtClean="0">
                <a:latin typeface="DevLys 010" pitchFamily="2" charset="0"/>
              </a:rPr>
              <a:t>gSaA</a:t>
            </a:r>
            <a:endParaRPr kumimoji="0" lang="en-CA" sz="44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rgbClr val="00FF00"/>
                </a:solidFill>
                <a:latin typeface="Kruti Dev 021" pitchFamily="2" charset="0"/>
              </a:rPr>
              <a:t>1-14 </a:t>
            </a:r>
            <a:r>
              <a:rPr lang="en-CA" sz="3100" dirty="0" err="1" smtClean="0">
                <a:solidFill>
                  <a:srgbClr val="00FF00"/>
                </a:solidFill>
                <a:latin typeface="Kruti Dev 021" pitchFamily="2" charset="0"/>
              </a:rPr>
              <a:t>os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tks</a:t>
            </a:r>
            <a:r>
              <a:rPr lang="en-CA" sz="3100" dirty="0" smtClean="0">
                <a:solidFill>
                  <a:srgbClr val="00FF00"/>
                </a:solidFill>
                <a:latin typeface="Kruti Dev 021" pitchFamily="2" charset="0"/>
              </a:rPr>
              <a:t> ,d </a:t>
            </a:r>
            <a:r>
              <a:rPr lang="en-CA" sz="3100" dirty="0" err="1" smtClean="0">
                <a:solidFill>
                  <a:srgbClr val="00FF00"/>
                </a:solidFill>
                <a:latin typeface="Kruti Dev 021" pitchFamily="2" charset="0"/>
              </a:rPr>
              <a:t>et+cwr</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uhao</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115616" y="332656"/>
            <a:ext cx="7632848" cy="5570756"/>
          </a:xfrm>
          <a:prstGeom prst="rect">
            <a:avLst/>
          </a:prstGeom>
          <a:noFill/>
          <a:ln w="9525">
            <a:noFill/>
            <a:miter lim="800000"/>
            <a:headEnd/>
            <a:tailEnd/>
          </a:ln>
        </p:spPr>
        <p:txBody>
          <a:bodyPr wrap="square">
            <a:spAutoFit/>
          </a:bodyPr>
          <a:lstStyle/>
          <a:p>
            <a:pPr algn="ctr">
              <a:spcBef>
                <a:spcPts val="0"/>
              </a:spcBef>
            </a:pPr>
            <a:r>
              <a:rPr lang="en-US" sz="4800" b="1" dirty="0" err="1" smtClean="0">
                <a:solidFill>
                  <a:schemeClr val="bg1"/>
                </a:solidFill>
                <a:latin typeface="Kruti Dev 021" pitchFamily="2" charset="0"/>
              </a:rPr>
              <a:t>Eklhg</a:t>
            </a:r>
            <a:r>
              <a:rPr lang="en-US" sz="4800" b="1" dirty="0" smtClean="0">
                <a:solidFill>
                  <a:schemeClr val="bg1"/>
                </a:solidFill>
                <a:latin typeface="Kruti Dev 021" pitchFamily="2" charset="0"/>
              </a:rPr>
              <a:t> </a:t>
            </a:r>
            <a:r>
              <a:rPr lang="en-US" sz="4800" b="1" dirty="0" err="1" smtClean="0">
                <a:solidFill>
                  <a:schemeClr val="bg1"/>
                </a:solidFill>
                <a:latin typeface="Kruti Dev 021" pitchFamily="2" charset="0"/>
              </a:rPr>
              <a:t>esa</a:t>
            </a:r>
            <a:r>
              <a:rPr lang="en-US" sz="4800" b="1" dirty="0" smtClean="0">
                <a:solidFill>
                  <a:schemeClr val="bg1"/>
                </a:solidFill>
                <a:latin typeface="Kruti Dev 021" pitchFamily="2" charset="0"/>
              </a:rPr>
              <a:t> </a:t>
            </a:r>
          </a:p>
          <a:p>
            <a:pPr algn="ctr">
              <a:spcBef>
                <a:spcPts val="0"/>
              </a:spcBef>
            </a:pPr>
            <a:r>
              <a:rPr lang="en-US" sz="2800" b="1" dirty="0" err="1" smtClean="0">
                <a:solidFill>
                  <a:schemeClr val="bg1"/>
                </a:solidFill>
                <a:latin typeface="Kruti Dev 021" pitchFamily="2" charset="0"/>
              </a:rPr>
              <a:t>elhg</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esa</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kehZ</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Bgjs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tks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ijes’oj</a:t>
            </a:r>
            <a:r>
              <a:rPr lang="en-US" sz="2800" b="1" dirty="0" smtClean="0">
                <a:solidFill>
                  <a:schemeClr val="bg1"/>
                </a:solidFill>
                <a:latin typeface="Kruti Dev 021" pitchFamily="2" charset="0"/>
              </a:rPr>
              <a:t> dh /</a:t>
            </a:r>
            <a:r>
              <a:rPr lang="en-US" sz="2800" b="1" dirty="0" err="1" smtClean="0">
                <a:solidFill>
                  <a:schemeClr val="bg1"/>
                </a:solidFill>
                <a:latin typeface="Kruti Dev 021" pitchFamily="2" charset="0"/>
              </a:rPr>
              <a:t>kkfeZdrk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gSA</a:t>
            </a:r>
            <a:r>
              <a:rPr lang="en-US" sz="2800" b="1" dirty="0" smtClean="0">
                <a:solidFill>
                  <a:schemeClr val="bg1"/>
                </a:solidFill>
                <a:latin typeface="Kruti Dev 021" pitchFamily="2" charset="0"/>
              </a:rPr>
              <a:t> </a:t>
            </a:r>
          </a:p>
          <a:p>
            <a:pPr algn="ctr">
              <a:spcBef>
                <a:spcPts val="0"/>
              </a:spcBef>
            </a:pPr>
            <a:r>
              <a:rPr lang="en-US" sz="2800" b="1" dirty="0" err="1" smtClean="0">
                <a:latin typeface="Kruti Dev 021" pitchFamily="2" charset="0"/>
              </a:rPr>
              <a:t>fQjkSfr</a:t>
            </a:r>
            <a:r>
              <a:rPr lang="en-US" sz="2800" b="1" dirty="0" smtClean="0">
                <a:latin typeface="Kruti Dev 021" pitchFamily="2" charset="0"/>
              </a:rPr>
              <a:t> </a:t>
            </a:r>
            <a:r>
              <a:rPr lang="en-US" sz="2800" b="1" dirty="0" err="1" smtClean="0">
                <a:latin typeface="Kruti Dev 021" pitchFamily="2" charset="0"/>
              </a:rPr>
              <a:t>nsdj</a:t>
            </a:r>
            <a:r>
              <a:rPr lang="en-US" sz="2800" b="1" dirty="0" smtClean="0">
                <a:latin typeface="Kruti Dev 021" pitchFamily="2" charset="0"/>
              </a:rPr>
              <a:t> </a:t>
            </a:r>
            <a:r>
              <a:rPr lang="en-US" sz="2800" b="1" dirty="0" err="1" smtClean="0">
                <a:latin typeface="Kruti Dev 021" pitchFamily="2" charset="0"/>
              </a:rPr>
              <a:t>NqM</a:t>
            </a:r>
            <a:r>
              <a:rPr lang="en-US" sz="2800" b="1" dirty="0" smtClean="0">
                <a:latin typeface="Kruti Dev 021" pitchFamily="2" charset="0"/>
              </a:rPr>
              <a:t>++k </a:t>
            </a:r>
            <a:r>
              <a:rPr lang="en-US" sz="2800" b="1" dirty="0" err="1" smtClean="0">
                <a:latin typeface="Kruti Dev 021" pitchFamily="2" charset="0"/>
              </a:rPr>
              <a:t>fy;s</a:t>
            </a:r>
            <a:r>
              <a:rPr lang="en-US" sz="2800" b="1" dirty="0" smtClean="0">
                <a:latin typeface="Kruti Dev 021" pitchFamily="2" charset="0"/>
              </a:rPr>
              <a:t> </a:t>
            </a:r>
            <a:r>
              <a:rPr lang="en-US" sz="2800" b="1" dirty="0" err="1" smtClean="0">
                <a:latin typeface="Kruti Dev 021" pitchFamily="2" charset="0"/>
              </a:rPr>
              <a:t>x;s</a:t>
            </a:r>
            <a:r>
              <a:rPr lang="en-US" sz="2800" b="1" dirty="0" smtClean="0">
                <a:latin typeface="Kruti Dev 021" pitchFamily="2" charset="0"/>
              </a:rPr>
              <a:t> </a:t>
            </a:r>
            <a:r>
              <a:rPr lang="en-US" sz="2800" b="1" dirty="0" err="1" smtClean="0">
                <a:latin typeface="Kruti Dev 021" pitchFamily="2" charset="0"/>
              </a:rPr>
              <a:t>gSaA</a:t>
            </a:r>
            <a:r>
              <a:rPr lang="en-US" sz="2800" b="1" dirty="0" smtClean="0">
                <a:latin typeface="Kruti Dev 021" pitchFamily="2" charset="0"/>
              </a:rPr>
              <a:t> </a:t>
            </a:r>
          </a:p>
          <a:p>
            <a:pPr algn="ctr">
              <a:spcBef>
                <a:spcPts val="0"/>
              </a:spcBef>
            </a:pPr>
            <a:r>
              <a:rPr lang="en-US" sz="2800" b="1" dirty="0" err="1" smtClean="0">
                <a:solidFill>
                  <a:schemeClr val="bg1"/>
                </a:solidFill>
                <a:latin typeface="Kruti Dev 021" pitchFamily="2" charset="0"/>
              </a:rPr>
              <a:t>Ikzlkfnr</a:t>
            </a:r>
            <a:r>
              <a:rPr lang="en-US" sz="2800" b="1" dirty="0" smtClean="0">
                <a:solidFill>
                  <a:schemeClr val="bg1"/>
                </a:solidFill>
                <a:latin typeface="Kruti Dev 021" pitchFamily="2" charset="0"/>
              </a:rPr>
              <a:t> o </a:t>
            </a:r>
            <a:r>
              <a:rPr lang="en-US" sz="2800" b="1" dirty="0" err="1" smtClean="0">
                <a:solidFill>
                  <a:schemeClr val="bg1"/>
                </a:solidFill>
                <a:latin typeface="Kruti Dev 021" pitchFamily="2" charset="0"/>
              </a:rPr>
              <a:t>izk;f’pr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gq</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rFkk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ijes’oj</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Øks</a:t>
            </a:r>
            <a:r>
              <a:rPr lang="en-US" sz="2800" b="1" dirty="0" smtClean="0">
                <a:solidFill>
                  <a:schemeClr val="bg1"/>
                </a:solidFill>
                <a:latin typeface="Kruti Dev 021" pitchFamily="2" charset="0"/>
              </a:rPr>
              <a:t>/k </a:t>
            </a:r>
            <a:r>
              <a:rPr lang="en-US" sz="2800" b="1" dirty="0" err="1" smtClean="0">
                <a:solidFill>
                  <a:schemeClr val="bg1"/>
                </a:solidFill>
                <a:latin typeface="Kruti Dev 021" pitchFamily="2" charset="0"/>
              </a:rPr>
              <a:t>ls</a:t>
            </a:r>
            <a:r>
              <a:rPr lang="en-US" sz="2800" b="1" dirty="0" smtClean="0">
                <a:solidFill>
                  <a:schemeClr val="bg1"/>
                </a:solidFill>
                <a:latin typeface="Kruti Dev 021" pitchFamily="2" charset="0"/>
              </a:rPr>
              <a:t> cps </a:t>
            </a:r>
            <a:r>
              <a:rPr lang="en-US" sz="2800" b="1" dirty="0" err="1" smtClean="0">
                <a:solidFill>
                  <a:schemeClr val="bg1"/>
                </a:solidFill>
                <a:latin typeface="Kruti Dev 021" pitchFamily="2" charset="0"/>
              </a:rPr>
              <a:t>gq</a:t>
            </a:r>
            <a:r>
              <a:rPr lang="en-US" sz="2800" b="1" dirty="0" smtClean="0">
                <a:solidFill>
                  <a:schemeClr val="bg1"/>
                </a:solidFill>
                <a:latin typeface="Kruti Dev 021" pitchFamily="2" charset="0"/>
              </a:rPr>
              <a:t>, </a:t>
            </a:r>
          </a:p>
          <a:p>
            <a:pPr algn="ctr">
              <a:spcBef>
                <a:spcPts val="0"/>
              </a:spcBef>
            </a:pPr>
            <a:r>
              <a:rPr lang="en-US" sz="2800" b="1" dirty="0" smtClean="0">
                <a:latin typeface="Kruti Dev 021" pitchFamily="2" charset="0"/>
              </a:rPr>
              <a:t>{</a:t>
            </a:r>
            <a:r>
              <a:rPr lang="en-US" sz="2800" b="1" dirty="0" err="1" smtClean="0">
                <a:latin typeface="Kruti Dev 021" pitchFamily="2" charset="0"/>
              </a:rPr>
              <a:t>kek</a:t>
            </a:r>
            <a:r>
              <a:rPr lang="en-US" sz="2800" b="1" dirty="0" smtClean="0">
                <a:latin typeface="Kruti Dev 021" pitchFamily="2" charset="0"/>
              </a:rPr>
              <a:t> </a:t>
            </a:r>
            <a:r>
              <a:rPr lang="en-US" sz="2800" b="1" dirty="0" err="1" smtClean="0">
                <a:latin typeface="Kruti Dev 021" pitchFamily="2" charset="0"/>
              </a:rPr>
              <a:t>izkIr</a:t>
            </a:r>
            <a:r>
              <a:rPr lang="hi-IN" sz="2800" b="1" dirty="0" smtClean="0">
                <a:latin typeface="Kruti Dev 021" pitchFamily="2" charset="0"/>
              </a:rPr>
              <a:t>      </a:t>
            </a:r>
            <a:r>
              <a:rPr lang="en-US" sz="2800" b="1" dirty="0" smtClean="0">
                <a:latin typeface="Kruti Dev 021" pitchFamily="2" charset="0"/>
              </a:rPr>
              <a:t> ‘’</a:t>
            </a:r>
            <a:r>
              <a:rPr lang="en-US" sz="2800" b="1" dirty="0" err="1" smtClean="0">
                <a:latin typeface="Kruti Dev 021" pitchFamily="2" charset="0"/>
              </a:rPr>
              <a:t>kkfUr</a:t>
            </a:r>
            <a:r>
              <a:rPr lang="en-US" sz="2800" b="1" dirty="0" smtClean="0">
                <a:latin typeface="Kruti Dev 021" pitchFamily="2" charset="0"/>
              </a:rPr>
              <a:t> </a:t>
            </a:r>
            <a:r>
              <a:rPr lang="en-US" sz="2800" b="1" dirty="0" err="1" smtClean="0">
                <a:latin typeface="Kruti Dev 021" pitchFamily="2" charset="0"/>
              </a:rPr>
              <a:t>izkIr</a:t>
            </a:r>
            <a:r>
              <a:rPr lang="en-US" sz="2800" b="1" dirty="0" smtClean="0">
                <a:latin typeface="Kruti Dev 021" pitchFamily="2" charset="0"/>
              </a:rPr>
              <a:t> </a:t>
            </a:r>
            <a:r>
              <a:rPr lang="hi-IN" sz="2800" b="1" dirty="0" smtClean="0">
                <a:latin typeface="Kruti Dev 021" pitchFamily="2" charset="0"/>
              </a:rPr>
              <a:t>    </a:t>
            </a:r>
            <a:r>
              <a:rPr lang="en-US" sz="2800" b="1" dirty="0" smtClean="0">
                <a:latin typeface="Kruti Dev 021" pitchFamily="2" charset="0"/>
              </a:rPr>
              <a:t> </a:t>
            </a:r>
            <a:r>
              <a:rPr lang="hi-IN" sz="2800" b="1" dirty="0" smtClean="0">
                <a:latin typeface="Kruti Dev 021" pitchFamily="2" charset="0"/>
              </a:rPr>
              <a:t> </a:t>
            </a:r>
            <a:r>
              <a:rPr lang="en-US" sz="2800" b="1" dirty="0" err="1" smtClean="0">
                <a:latin typeface="Kruti Dev 021" pitchFamily="2" charset="0"/>
              </a:rPr>
              <a:t>esy</a:t>
            </a:r>
            <a:r>
              <a:rPr lang="en-US" sz="2800" b="1" dirty="0" smtClean="0">
                <a:latin typeface="Kruti Dev 021" pitchFamily="2" charset="0"/>
              </a:rPr>
              <a:t> </a:t>
            </a:r>
            <a:r>
              <a:rPr lang="en-US" sz="2800" b="1" dirty="0" err="1" smtClean="0">
                <a:latin typeface="Kruti Dev 021" pitchFamily="2" charset="0"/>
              </a:rPr>
              <a:t>feyki</a:t>
            </a:r>
            <a:r>
              <a:rPr lang="en-US" sz="2800" b="1" dirty="0" smtClean="0">
                <a:latin typeface="Kruti Dev 021" pitchFamily="2" charset="0"/>
              </a:rPr>
              <a:t> </a:t>
            </a:r>
            <a:r>
              <a:rPr lang="en-US" sz="2800" b="1" dirty="0" err="1" smtClean="0">
                <a:latin typeface="Kruti Dev 021" pitchFamily="2" charset="0"/>
              </a:rPr>
              <a:t>fd;s</a:t>
            </a:r>
            <a:r>
              <a:rPr lang="en-US" sz="2800" b="1" dirty="0" smtClean="0">
                <a:latin typeface="Kruti Dev 021" pitchFamily="2" charset="0"/>
              </a:rPr>
              <a:t> </a:t>
            </a:r>
            <a:r>
              <a:rPr lang="en-US" sz="2800" b="1" dirty="0" err="1" smtClean="0">
                <a:latin typeface="Kruti Dev 021" pitchFamily="2" charset="0"/>
              </a:rPr>
              <a:t>gq</a:t>
            </a:r>
            <a:r>
              <a:rPr lang="en-US" sz="2800" b="1" dirty="0" smtClean="0">
                <a:latin typeface="Kruti Dev 021" pitchFamily="2" charset="0"/>
              </a:rPr>
              <a:t>,  </a:t>
            </a:r>
            <a:r>
              <a:rPr lang="hi-IN" sz="2800" b="1" dirty="0" smtClean="0">
                <a:latin typeface="Kruti Dev 021" pitchFamily="2" charset="0"/>
              </a:rPr>
              <a:t>     </a:t>
            </a:r>
            <a:endParaRPr lang="en-US" sz="2800" b="1" dirty="0" smtClean="0">
              <a:latin typeface="Kruti Dev 021" pitchFamily="2" charset="0"/>
            </a:endParaRPr>
          </a:p>
          <a:p>
            <a:pPr algn="ctr">
              <a:spcBef>
                <a:spcPts val="0"/>
              </a:spcBef>
            </a:pPr>
            <a:r>
              <a:rPr lang="en-CA" sz="2800" b="1" dirty="0" err="1" smtClean="0">
                <a:solidFill>
                  <a:schemeClr val="bg1"/>
                </a:solidFill>
                <a:latin typeface="Kruti Dev 021" pitchFamily="2" charset="0"/>
                <a:cs typeface="Nirmala UI" pitchFamily="34" charset="0"/>
              </a:rPr>
              <a:t>ysikyd</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iq</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ds</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i</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esa</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Lohd`r</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rFkk</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iq</a:t>
            </a:r>
            <a:r>
              <a:rPr lang="en-CA" sz="2800" b="1" dirty="0" smtClean="0">
                <a:solidFill>
                  <a:schemeClr val="bg1"/>
                </a:solidFill>
                <a:latin typeface="Kruti Dev 021" pitchFamily="2" charset="0"/>
                <a:cs typeface="Nirmala UI" pitchFamily="34" charset="0"/>
              </a:rPr>
              <a:t>= dh </a:t>
            </a:r>
            <a:r>
              <a:rPr lang="en-CA" sz="2800" b="1" dirty="0" err="1" smtClean="0">
                <a:solidFill>
                  <a:schemeClr val="bg1"/>
                </a:solidFill>
                <a:latin typeface="Kruti Dev 021" pitchFamily="2" charset="0"/>
                <a:cs typeface="Nirmala UI" pitchFamily="34" charset="0"/>
              </a:rPr>
              <a:t>vkRek</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ls</a:t>
            </a:r>
            <a:r>
              <a:rPr lang="en-CA" sz="2800" b="1" dirty="0" smtClean="0">
                <a:solidFill>
                  <a:schemeClr val="bg1"/>
                </a:solidFill>
                <a:latin typeface="Kruti Dev 021" pitchFamily="2" charset="0"/>
                <a:cs typeface="Nirmala UI" pitchFamily="34" charset="0"/>
              </a:rPr>
              <a:t> </a:t>
            </a:r>
            <a:r>
              <a:rPr lang="en-CA" sz="2800" b="1" dirty="0" err="1" smtClean="0">
                <a:solidFill>
                  <a:schemeClr val="bg1"/>
                </a:solidFill>
                <a:latin typeface="Kruti Dev 021" pitchFamily="2" charset="0"/>
                <a:cs typeface="Nirmala UI" pitchFamily="34" charset="0"/>
              </a:rPr>
              <a:t>Hkjs</a:t>
            </a:r>
            <a:r>
              <a:rPr lang="en-CA" sz="2800" b="1" dirty="0" smtClean="0">
                <a:solidFill>
                  <a:schemeClr val="bg1"/>
                </a:solidFill>
                <a:latin typeface="Kruti Dev 021" pitchFamily="2" charset="0"/>
                <a:cs typeface="Nirmala UI" pitchFamily="34" charset="0"/>
              </a:rPr>
              <a:t/>
            </a:r>
            <a:br>
              <a:rPr lang="en-CA" sz="2800" b="1" dirty="0" smtClean="0">
                <a:solidFill>
                  <a:schemeClr val="bg1"/>
                </a:solidFill>
                <a:latin typeface="Kruti Dev 021" pitchFamily="2" charset="0"/>
                <a:cs typeface="Nirmala UI" pitchFamily="34" charset="0"/>
              </a:rPr>
            </a:br>
            <a:r>
              <a:rPr lang="en-US" sz="2800" b="1" dirty="0" err="1" smtClean="0">
                <a:solidFill>
                  <a:schemeClr val="bg1"/>
                </a:solidFill>
                <a:latin typeface="Kruti Dev 021" pitchFamily="2" charset="0"/>
              </a:rPr>
              <a:t>vuUr</a:t>
            </a:r>
            <a:r>
              <a:rPr lang="en-US" sz="2800" b="1" dirty="0" smtClean="0">
                <a:solidFill>
                  <a:schemeClr val="bg1"/>
                </a:solidFill>
                <a:latin typeface="Kruti Dev 021" pitchFamily="2" charset="0"/>
              </a:rPr>
              <a:t> </a:t>
            </a:r>
            <a:r>
              <a:rPr lang="en-US" sz="2800" b="1" dirty="0" smtClean="0">
                <a:solidFill>
                  <a:schemeClr val="bg1"/>
                </a:solidFill>
                <a:latin typeface="Kruti Dev 021" pitchFamily="2" charset="0"/>
              </a:rPr>
              <a:t>thou </a:t>
            </a:r>
            <a:r>
              <a:rPr lang="en-US" sz="2800" b="1" dirty="0" err="1" smtClean="0">
                <a:solidFill>
                  <a:schemeClr val="bg1"/>
                </a:solidFill>
                <a:latin typeface="Kruti Dev 021" pitchFamily="2" charset="0"/>
              </a:rPr>
              <a:t>izkIr</a:t>
            </a:r>
            <a:r>
              <a:rPr lang="hi-IN" sz="2800" b="1" dirty="0" smtClean="0">
                <a:solidFill>
                  <a:schemeClr val="bg1"/>
                </a:solidFill>
                <a:latin typeface="Kruti Dev 021" pitchFamily="2" charset="0"/>
              </a:rPr>
              <a:t>           </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Lokxr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x;s</a:t>
            </a:r>
            <a:r>
              <a:rPr lang="hi-IN" sz="2800" b="1" dirty="0" smtClean="0">
                <a:solidFill>
                  <a:schemeClr val="bg1"/>
                </a:solidFill>
                <a:latin typeface="Kruti Dev 021" pitchFamily="2" charset="0"/>
              </a:rPr>
              <a:t>,</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Lohdkj</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x;s</a:t>
            </a:r>
            <a:r>
              <a:rPr lang="en-US" sz="2800" b="1" dirty="0" smtClean="0">
                <a:solidFill>
                  <a:schemeClr val="bg1"/>
                </a:solidFill>
                <a:latin typeface="Kruti Dev 021" pitchFamily="2" charset="0"/>
              </a:rPr>
              <a:t> </a:t>
            </a:r>
          </a:p>
          <a:p>
            <a:pPr algn="ctr">
              <a:spcBef>
                <a:spcPts val="0"/>
              </a:spcBef>
            </a:pP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r>
              <a:rPr lang="en-US" sz="2800" b="1" dirty="0" err="1" smtClean="0">
                <a:latin typeface="Kruti Dev 021" pitchFamily="2" charset="0"/>
              </a:rPr>
              <a:t>ifjiw.kZ</a:t>
            </a:r>
            <a:r>
              <a:rPr lang="en-US" sz="2800" b="1" dirty="0" smtClean="0">
                <a:latin typeface="Kruti Dev 021" pitchFamily="2" charset="0"/>
              </a:rPr>
              <a:t> </a:t>
            </a:r>
            <a:r>
              <a:rPr lang="en-US" sz="2800" b="1" dirty="0" err="1" smtClean="0">
                <a:latin typeface="Kruti Dev 021" pitchFamily="2" charset="0"/>
              </a:rPr>
              <a:t>ftlesa</a:t>
            </a:r>
            <a:r>
              <a:rPr lang="en-US" sz="2800" b="1" dirty="0" smtClean="0">
                <a:latin typeface="Kruti Dev 021" pitchFamily="2" charset="0"/>
              </a:rPr>
              <a:t> </a:t>
            </a:r>
            <a:r>
              <a:rPr lang="en-US" sz="2800" b="1" dirty="0" err="1" smtClean="0">
                <a:latin typeface="Kruti Dev 021" pitchFamily="2" charset="0"/>
              </a:rPr>
              <a:t>ijes’oj</a:t>
            </a:r>
            <a:r>
              <a:rPr lang="en-US" sz="2800" b="1" dirty="0" smtClean="0">
                <a:latin typeface="Kruti Dev 021" pitchFamily="2" charset="0"/>
              </a:rPr>
              <a:t> dh /</a:t>
            </a:r>
            <a:r>
              <a:rPr lang="en-US" sz="2800" b="1" dirty="0" err="1" smtClean="0">
                <a:latin typeface="Kruti Dev 021" pitchFamily="2" charset="0"/>
              </a:rPr>
              <a:t>kfeZdrk</a:t>
            </a:r>
            <a:r>
              <a:rPr lang="en-US" sz="2800" b="1" dirty="0" smtClean="0">
                <a:latin typeface="Kruti Dev 021" pitchFamily="2" charset="0"/>
              </a:rPr>
              <a:t> </a:t>
            </a:r>
            <a:r>
              <a:rPr lang="en-US" sz="2800" b="1" dirty="0" err="1" smtClean="0">
                <a:latin typeface="Kruti Dev 021" pitchFamily="2" charset="0"/>
              </a:rPr>
              <a:t>okl</a:t>
            </a:r>
            <a:r>
              <a:rPr lang="en-US" sz="2800" b="1" dirty="0" smtClean="0">
                <a:latin typeface="Kruti Dev 021" pitchFamily="2" charset="0"/>
              </a:rPr>
              <a:t> </a:t>
            </a:r>
            <a:r>
              <a:rPr lang="en-US" sz="2800" b="1" dirty="0" err="1" smtClean="0">
                <a:latin typeface="Kruti Dev 021" pitchFamily="2" charset="0"/>
              </a:rPr>
              <a:t>djrh</a:t>
            </a:r>
            <a:r>
              <a:rPr lang="en-US" sz="2800" b="1" dirty="0" smtClean="0">
                <a:latin typeface="Kruti Dev 021" pitchFamily="2" charset="0"/>
              </a:rPr>
              <a:t> </a:t>
            </a:r>
            <a:r>
              <a:rPr lang="en-US" sz="2800" b="1" dirty="0" err="1" smtClean="0">
                <a:latin typeface="Kruti Dev 021" pitchFamily="2" charset="0"/>
              </a:rPr>
              <a:t>gS</a:t>
            </a:r>
            <a:endParaRPr lang="en-US" sz="2800" b="1" dirty="0" smtClean="0">
              <a:latin typeface="Kruti Dev 021" pitchFamily="2" charset="0"/>
            </a:endParaRPr>
          </a:p>
          <a:p>
            <a:pPr algn="ctr">
              <a:spcBef>
                <a:spcPts val="0"/>
              </a:spcBef>
            </a:pPr>
            <a:r>
              <a:rPr lang="en-US" sz="2800" b="1" dirty="0" err="1" smtClean="0">
                <a:solidFill>
                  <a:schemeClr val="bg1"/>
                </a:solidFill>
                <a:latin typeface="Kruti Dev 021" pitchFamily="2" charset="0"/>
              </a:rPr>
              <a:t>Lkkjh</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vkfRed</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vk’kh"kksa</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vk’khf"kr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gSa</a:t>
            </a:r>
            <a:endParaRPr lang="en-US" sz="2800" b="1" dirty="0" smtClean="0">
              <a:solidFill>
                <a:schemeClr val="bg1"/>
              </a:solidFill>
              <a:latin typeface="Kruti Dev 021" pitchFamily="2" charset="0"/>
            </a:endParaRPr>
          </a:p>
          <a:p>
            <a:pPr algn="ctr">
              <a:spcBef>
                <a:spcPts val="0"/>
              </a:spcBef>
            </a:pPr>
            <a:r>
              <a:rPr lang="en-US" sz="2800" b="1" dirty="0" err="1" smtClean="0">
                <a:latin typeface="Kruti Dev 021" pitchFamily="2" charset="0"/>
              </a:rPr>
              <a:t>elhg</a:t>
            </a:r>
            <a:r>
              <a:rPr lang="en-US" sz="2800" b="1" dirty="0" smtClean="0">
                <a:latin typeface="Kruti Dev 021" pitchFamily="2" charset="0"/>
              </a:rPr>
              <a:t> </a:t>
            </a:r>
            <a:r>
              <a:rPr lang="en-US" sz="2800" b="1" dirty="0" err="1" smtClean="0">
                <a:latin typeface="Kruti Dev 021" pitchFamily="2" charset="0"/>
              </a:rPr>
              <a:t>ijes’oj</a:t>
            </a:r>
            <a:r>
              <a:rPr lang="en-US" sz="2800" b="1" dirty="0" smtClean="0">
                <a:latin typeface="Kruti Dev 021" pitchFamily="2" charset="0"/>
              </a:rPr>
              <a:t> dh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ls</a:t>
            </a:r>
            <a:r>
              <a:rPr lang="en-US" sz="2800" b="1" dirty="0" smtClean="0">
                <a:latin typeface="Kruti Dev 021" pitchFamily="2" charset="0"/>
              </a:rPr>
              <a:t> </a:t>
            </a:r>
            <a:r>
              <a:rPr lang="en-US" sz="2800" b="1" dirty="0" err="1" smtClean="0">
                <a:latin typeface="Kruti Dev 021" pitchFamily="2" charset="0"/>
              </a:rPr>
              <a:t>gekjh</a:t>
            </a:r>
            <a:r>
              <a:rPr lang="en-US" sz="2800" b="1" dirty="0" smtClean="0">
                <a:latin typeface="Kruti Dev 021" pitchFamily="2" charset="0"/>
              </a:rPr>
              <a:t> </a:t>
            </a:r>
            <a:r>
              <a:rPr lang="en-US" sz="2800" b="1" dirty="0" err="1" smtClean="0">
                <a:latin typeface="Kruti Dev 021" pitchFamily="2" charset="0"/>
              </a:rPr>
              <a:t>cqf</a:t>
            </a:r>
            <a:r>
              <a:rPr lang="en-US" sz="2800" b="1" dirty="0" smtClean="0">
                <a:latin typeface="Kruti Dev 021" pitchFamily="2" charset="0"/>
              </a:rPr>
              <a:t>)]</a:t>
            </a:r>
            <a:r>
              <a:rPr lang="hi-IN" sz="2800" b="1" dirty="0" smtClean="0">
                <a:latin typeface="Kruti Dev 021" pitchFamily="2" charset="0"/>
              </a:rPr>
              <a:t> </a:t>
            </a:r>
            <a:r>
              <a:rPr lang="en-US" sz="2800" b="1" dirty="0" smtClean="0">
                <a:latin typeface="Kruti Dev 021" pitchFamily="2" charset="0"/>
              </a:rPr>
              <a:t>/</a:t>
            </a:r>
            <a:r>
              <a:rPr lang="en-US" sz="2800" b="1" dirty="0" err="1" smtClean="0">
                <a:latin typeface="Kruti Dev 021" pitchFamily="2" charset="0"/>
              </a:rPr>
              <a:t>kkfeZdrk</a:t>
            </a:r>
            <a:r>
              <a:rPr lang="en-US" sz="2800" b="1" dirty="0" smtClean="0">
                <a:latin typeface="Kruti Dev 021" pitchFamily="2" charset="0"/>
              </a:rPr>
              <a:t>] '</a:t>
            </a:r>
            <a:r>
              <a:rPr lang="en-US" sz="2800" b="1" dirty="0" err="1" smtClean="0">
                <a:latin typeface="Kruti Dev 021" pitchFamily="2" charset="0"/>
              </a:rPr>
              <a:t>kqf</a:t>
            </a:r>
            <a:r>
              <a:rPr lang="en-US" sz="2800" b="1" dirty="0" smtClean="0">
                <a:latin typeface="Kruti Dev 021" pitchFamily="2" charset="0"/>
              </a:rPr>
              <a:t>)</a:t>
            </a:r>
            <a:r>
              <a:rPr lang="en-US" sz="2800" b="1" dirty="0" err="1" smtClean="0">
                <a:latin typeface="Kruti Dev 021" pitchFamily="2" charset="0"/>
              </a:rPr>
              <a:t>dj.k</a:t>
            </a:r>
            <a:r>
              <a:rPr lang="en-US" sz="2800" b="1" dirty="0" smtClean="0">
                <a:latin typeface="Kruti Dev 021" pitchFamily="2" charset="0"/>
              </a:rPr>
              <a:t> o </a:t>
            </a:r>
            <a:r>
              <a:rPr lang="en-US" sz="2800" b="1" dirty="0" err="1" smtClean="0">
                <a:latin typeface="Kruti Dev 021" pitchFamily="2" charset="0"/>
              </a:rPr>
              <a:t>NqVdkjk</a:t>
            </a:r>
            <a:r>
              <a:rPr lang="en-US" sz="2800" b="1" dirty="0" smtClean="0">
                <a:latin typeface="Kruti Dev 021" pitchFamily="2" charset="0"/>
              </a:rPr>
              <a:t> </a:t>
            </a:r>
          </a:p>
          <a:p>
            <a:pPr algn="ctr">
              <a:spcBef>
                <a:spcPts val="0"/>
              </a:spcBef>
            </a:pPr>
            <a:r>
              <a:rPr lang="en-US" sz="2800" b="1" dirty="0" smtClean="0">
                <a:solidFill>
                  <a:schemeClr val="bg1"/>
                </a:solidFill>
                <a:latin typeface="Kruti Dev 021" pitchFamily="2" charset="0"/>
              </a:rPr>
              <a:t>v/</a:t>
            </a:r>
            <a:r>
              <a:rPr lang="en-US" sz="2800" b="1" dirty="0" err="1" smtClean="0">
                <a:solidFill>
                  <a:schemeClr val="bg1"/>
                </a:solidFill>
                <a:latin typeface="Kruti Dev 021" pitchFamily="2" charset="0"/>
              </a:rPr>
              <a:t>kadkj</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jkT</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fudkydj</a:t>
            </a:r>
            <a:r>
              <a:rPr lang="en-US" sz="2800" b="1" dirty="0" smtClean="0">
                <a:solidFill>
                  <a:schemeClr val="bg1"/>
                </a:solidFill>
                <a:latin typeface="Kruti Dev 021" pitchFamily="2" charset="0"/>
              </a:rPr>
              <a:t> </a:t>
            </a:r>
          </a:p>
          <a:p>
            <a:pPr algn="ctr">
              <a:spcBef>
                <a:spcPts val="0"/>
              </a:spcBef>
            </a:pPr>
            <a:r>
              <a:rPr lang="en-US" sz="2800" b="1" dirty="0" err="1" smtClean="0">
                <a:latin typeface="Kruti Dev 021" pitchFamily="2" charset="0"/>
              </a:rPr>
              <a:t>T;ksafr</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jkT</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r>
              <a:rPr lang="en-US" sz="2800" b="1" dirty="0" err="1" smtClean="0">
                <a:latin typeface="Kruti Dev 021" pitchFamily="2" charset="0"/>
              </a:rPr>
              <a:t>izos’k</a:t>
            </a:r>
            <a:r>
              <a:rPr lang="en-US" sz="2800" b="1" dirty="0" smtClean="0">
                <a:latin typeface="Kruti Dev 021" pitchFamily="2" charset="0"/>
              </a:rPr>
              <a:t> </a:t>
            </a:r>
            <a:r>
              <a:rPr lang="en-US" sz="2800" b="1" dirty="0" err="1" smtClean="0">
                <a:latin typeface="Kruti Dev 021" pitchFamily="2" charset="0"/>
              </a:rPr>
              <a:t>djk;s</a:t>
            </a:r>
            <a:r>
              <a:rPr lang="en-US" sz="2800" b="1" dirty="0" smtClean="0">
                <a:latin typeface="Kruti Dev 021" pitchFamily="2" charset="0"/>
              </a:rPr>
              <a:t> </a:t>
            </a:r>
            <a:r>
              <a:rPr lang="en-US" sz="2800" b="1" dirty="0" err="1" smtClean="0">
                <a:latin typeface="Kruti Dev 021" pitchFamily="2" charset="0"/>
              </a:rPr>
              <a:t>x;s</a:t>
            </a:r>
            <a:r>
              <a:rPr lang="en-US" sz="2800" b="1" dirty="0" smtClean="0">
                <a:latin typeface="Kruti Dev 021" pitchFamily="2" charset="0"/>
              </a:rPr>
              <a:t> </a:t>
            </a:r>
            <a:r>
              <a:rPr lang="en-US" sz="2800" b="1" dirty="0" err="1" smtClean="0">
                <a:latin typeface="Kruti Dev 021" pitchFamily="2" charset="0"/>
              </a:rPr>
              <a:t>gSaA</a:t>
            </a:r>
            <a:endParaRPr lang="en-CA" sz="3200" b="1" dirty="0">
              <a:latin typeface="Kruti Dev 021" pitchFamily="2" charset="0"/>
            </a:endParaRPr>
          </a:p>
        </p:txBody>
      </p:sp>
      <p:sp>
        <p:nvSpPr>
          <p:cNvPr id="5" name="Text Box 4"/>
          <p:cNvSpPr txBox="1">
            <a:spLocks noChangeArrowheads="1"/>
          </p:cNvSpPr>
          <p:nvPr/>
        </p:nvSpPr>
        <p:spPr bwMode="auto">
          <a:xfrm>
            <a:off x="-324544" y="725795"/>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r>
              <a:rPr lang="en-US" sz="2800" b="1" dirty="0" smtClean="0">
                <a:latin typeface="Kruti Dev 021" pitchFamily="2" charset="0"/>
              </a:rPr>
              <a:t> </a:t>
            </a:r>
            <a:endParaRPr lang="en-US" sz="2800" b="1" dirty="0">
              <a:latin typeface="Kruti Dev 021" pitchFamily="2" charset="0"/>
            </a:endParaRPr>
          </a:p>
        </p:txBody>
      </p:sp>
      <p:sp>
        <p:nvSpPr>
          <p:cNvPr id="6" name="TextBox 5"/>
          <p:cNvSpPr txBox="1">
            <a:spLocks noChangeArrowheads="1"/>
          </p:cNvSpPr>
          <p:nvPr/>
        </p:nvSpPr>
        <p:spPr bwMode="auto">
          <a:xfrm>
            <a:off x="107503" y="5949280"/>
            <a:ext cx="8961120" cy="86581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err="1" smtClean="0">
                <a:latin typeface="Kruti Dev 021" pitchFamily="2" charset="0"/>
              </a:rPr>
              <a:t>izHkq</a:t>
            </a:r>
            <a:r>
              <a:rPr lang="en-CA" sz="2800" b="1" dirty="0" smtClean="0">
                <a:latin typeface="Kruti Dev 021" pitchFamily="2" charset="0"/>
              </a:rPr>
              <a:t>] </a:t>
            </a:r>
            <a:r>
              <a:rPr lang="en-CA" sz="2800" b="1" dirty="0" err="1" smtClean="0">
                <a:latin typeface="Kruti Dev 021" pitchFamily="2" charset="0"/>
              </a:rPr>
              <a:t>ge</a:t>
            </a:r>
            <a:r>
              <a:rPr lang="en-CA" sz="2800" b="1" dirty="0" smtClean="0">
                <a:latin typeface="Kruti Dev 021" pitchFamily="2" charset="0"/>
              </a:rPr>
              <a:t> </a:t>
            </a:r>
            <a:r>
              <a:rPr lang="en-CA" sz="2800" b="1" dirty="0" err="1" smtClean="0">
                <a:latin typeface="Kruti Dev 021" pitchFamily="2" charset="0"/>
              </a:rPr>
              <a:t>vkidk</a:t>
            </a:r>
            <a:r>
              <a:rPr lang="en-CA" sz="2800" b="1" dirty="0" smtClean="0">
                <a:latin typeface="Kruti Dev 021" pitchFamily="2" charset="0"/>
              </a:rPr>
              <a:t> /</a:t>
            </a:r>
            <a:r>
              <a:rPr lang="en-CA" sz="2800" b="1" dirty="0" err="1" smtClean="0">
                <a:latin typeface="Kruti Dev 021" pitchFamily="2" charset="0"/>
              </a:rPr>
              <a:t>kU;okn</a:t>
            </a:r>
            <a:r>
              <a:rPr lang="en-CA" sz="2800" b="1" dirty="0" smtClean="0">
                <a:latin typeface="Kruti Dev 021" pitchFamily="2" charset="0"/>
              </a:rPr>
              <a:t> </a:t>
            </a:r>
            <a:r>
              <a:rPr lang="en-CA" sz="2800" b="1" dirty="0" err="1" smtClean="0">
                <a:latin typeface="Kruti Dev 021" pitchFamily="2" charset="0"/>
              </a:rPr>
              <a:t>nsrs</a:t>
            </a:r>
            <a:r>
              <a:rPr lang="en-CA" sz="2800" b="1" dirty="0" smtClean="0">
                <a:latin typeface="Kruti Dev 021" pitchFamily="2" charset="0"/>
              </a:rPr>
              <a:t> </a:t>
            </a:r>
            <a:r>
              <a:rPr lang="en-CA" sz="2800" b="1" dirty="0" err="1" smtClean="0">
                <a:latin typeface="Kruti Dev 021" pitchFamily="2" charset="0"/>
              </a:rPr>
              <a:t>gSa</a:t>
            </a:r>
            <a:r>
              <a:rPr lang="en-CA" sz="2800" b="1" dirty="0" smtClean="0">
                <a:latin typeface="Kruti Dev 021" pitchFamily="2" charset="0"/>
              </a:rPr>
              <a:t> </a:t>
            </a:r>
            <a:r>
              <a:rPr lang="en-CA" sz="2800" b="1" dirty="0" err="1" smtClean="0">
                <a:latin typeface="Kruti Dev 021" pitchFamily="2" charset="0"/>
              </a:rPr>
              <a:t>fd</a:t>
            </a:r>
            <a:r>
              <a:rPr lang="en-CA" sz="2800" b="1" dirty="0" smtClean="0">
                <a:latin typeface="Kruti Dev 021" pitchFamily="2" charset="0"/>
              </a:rPr>
              <a:t> </a:t>
            </a:r>
            <a:r>
              <a:rPr lang="en-CA" sz="2800" b="1" dirty="0" err="1" smtClean="0">
                <a:latin typeface="Kruti Dev 021" pitchFamily="2" charset="0"/>
              </a:rPr>
              <a:t>elhg</a:t>
            </a:r>
            <a:r>
              <a:rPr lang="en-CA" sz="2800" b="1" dirty="0" smtClean="0">
                <a:latin typeface="Kruti Dev 021" pitchFamily="2" charset="0"/>
              </a:rPr>
              <a:t> dh </a:t>
            </a:r>
            <a:r>
              <a:rPr lang="en-CA" sz="2800" b="1" dirty="0" err="1" smtClean="0">
                <a:latin typeface="Kruti Dev 021" pitchFamily="2" charset="0"/>
              </a:rPr>
              <a:t>e`R;q</a:t>
            </a:r>
            <a:r>
              <a:rPr lang="en-CA" sz="2800" b="1" dirty="0" smtClean="0">
                <a:latin typeface="Kruti Dev 021" pitchFamily="2" charset="0"/>
              </a:rPr>
              <a:t> us </a:t>
            </a:r>
            <a:r>
              <a:rPr lang="en-CA" sz="2800" b="1" dirty="0" err="1" smtClean="0">
                <a:latin typeface="Kruti Dev 021" pitchFamily="2" charset="0"/>
              </a:rPr>
              <a:t>gesa</a:t>
            </a:r>
            <a:r>
              <a:rPr lang="en-CA" sz="2800" b="1" dirty="0" smtClean="0">
                <a:latin typeface="Kruti Dev 021" pitchFamily="2" charset="0"/>
              </a:rPr>
              <a:t> </a:t>
            </a:r>
            <a:r>
              <a:rPr lang="en-CA" sz="2800" b="1" dirty="0" err="1" smtClean="0">
                <a:latin typeface="Kruti Dev 021" pitchFamily="2" charset="0"/>
              </a:rPr>
              <a:t>elhg</a:t>
            </a:r>
            <a:r>
              <a:rPr lang="en-CA" sz="2800" b="1" dirty="0" smtClean="0">
                <a:latin typeface="Kruti Dev 021" pitchFamily="2" charset="0"/>
              </a:rPr>
              <a:t> </a:t>
            </a:r>
            <a:r>
              <a:rPr lang="en-CA" sz="2800" b="1" dirty="0" err="1" smtClean="0">
                <a:latin typeface="Kruti Dev 021" pitchFamily="2" charset="0"/>
              </a:rPr>
              <a:t>ds</a:t>
            </a:r>
            <a:r>
              <a:rPr lang="en-CA" sz="2800" b="1" dirty="0" smtClean="0">
                <a:latin typeface="Kruti Dev 021" pitchFamily="2" charset="0"/>
              </a:rPr>
              <a:t> </a:t>
            </a:r>
            <a:r>
              <a:rPr lang="en-CA" sz="2800" b="1" dirty="0" err="1" smtClean="0">
                <a:latin typeface="Kruti Dev 021" pitchFamily="2" charset="0"/>
              </a:rPr>
              <a:t>vuqxzg</a:t>
            </a:r>
            <a:r>
              <a:rPr lang="en-CA" sz="2800" b="1" dirty="0" smtClean="0">
                <a:latin typeface="Kruti Dev 021" pitchFamily="2" charset="0"/>
              </a:rPr>
              <a:t> dh </a:t>
            </a:r>
            <a:r>
              <a:rPr lang="en-CA" sz="2800" b="1" dirty="0" err="1" smtClean="0">
                <a:latin typeface="Kruti Dev 021" pitchFamily="2" charset="0"/>
              </a:rPr>
              <a:t>vk’kh"kksa</a:t>
            </a:r>
            <a:r>
              <a:rPr lang="en-CA" sz="2800" b="1" dirty="0" smtClean="0">
                <a:latin typeface="Kruti Dev 021" pitchFamily="2" charset="0"/>
              </a:rPr>
              <a:t> dh </a:t>
            </a:r>
            <a:r>
              <a:rPr lang="en-CA" sz="2800" b="1" dirty="0" err="1" smtClean="0">
                <a:latin typeface="Kruti Dev 021" pitchFamily="2" charset="0"/>
              </a:rPr>
              <a:t>et+cwr</a:t>
            </a:r>
            <a:r>
              <a:rPr lang="en-CA" sz="2800" b="1" dirty="0" smtClean="0">
                <a:latin typeface="Kruti Dev 021" pitchFamily="2" charset="0"/>
              </a:rPr>
              <a:t> </a:t>
            </a:r>
            <a:r>
              <a:rPr lang="en-CA" sz="2800" b="1" dirty="0" err="1" smtClean="0">
                <a:latin typeface="Kruti Dev 021" pitchFamily="2" charset="0"/>
              </a:rPr>
              <a:t>uho</a:t>
            </a:r>
            <a:r>
              <a:rPr lang="en-CA" sz="2800" b="1" dirty="0" smtClean="0">
                <a:latin typeface="Kruti Dev 021" pitchFamily="2" charset="0"/>
              </a:rPr>
              <a:t> </a:t>
            </a:r>
            <a:r>
              <a:rPr lang="en-CA" sz="2800" b="1" dirty="0" err="1" smtClean="0">
                <a:latin typeface="Kruti Dev 021" pitchFamily="2" charset="0"/>
              </a:rPr>
              <a:t>iznku</a:t>
            </a:r>
            <a:r>
              <a:rPr lang="en-CA" sz="2800" b="1" dirty="0" smtClean="0">
                <a:latin typeface="Kruti Dev 021" pitchFamily="2" charset="0"/>
              </a:rPr>
              <a:t> </a:t>
            </a:r>
            <a:r>
              <a:rPr lang="en-CA" sz="2800" b="1" dirty="0" err="1" smtClean="0">
                <a:latin typeface="Kruti Dev 021" pitchFamily="2" charset="0"/>
              </a:rPr>
              <a:t>dhA</a:t>
            </a:r>
            <a:endParaRPr lang="en-CA" sz="2800" b="1" dirty="0">
              <a:latin typeface="Kruti Dev 021" pitchFamily="2"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err="1" smtClean="0">
                <a:latin typeface="Kruti Dev 021" pitchFamily="2" charset="0"/>
                <a:cs typeface="Calibri" pitchFamily="34" charset="0"/>
              </a:rPr>
              <a:t>migkj</a:t>
            </a:r>
            <a:r>
              <a:rPr lang="en-US" sz="2400" dirty="0" smtClean="0">
                <a:latin typeface="Kruti Dev 021" pitchFamily="2" charset="0"/>
                <a:cs typeface="Calibri" pitchFamily="34" charset="0"/>
              </a:rPr>
              <a:t> 1-14</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US" sz="3200" b="1" dirty="0" err="1" smtClean="0">
                <a:latin typeface="DevLys 010" pitchFamily="2" charset="0"/>
              </a:rPr>
              <a:t>elhg</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a:r>
              <a:rPr lang="en-US" sz="1200" b="1" dirty="0" err="1" smtClean="0">
                <a:solidFill>
                  <a:srgbClr val="FF0000"/>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476672"/>
            <a:ext cx="8961120" cy="1815882"/>
          </a:xfrm>
          <a:prstGeom prst="rect">
            <a:avLst/>
          </a:prstGeom>
          <a:noFill/>
        </p:spPr>
        <p:txBody>
          <a:bodyPr wrap="square" rtlCol="0">
            <a:spAutoFit/>
          </a:bodyPr>
          <a:lstStyle/>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dHkh</a:t>
            </a:r>
            <a:r>
              <a:rPr lang="en-US" sz="2800" b="1" dirty="0" smtClean="0">
                <a:latin typeface="DevLys 010" pitchFamily="2" charset="0"/>
              </a:rPr>
              <a:t> </a:t>
            </a:r>
            <a:r>
              <a:rPr lang="en-US" sz="2800" b="1" dirty="0" err="1" smtClean="0">
                <a:latin typeface="DevLys 010" pitchFamily="2" charset="0"/>
              </a:rPr>
              <a:t>dksbZ</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iki</a:t>
            </a:r>
            <a:r>
              <a:rPr lang="en-US" sz="2800" b="1" dirty="0" smtClean="0">
                <a:latin typeface="DevLys 010" pitchFamily="2" charset="0"/>
              </a:rPr>
              <a:t> </a:t>
            </a:r>
            <a:r>
              <a:rPr lang="en-US" sz="2800" b="1" dirty="0" err="1" smtClean="0">
                <a:latin typeface="DevLys 010" pitchFamily="2" charset="0"/>
              </a:rPr>
              <a:t>gh</a:t>
            </a:r>
            <a:r>
              <a:rPr lang="en-US" sz="2800" b="1" dirty="0" smtClean="0">
                <a:latin typeface="DevLys 010" pitchFamily="2" charset="0"/>
              </a:rPr>
              <a:t> u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r>
              <a:rPr lang="en-US" sz="2800" b="1" dirty="0" smtClean="0">
                <a:solidFill>
                  <a:srgbClr val="FF0000"/>
                </a:solidFill>
                <a:latin typeface="DevLys 010" pitchFamily="2" charset="0"/>
              </a:rPr>
              <a:t> </a:t>
            </a:r>
            <a:r>
              <a:rPr lang="en-US" sz="2800" b="1" dirty="0" smtClean="0">
                <a:latin typeface="Calibri" pitchFamily="34" charset="0"/>
                <a:cs typeface="Calibri" pitchFamily="34" charset="0"/>
              </a:rPr>
              <a:t> </a:t>
            </a:r>
          </a:p>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loZnk</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vkKk</a:t>
            </a:r>
            <a:r>
              <a:rPr lang="en-US" sz="2800" b="1" dirty="0" smtClean="0">
                <a:latin typeface="DevLys 010" pitchFamily="2" charset="0"/>
              </a:rPr>
              <a:t> </a:t>
            </a:r>
            <a:r>
              <a:rPr lang="en-US" sz="2800" b="1" dirty="0" err="1" smtClean="0">
                <a:latin typeface="DevLys 010" pitchFamily="2" charset="0"/>
              </a:rPr>
              <a:t>dk</a:t>
            </a:r>
            <a:r>
              <a:rPr lang="en-US" sz="2800" b="1" dirty="0" smtClean="0">
                <a:latin typeface="DevLys 010" pitchFamily="2" charset="0"/>
              </a:rPr>
              <a:t> </a:t>
            </a:r>
            <a:r>
              <a:rPr lang="en-US" sz="2800" b="1" dirty="0" err="1" smtClean="0">
                <a:latin typeface="DevLys 010" pitchFamily="2" charset="0"/>
              </a:rPr>
              <a:t>ikyu</a:t>
            </a:r>
            <a:r>
              <a:rPr lang="en-US" sz="2800" b="1" dirty="0" smtClean="0">
                <a:latin typeface="DevLys 010" pitchFamily="2" charset="0"/>
              </a:rPr>
              <a:t>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endParaRPr lang="en-US" sz="2800" b="1" dirty="0" smtClean="0">
              <a:latin typeface="DevLys 010" pitchFamily="2" charset="0"/>
            </a:endParaRPr>
          </a:p>
          <a:p>
            <a:pPr algn="ctr"/>
            <a:r>
              <a:rPr lang="en-US" sz="2800" b="1" dirty="0" err="1" smtClean="0">
                <a:latin typeface="DevLys 010" pitchFamily="2" charset="0"/>
              </a:rPr>
              <a:t>Ikjes’oj</a:t>
            </a:r>
            <a:r>
              <a:rPr lang="en-US" sz="2800" b="1" dirty="0" smtClean="0">
                <a:latin typeface="DevLys 010" pitchFamily="2" charset="0"/>
              </a:rPr>
              <a:t> </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gksdj</a:t>
            </a:r>
            <a:r>
              <a:rPr lang="en-US" sz="2800" b="1" dirty="0" smtClean="0">
                <a:latin typeface="DevLys 010" pitchFamily="2" charset="0"/>
              </a:rPr>
              <a:t> </a:t>
            </a:r>
            <a:r>
              <a:rPr lang="en-US" sz="2800" b="1" dirty="0" err="1" smtClean="0">
                <a:latin typeface="DevLys 010" pitchFamily="2" charset="0"/>
              </a:rPr>
              <a:t>gesa</a:t>
            </a:r>
            <a:r>
              <a:rPr lang="en-US" sz="2800" b="1" dirty="0" smtClean="0">
                <a:latin typeface="DevLys 010" pitchFamily="2" charset="0"/>
              </a:rPr>
              <a:t> /</a:t>
            </a:r>
            <a:r>
              <a:rPr lang="en-US" sz="2800" b="1" dirty="0" err="1" smtClean="0">
                <a:latin typeface="DevLys 010" pitchFamily="2" charset="0"/>
              </a:rPr>
              <a:t>kehZ</a:t>
            </a:r>
            <a:r>
              <a:rPr lang="en-US" sz="2800" b="1" dirty="0" smtClean="0">
                <a:latin typeface="DevLys 010" pitchFamily="2" charset="0"/>
              </a:rPr>
              <a:t> </a:t>
            </a:r>
            <a:r>
              <a:rPr lang="en-US" sz="2800" b="1" dirty="0" err="1" smtClean="0">
                <a:latin typeface="DevLys 010" pitchFamily="2" charset="0"/>
              </a:rPr>
              <a:t>O;fDr</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i</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Lohdkj</a:t>
            </a:r>
            <a:r>
              <a:rPr lang="en-US" sz="2800" b="1" dirty="0" smtClean="0">
                <a:latin typeface="DevLys 010" pitchFamily="2" charset="0"/>
              </a:rPr>
              <a:t> </a:t>
            </a:r>
            <a:r>
              <a:rPr lang="en-US" sz="2800" b="1" dirty="0" err="1" smtClean="0">
                <a:latin typeface="DevLys 010" pitchFamily="2" charset="0"/>
              </a:rPr>
              <a:t>djrs</a:t>
            </a:r>
            <a:r>
              <a:rPr lang="en-US" sz="2800" b="1" dirty="0" smtClean="0">
                <a:latin typeface="DevLys 010" pitchFamily="2" charset="0"/>
              </a:rPr>
              <a:t> </a:t>
            </a:r>
            <a:r>
              <a:rPr lang="en-US" sz="2800" b="1" dirty="0" err="1" smtClean="0">
                <a:latin typeface="DevLys 010" pitchFamily="2" charset="0"/>
              </a:rPr>
              <a:t>rFkk</a:t>
            </a:r>
            <a:r>
              <a:rPr lang="en-US" sz="2800" b="1" dirty="0" smtClean="0">
                <a:latin typeface="DevLys 010" pitchFamily="2" charset="0"/>
              </a:rPr>
              <a:t>  </a:t>
            </a:r>
            <a:r>
              <a:rPr lang="en-US" sz="2800" b="1" dirty="0" err="1" smtClean="0">
                <a:latin typeface="DevLys 010" pitchFamily="2" charset="0"/>
              </a:rPr>
              <a:t>gekjs</a:t>
            </a:r>
            <a:r>
              <a:rPr lang="en-US" sz="2800" b="1" dirty="0" smtClean="0">
                <a:latin typeface="DevLys 010" pitchFamily="2" charset="0"/>
              </a:rPr>
              <a:t> </a:t>
            </a:r>
            <a:r>
              <a:rPr lang="en-US" sz="2800" b="1" dirty="0" err="1" smtClean="0">
                <a:latin typeface="DevLys 010" pitchFamily="2" charset="0"/>
              </a:rPr>
              <a:t>lkFk</a:t>
            </a:r>
            <a:r>
              <a:rPr lang="en-US" sz="2800" b="1" dirty="0" smtClean="0">
                <a:latin typeface="DevLys 010" pitchFamily="2" charset="0"/>
              </a:rPr>
              <a:t> </a:t>
            </a:r>
            <a:r>
              <a:rPr lang="en-US" sz="2800" b="1" dirty="0" err="1" smtClean="0">
                <a:latin typeface="DevLys 010" pitchFamily="2" charset="0"/>
              </a:rPr>
              <a:t>iqu</a:t>
            </a:r>
            <a:r>
              <a:rPr lang="en-US" sz="2800" b="1" dirty="0" smtClean="0">
                <a:latin typeface="DevLys 010" pitchFamily="2" charset="0"/>
              </a:rPr>
              <a:t>% </a:t>
            </a:r>
            <a:r>
              <a:rPr lang="en-US" sz="2800" b="1" dirty="0" err="1" smtClean="0">
                <a:latin typeface="DevLys 010" pitchFamily="2" charset="0"/>
              </a:rPr>
              <a:t>feyki</a:t>
            </a:r>
            <a:r>
              <a:rPr lang="en-US" sz="2800" b="1" dirty="0" smtClean="0">
                <a:latin typeface="DevLys 010" pitchFamily="2" charset="0"/>
              </a:rPr>
              <a:t> </a:t>
            </a:r>
            <a:r>
              <a:rPr lang="en-US" sz="2800" b="1" dirty="0" err="1" smtClean="0">
                <a:latin typeface="DevLys 010" pitchFamily="2" charset="0"/>
              </a:rPr>
              <a:t>dj</a:t>
            </a:r>
            <a:r>
              <a:rPr lang="en-US" sz="2800" b="1" dirty="0" smtClean="0">
                <a:latin typeface="DevLys 010" pitchFamily="2" charset="0"/>
              </a:rPr>
              <a:t> </a:t>
            </a:r>
            <a:r>
              <a:rPr lang="en-US" sz="2800" b="1" dirty="0" err="1" smtClean="0">
                <a:latin typeface="DevLys 010" pitchFamily="2" charset="0"/>
              </a:rPr>
              <a:t>ysrs</a:t>
            </a:r>
            <a:r>
              <a:rPr lang="en-US" sz="2800" b="1" dirty="0" smtClean="0">
                <a:latin typeface="DevLys 010" pitchFamily="2" charset="0"/>
              </a:rPr>
              <a:t> </a:t>
            </a:r>
            <a:r>
              <a:rPr lang="en-US" sz="2800" b="1" dirty="0" err="1" smtClean="0">
                <a:latin typeface="DevLys 010" pitchFamily="2" charset="0"/>
              </a:rPr>
              <a:t>gSaA</a:t>
            </a:r>
            <a:r>
              <a:rPr lang="en-US" sz="2800" b="1" dirty="0" smtClean="0">
                <a:latin typeface="DevLys 010" pitchFamily="2" charset="0"/>
              </a:rPr>
              <a:t> </a:t>
            </a:r>
            <a:endParaRPr lang="en-CA" sz="2800" spc="-20" dirty="0">
              <a:latin typeface="Calibri" pitchFamily="34" charset="0"/>
              <a:cs typeface="Calibri" pitchFamily="34" charset="0"/>
            </a:endParaRPr>
          </a:p>
        </p:txBody>
      </p:sp>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US" sz="2800" b="1" dirty="0" err="1" smtClean="0">
                <a:solidFill>
                  <a:schemeClr val="bg1"/>
                </a:solidFill>
                <a:latin typeface="DevLys 010" pitchFamily="2" charset="0"/>
              </a:rPr>
              <a:t>vifo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vifo</a:t>
            </a:r>
            <a:r>
              <a:rPr lang="en-US" sz="2800" b="1" dirty="0" smtClean="0">
                <a:solidFill>
                  <a:schemeClr val="bg1"/>
                </a:solidFill>
                <a:latin typeface="DevLys 010" pitchFamily="2" charset="0"/>
              </a:rPr>
              <a:t>=</a:t>
            </a:r>
          </a:p>
          <a:p>
            <a:pPr algn="ctr">
              <a:lnSpc>
                <a:spcPts val="2800"/>
              </a:lnSpc>
            </a:pPr>
            <a:r>
              <a:rPr lang="en-US" sz="2800" b="1" dirty="0" err="1" smtClean="0">
                <a:solidFill>
                  <a:schemeClr val="bg1"/>
                </a:solidFill>
                <a:latin typeface="DevLys 010" pitchFamily="2" charset="0"/>
                <a:cs typeface="Calibri" pitchFamily="34" charset="0"/>
              </a:rPr>
              <a:t>vifo</a:t>
            </a:r>
            <a:r>
              <a:rPr lang="en-US" sz="2800" b="1" dirty="0" smtClean="0">
                <a:solidFill>
                  <a:schemeClr val="bg1"/>
                </a:solidFill>
                <a:latin typeface="DevLys 010" pitchFamily="2"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092607"/>
          </a:xfrm>
          <a:prstGeom prst="rect">
            <a:avLst/>
          </a:prstGeom>
          <a:noFill/>
        </p:spPr>
        <p:txBody>
          <a:bodyPr wrap="square" rtlCol="0">
            <a:spAutoFit/>
          </a:bodyPr>
          <a:lstStyle/>
          <a:p>
            <a:pPr algn="ctr">
              <a:lnSpc>
                <a:spcPts val="2600"/>
              </a:lnSpc>
            </a:pPr>
            <a:r>
              <a:rPr lang="en-US" sz="2800" b="1" dirty="0" err="1" smtClean="0">
                <a:solidFill>
                  <a:schemeClr val="bg1"/>
                </a:solidFill>
                <a:latin typeface="DevLys 010" pitchFamily="2" charset="0"/>
              </a:rPr>
              <a:t>Ikfo</a:t>
            </a:r>
            <a:r>
              <a:rPr lang="en-US" sz="2800" b="1" dirty="0" smtClean="0">
                <a:solidFill>
                  <a:schemeClr val="bg1"/>
                </a:solidFill>
                <a:latin typeface="DevLys 010" pitchFamily="2" charset="0"/>
              </a:rPr>
              <a:t>=</a:t>
            </a:r>
          </a:p>
          <a:p>
            <a:pPr algn="ctr">
              <a:lnSpc>
                <a:spcPts val="2600"/>
              </a:lnSpc>
            </a:pPr>
            <a:r>
              <a:rPr lang="en-US" sz="2800" b="1" dirty="0" err="1" smtClean="0">
                <a:solidFill>
                  <a:schemeClr val="bg1"/>
                </a:solidFill>
                <a:latin typeface="DevLys 010" pitchFamily="2" charset="0"/>
                <a:cs typeface="Calibri" pitchFamily="34" charset="0"/>
              </a:rPr>
              <a:t>Ikfo</a:t>
            </a:r>
            <a:r>
              <a:rPr lang="en-US" sz="2800" b="1" dirty="0" smtClean="0">
                <a:solidFill>
                  <a:schemeClr val="bg1"/>
                </a:solidFill>
                <a:latin typeface="DevLys 010" pitchFamily="2" charset="0"/>
                <a:cs typeface="Calibri" pitchFamily="34" charset="0"/>
              </a:rPr>
              <a:t>= </a:t>
            </a:r>
          </a:p>
          <a:p>
            <a:pPr algn="ctr">
              <a:lnSpc>
                <a:spcPts val="2600"/>
              </a:lnSpc>
            </a:pPr>
            <a:r>
              <a:rPr lang="en-US" sz="2800" b="1" dirty="0" err="1" smtClean="0">
                <a:solidFill>
                  <a:schemeClr val="bg1"/>
                </a:solidFill>
                <a:latin typeface="DevLys 010" pitchFamily="2" charset="0"/>
                <a:cs typeface="Calibri" pitchFamily="34" charset="0"/>
              </a:rPr>
              <a:t>Ikfo</a:t>
            </a:r>
            <a:r>
              <a:rPr lang="en-US" sz="2800" b="1" dirty="0" smtClean="0">
                <a:solidFill>
                  <a:schemeClr val="bg1"/>
                </a:solidFill>
                <a:latin typeface="DevLys 010" pitchFamily="2" charset="0"/>
                <a:cs typeface="Calibri" pitchFamily="34" charset="0"/>
              </a:rPr>
              <a:t>=</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092607"/>
          </a:xfrm>
          <a:prstGeom prst="rect">
            <a:avLst/>
          </a:prstGeom>
          <a:noFill/>
        </p:spPr>
        <p:txBody>
          <a:bodyPr wrap="square" rtlCol="0">
            <a:spAutoFit/>
          </a:bodyPr>
          <a:lstStyle/>
          <a:p>
            <a:pPr algn="ctr">
              <a:lnSpc>
                <a:spcPts val="2600"/>
              </a:lnSpc>
            </a:pPr>
            <a:r>
              <a:rPr lang="en-US" sz="2800" b="1" dirty="0" smtClean="0">
                <a:solidFill>
                  <a:schemeClr val="bg1"/>
                </a:solidFill>
                <a:latin typeface="DevLys 010" pitchFamily="2" charset="0"/>
              </a:rPr>
              <a:t>,d</a:t>
            </a:r>
          </a:p>
          <a:p>
            <a:pPr algn="ctr">
              <a:lnSpc>
                <a:spcPts val="2600"/>
              </a:lnSpc>
            </a:pPr>
            <a:r>
              <a:rPr lang="en-US" sz="2800" b="1" dirty="0" smtClean="0">
                <a:solidFill>
                  <a:schemeClr val="bg1"/>
                </a:solidFill>
                <a:latin typeface="DevLys 010" pitchFamily="2" charset="0"/>
                <a:cs typeface="Calibri" pitchFamily="34" charset="0"/>
              </a:rPr>
              <a:t>,d </a:t>
            </a:r>
          </a:p>
          <a:p>
            <a:pPr algn="ctr">
              <a:lnSpc>
                <a:spcPts val="2600"/>
              </a:lnSpc>
            </a:pPr>
            <a:r>
              <a:rPr lang="en-US" sz="2800" b="1" dirty="0" smtClean="0">
                <a:solidFill>
                  <a:schemeClr val="bg1"/>
                </a:solidFill>
                <a:latin typeface="DevLys 010" pitchFamily="2" charset="0"/>
                <a:cs typeface="Calibri" pitchFamily="34" charset="0"/>
              </a:rPr>
              <a:t>,d </a:t>
            </a:r>
            <a:r>
              <a:rPr lang="en-CA" sz="2800" b="1" dirty="0" smtClean="0">
                <a:solidFill>
                  <a:schemeClr val="bg1"/>
                </a:solidFill>
                <a:latin typeface="Calibri" pitchFamily="34"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43" name="TextBox 42"/>
          <p:cNvSpPr txBox="1">
            <a:spLocks noChangeArrowheads="1"/>
          </p:cNvSpPr>
          <p:nvPr/>
        </p:nvSpPr>
        <p:spPr bwMode="auto">
          <a:xfrm>
            <a:off x="251520" y="4422591"/>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O;oLFkk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vyx</a:t>
            </a:r>
            <a:r>
              <a:rPr lang="en-US" sz="2800" b="1" dirty="0" smtClean="0">
                <a:solidFill>
                  <a:schemeClr val="bg1"/>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chemeClr val="bg1"/>
                </a:solidFill>
                <a:latin typeface="DevLys 010" pitchFamily="2" charset="0"/>
              </a:rPr>
              <a:t>izxV</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gqbZ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og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fo’okl</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djus</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ls</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lc</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fo’okl</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djus</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okyksa</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D;ksafd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lc</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iki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vuqxzg</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NqVdkjs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elhg</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h’kq</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esa</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lsar&amp;esar</a:t>
            </a:r>
            <a:r>
              <a:rPr lang="en-US" sz="2800" b="1" dirty="0" smtClean="0">
                <a:solidFill>
                  <a:schemeClr val="bg1"/>
                </a:solidFill>
                <a:latin typeface="DevLys 010" pitchFamily="2" charset="0"/>
              </a:rPr>
              <a:t> </a:t>
            </a:r>
            <a:r>
              <a:rPr lang="en-US" sz="2800" b="1" u="sng" dirty="0" smtClean="0">
                <a:solidFill>
                  <a:schemeClr val="bg1"/>
                </a:solidFill>
                <a:latin typeface="DevLys 010" pitchFamily="2" charset="0"/>
              </a:rPr>
              <a:t>/</a:t>
            </a:r>
            <a:r>
              <a:rPr lang="en-US" sz="2800" b="1" u="sng" dirty="0" err="1" smtClean="0">
                <a:solidFill>
                  <a:schemeClr val="bg1"/>
                </a:solidFill>
                <a:latin typeface="DevLys 010" pitchFamily="2" charset="0"/>
              </a:rPr>
              <a:t>kehZ</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Bgjk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3%21&amp;24 </a:t>
            </a:r>
            <a:endParaRPr lang="en-CA" sz="2800" b="1" dirty="0" smtClean="0">
              <a:solidFill>
                <a:schemeClr val="bg1"/>
              </a:solidFill>
              <a:latin typeface="Calibri" pitchFamily="34" charset="0"/>
            </a:endParaRPr>
          </a:p>
        </p:txBody>
      </p:sp>
      <p:sp>
        <p:nvSpPr>
          <p:cNvPr id="46" name="TextBox 45"/>
          <p:cNvSpPr txBox="1"/>
          <p:nvPr/>
        </p:nvSpPr>
        <p:spPr>
          <a:xfrm>
            <a:off x="971600" y="0"/>
            <a:ext cx="7406640" cy="523220"/>
          </a:xfrm>
          <a:prstGeom prst="rect">
            <a:avLst/>
          </a:prstGeom>
          <a:solidFill>
            <a:schemeClr val="tx1"/>
          </a:solidFill>
        </p:spPr>
        <p:txBody>
          <a:bodyPr wrap="square" rtlCol="0">
            <a:spAutoFit/>
          </a:bodyPr>
          <a:lstStyle/>
          <a:p>
            <a:pPr>
              <a:spcBef>
                <a:spcPts val="0"/>
              </a:spcBef>
            </a:pP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kehZ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Bgjs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tks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lang="en-US" sz="2800" b="1" dirty="0" smtClean="0">
              <a:solidFill>
                <a:srgbClr val="FF0000"/>
              </a:solidFill>
              <a:latin typeface="DevLys 010" pitchFamily="2" charset="0"/>
            </a:endParaRPr>
          </a:p>
        </p:txBody>
      </p:sp>
      <p:pic>
        <p:nvPicPr>
          <p:cNvPr id="49" name="Picture 48" descr="egyptian.gif"/>
          <p:cNvPicPr>
            <a:picLocks noChangeAspect="1"/>
          </p:cNvPicPr>
          <p:nvPr/>
        </p:nvPicPr>
        <p:blipFill>
          <a:blip r:embed="rId2" cstate="print"/>
          <a:stretch>
            <a:fillRect/>
          </a:stretch>
        </p:blipFill>
        <p:spPr>
          <a:xfrm>
            <a:off x="7236296" y="2492896"/>
            <a:ext cx="1689817"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4" name="Rectangle 23"/>
          <p:cNvSpPr/>
          <p:nvPr/>
        </p:nvSpPr>
        <p:spPr>
          <a:xfrm>
            <a:off x="7504896" y="3861048"/>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7308304" y="3985632"/>
            <a:ext cx="45720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hains 3.JPG"/>
          <p:cNvPicPr>
            <a:picLocks noChangeAspect="1"/>
          </p:cNvPicPr>
          <p:nvPr/>
        </p:nvPicPr>
        <p:blipFill>
          <a:blip r:embed="rId2" cstate="print"/>
          <a:srcRect l="2863" t="3982" r="2625" b="8808"/>
          <a:stretch>
            <a:fillRect/>
          </a:stretch>
        </p:blipFill>
        <p:spPr>
          <a:xfrm>
            <a:off x="107504" y="2852936"/>
            <a:ext cx="2664296" cy="2448272"/>
          </a:xfrm>
          <a:prstGeom prst="rect">
            <a:avLst/>
          </a:prstGeom>
        </p:spPr>
      </p:pic>
      <p:sp>
        <p:nvSpPr>
          <p:cNvPr id="21" name="TextBox 20"/>
          <p:cNvSpPr txBox="1"/>
          <p:nvPr/>
        </p:nvSpPr>
        <p:spPr>
          <a:xfrm>
            <a:off x="323528" y="534159"/>
            <a:ext cx="8496944" cy="1938992"/>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3200" b="1" dirty="0" err="1" smtClean="0">
                <a:solidFill>
                  <a:schemeClr val="bg1"/>
                </a:solidFill>
                <a:latin typeface="DevLys 010" pitchFamily="2" charset="0"/>
              </a:rPr>
              <a:t>rqEgkjk</a:t>
            </a:r>
            <a:r>
              <a:rPr lang="en-US" sz="3200" b="1" dirty="0" smtClean="0">
                <a:solidFill>
                  <a:schemeClr val="bg1"/>
                </a:solidFill>
                <a:latin typeface="DevLys 010" pitchFamily="2" charset="0"/>
              </a:rPr>
              <a:t> </a:t>
            </a:r>
            <a:r>
              <a:rPr lang="en-US" sz="3200" b="1" dirty="0" err="1" smtClean="0">
                <a:solidFill>
                  <a:srgbClr val="FF0000"/>
                </a:solidFill>
                <a:latin typeface="DevLys 010" pitchFamily="2" charset="0"/>
              </a:rPr>
              <a:t>NqVdkjk</a:t>
            </a:r>
            <a:r>
              <a:rPr lang="en-US" sz="3200" b="1" dirty="0" smtClean="0">
                <a:solidFill>
                  <a:srgbClr val="FF0000"/>
                </a:solidFill>
                <a:latin typeface="DevLys 010" pitchFamily="2" charset="0"/>
              </a:rPr>
              <a:t> </a:t>
            </a:r>
            <a:r>
              <a:rPr lang="en-US" sz="3200" b="1" dirty="0" smtClean="0">
                <a:solidFill>
                  <a:schemeClr val="bg1"/>
                </a:solidFill>
                <a:latin typeface="DevLys 010" pitchFamily="2" charset="0"/>
              </a:rPr>
              <a:t>--------</a:t>
            </a:r>
            <a:r>
              <a:rPr lang="en-US" sz="3200" b="1" dirty="0" err="1" smtClean="0">
                <a:solidFill>
                  <a:schemeClr val="bg1"/>
                </a:solidFill>
                <a:latin typeface="DevLys 010" pitchFamily="2" charset="0"/>
              </a:rPr>
              <a:t>elhg</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ds</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cgqewY</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ygw</a:t>
            </a:r>
            <a:r>
              <a:rPr lang="en-US" sz="3200" b="1" dirty="0" smtClean="0">
                <a:solidFill>
                  <a:schemeClr val="bg1"/>
                </a:solidFill>
                <a:latin typeface="DevLys 010" pitchFamily="2" charset="0"/>
              </a:rPr>
              <a:t>-----------</a:t>
            </a:r>
            <a:r>
              <a:rPr lang="en-US" sz="3200" b="1" dirty="0" err="1" smtClean="0">
                <a:solidFill>
                  <a:schemeClr val="bg1"/>
                </a:solidFill>
                <a:latin typeface="DevLys 010" pitchFamily="2" charset="0"/>
              </a:rPr>
              <a:t>funksZ"k</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fu"dyad</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esEus</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ds</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kjk</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gqvk</a:t>
            </a:r>
            <a:r>
              <a:rPr lang="en-US" sz="3200" b="1" dirty="0" smtClean="0">
                <a:solidFill>
                  <a:schemeClr val="bg1"/>
                </a:solidFill>
                <a:latin typeface="DevLys 010" pitchFamily="2" charset="0"/>
              </a:rPr>
              <a:t> </a:t>
            </a:r>
            <a:r>
              <a:rPr lang="en-US" sz="3200" b="1" dirty="0" err="1" smtClean="0">
                <a:solidFill>
                  <a:schemeClr val="bg1"/>
                </a:solidFill>
                <a:latin typeface="DevLys 010" pitchFamily="2" charset="0"/>
              </a:rPr>
              <a:t>gSA</a:t>
            </a:r>
            <a:r>
              <a:rPr lang="en-CA" sz="3200" b="1" dirty="0" smtClean="0">
                <a:solidFill>
                  <a:schemeClr val="bg1"/>
                </a:solidFill>
                <a:latin typeface="Calibri" pitchFamily="34" charset="0"/>
              </a:rPr>
              <a:t>” </a:t>
            </a:r>
            <a:r>
              <a:rPr lang="en-US" sz="3200" b="1" dirty="0" smtClean="0">
                <a:solidFill>
                  <a:schemeClr val="bg1"/>
                </a:solidFill>
                <a:latin typeface="DevLys 010" pitchFamily="2" charset="0"/>
              </a:rPr>
              <a:t>1irjl 1%18&amp;19</a:t>
            </a:r>
            <a:endParaRPr lang="en-CA" sz="3200" b="1" dirty="0" smtClean="0">
              <a:solidFill>
                <a:schemeClr val="bg1"/>
              </a:solidFill>
              <a:latin typeface="Calibri" pitchFamily="34" charset="0"/>
            </a:endParaRPr>
          </a:p>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D;ksafd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lc</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iki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vuqxzg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ml </a:t>
            </a:r>
            <a:r>
              <a:rPr lang="en-US" sz="2800" b="1" dirty="0" err="1" smtClean="0">
                <a:solidFill>
                  <a:srgbClr val="FF0000"/>
                </a:solidFill>
                <a:latin typeface="DevLys 010" pitchFamily="2" charset="0"/>
              </a:rPr>
              <a:t>NqVdkjs</a:t>
            </a:r>
            <a:r>
              <a:rPr lang="en-US" sz="2800" b="1" dirty="0" smtClean="0">
                <a:solidFill>
                  <a:srgbClr val="FF0000"/>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lsar&amp;esar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kehZ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Bgjk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3%21&amp;24</a:t>
            </a:r>
            <a:endParaRPr lang="en-CA" sz="2800" b="1" dirty="0" smtClean="0">
              <a:solidFill>
                <a:schemeClr val="bg1"/>
              </a:solidFill>
              <a:latin typeface="Calibri" pitchFamily="34" charset="0"/>
            </a:endParaRPr>
          </a:p>
        </p:txBody>
      </p:sp>
      <p:sp>
        <p:nvSpPr>
          <p:cNvPr id="25" name="Title 1"/>
          <p:cNvSpPr txBox="1">
            <a:spLocks/>
          </p:cNvSpPr>
          <p:nvPr/>
        </p:nvSpPr>
        <p:spPr bwMode="auto">
          <a:xfrm>
            <a:off x="70992" y="5229200"/>
            <a:ext cx="9073008" cy="14847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ts val="3000"/>
              </a:lnSpc>
              <a:defRPr/>
            </a:pPr>
            <a:r>
              <a:rPr lang="en-US" sz="2800" b="1" dirty="0" err="1" smtClean="0">
                <a:solidFill>
                  <a:srgbClr val="009900"/>
                </a:solidFill>
                <a:latin typeface="DevLys 010" pitchFamily="2" charset="0"/>
              </a:rPr>
              <a:t>Eklhg</a:t>
            </a:r>
            <a:r>
              <a:rPr lang="en-US" sz="2800" b="1" dirty="0" smtClean="0">
                <a:solidFill>
                  <a:srgbClr val="009900"/>
                </a:solidFill>
                <a:latin typeface="DevLys 010" pitchFamily="2" charset="0"/>
              </a:rPr>
              <a:t> </a:t>
            </a:r>
            <a:r>
              <a:rPr lang="en-US" sz="3200" b="1" dirty="0" smtClean="0">
                <a:solidFill>
                  <a:srgbClr val="009900"/>
                </a:solidFill>
                <a:latin typeface="DevLys 010" pitchFamily="2" charset="0"/>
              </a:rPr>
              <a:t>}</a:t>
            </a:r>
            <a:r>
              <a:rPr lang="en-US" sz="3200" b="1" dirty="0" err="1" smtClean="0">
                <a:solidFill>
                  <a:srgbClr val="009900"/>
                </a:solidFill>
                <a:latin typeface="DevLys 010" pitchFamily="2" charset="0"/>
              </a:rPr>
              <a:t>kjk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fn;k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x;k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nke</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gesa</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NqM+krk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iki</a:t>
            </a:r>
            <a:r>
              <a:rPr lang="en-US" sz="3200" b="1" dirty="0" smtClean="0">
                <a:solidFill>
                  <a:srgbClr val="009900"/>
                </a:solidFill>
                <a:latin typeface="DevLys 010" pitchFamily="2" charset="0"/>
              </a:rPr>
              <a:t> dh </a:t>
            </a:r>
            <a:r>
              <a:rPr lang="en-US" sz="3200" b="1" dirty="0" err="1" smtClean="0">
                <a:solidFill>
                  <a:srgbClr val="009900"/>
                </a:solidFill>
                <a:latin typeface="DevLys 010" pitchFamily="2" charset="0"/>
              </a:rPr>
              <a:t>xqykeh</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ls</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LorU</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djds</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vkRek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ds</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kjk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elhg</a:t>
            </a:r>
            <a:r>
              <a:rPr lang="en-US" sz="3200" b="1" dirty="0" smtClean="0">
                <a:solidFill>
                  <a:srgbClr val="009900"/>
                </a:solidFill>
                <a:latin typeface="DevLys 010" pitchFamily="2" charset="0"/>
              </a:rPr>
              <a:t> dh </a:t>
            </a:r>
            <a:r>
              <a:rPr lang="en-US" sz="3200" b="1" dirty="0" err="1" smtClean="0">
                <a:solidFill>
                  <a:srgbClr val="009900"/>
                </a:solidFill>
                <a:latin typeface="DevLys 010" pitchFamily="2" charset="0"/>
              </a:rPr>
              <a:t>ifjiw.kZrk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esa</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izos’k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djkrk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gS</a:t>
            </a:r>
            <a:r>
              <a:rPr lang="en-US" sz="3200" b="1" dirty="0" smtClean="0">
                <a:solidFill>
                  <a:srgbClr val="009900"/>
                </a:solidFill>
                <a:latin typeface="DevLys 010" pitchFamily="2" charset="0"/>
              </a:rPr>
              <a:t>]</a:t>
            </a:r>
            <a:r>
              <a:rPr lang="en-US" sz="3200" b="1" dirty="0" err="1" smtClean="0">
                <a:solidFill>
                  <a:srgbClr val="009900"/>
                </a:solidFill>
                <a:latin typeface="DevLys 010" pitchFamily="2" charset="0"/>
              </a:rPr>
              <a:t>ftlesa</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elhg</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ds</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iqu%vkxeu</a:t>
            </a:r>
            <a:r>
              <a:rPr lang="en-US" sz="3200" b="1" dirty="0" smtClean="0">
                <a:solidFill>
                  <a:srgbClr val="009900"/>
                </a:solidFill>
                <a:latin typeface="DevLys 010" pitchFamily="2" charset="0"/>
              </a:rPr>
              <a:t> rd </a:t>
            </a:r>
            <a:r>
              <a:rPr lang="en-US" sz="3200" b="1" dirty="0" err="1" smtClean="0">
                <a:solidFill>
                  <a:srgbClr val="009900"/>
                </a:solidFill>
                <a:latin typeface="DevLys 010" pitchFamily="2" charset="0"/>
              </a:rPr>
              <a:t>gekjh</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nsgksa</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dk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NqVdkjk</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Hkh</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kkfey</a:t>
            </a:r>
            <a:r>
              <a:rPr lang="en-US" sz="3200" b="1" dirty="0" smtClean="0">
                <a:solidFill>
                  <a:srgbClr val="009900"/>
                </a:solidFill>
                <a:latin typeface="DevLys 010" pitchFamily="2" charset="0"/>
              </a:rPr>
              <a:t> </a:t>
            </a:r>
            <a:r>
              <a:rPr lang="en-US" sz="3200" b="1" dirty="0" err="1" smtClean="0">
                <a:solidFill>
                  <a:srgbClr val="009900"/>
                </a:solidFill>
                <a:latin typeface="DevLys 010" pitchFamily="2" charset="0"/>
              </a:rPr>
              <a:t>gSA</a:t>
            </a:r>
            <a:r>
              <a:rPr lang="en-US" sz="3200" b="1" dirty="0" smtClean="0">
                <a:solidFill>
                  <a:srgbClr val="009900"/>
                </a:solidFill>
                <a:latin typeface="DevLys 010" pitchFamily="2" charset="0"/>
              </a:rPr>
              <a:t> </a:t>
            </a:r>
            <a:endParaRPr kumimoji="0" lang="en-US" sz="2800" b="1" i="0" u="none" strike="noStrike" kern="0" cap="none" spc="0" normalizeH="0" baseline="0" noProof="0" dirty="0" smtClean="0">
              <a:ln>
                <a:noFill/>
              </a:ln>
              <a:solidFill>
                <a:srgbClr val="008000"/>
              </a:solidFill>
              <a:effectLst/>
              <a:uLnTx/>
              <a:uFillTx/>
              <a:latin typeface="Calibri" pitchFamily="34" charset="0"/>
              <a:ea typeface="+mj-ea"/>
              <a:cs typeface="+mj-cs"/>
            </a:endParaRPr>
          </a:p>
        </p:txBody>
      </p:sp>
      <p:pic>
        <p:nvPicPr>
          <p:cNvPr id="26" name="Picture 25" descr="4you.png"/>
          <p:cNvPicPr>
            <a:picLocks noChangeAspect="1"/>
          </p:cNvPicPr>
          <p:nvPr/>
        </p:nvPicPr>
        <p:blipFill>
          <a:blip r:embed="rId3" cstate="print"/>
          <a:srcRect l="17780" t="14858" r="54067" b="44000"/>
          <a:stretch>
            <a:fillRect/>
          </a:stretch>
        </p:blipFill>
        <p:spPr>
          <a:xfrm>
            <a:off x="3563888" y="2780928"/>
            <a:ext cx="1944216" cy="2592288"/>
          </a:xfrm>
          <a:prstGeom prst="rect">
            <a:avLst/>
          </a:prstGeom>
        </p:spPr>
      </p:pic>
      <p:sp>
        <p:nvSpPr>
          <p:cNvPr id="28" name="TextBox 8"/>
          <p:cNvSpPr txBox="1">
            <a:spLocks noChangeArrowheads="1"/>
          </p:cNvSpPr>
          <p:nvPr/>
        </p:nvSpPr>
        <p:spPr bwMode="auto">
          <a:xfrm>
            <a:off x="3635895" y="4941168"/>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cxnSp>
        <p:nvCxnSpPr>
          <p:cNvPr id="29" name="Straight Arrow Connector 28"/>
          <p:cNvCxnSpPr/>
          <p:nvPr/>
        </p:nvCxnSpPr>
        <p:spPr>
          <a:xfrm>
            <a:off x="2915816"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80112"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52536" y="3717032"/>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0" name="TextBox 9"/>
          <p:cNvSpPr txBox="1">
            <a:spLocks noChangeArrowheads="1"/>
          </p:cNvSpPr>
          <p:nvPr/>
        </p:nvSpPr>
        <p:spPr bwMode="auto">
          <a:xfrm>
            <a:off x="3707904" y="2780928"/>
            <a:ext cx="1656184" cy="461665"/>
          </a:xfrm>
          <a:prstGeom prst="rect">
            <a:avLst/>
          </a:prstGeom>
          <a:noFill/>
          <a:ln w="9525">
            <a:noFill/>
            <a:miter lim="800000"/>
            <a:headEnd/>
            <a:tailEnd/>
          </a:ln>
        </p:spPr>
        <p:txBody>
          <a:bodyPr wrap="square">
            <a:spAutoFit/>
          </a:bodyPr>
          <a:lstStyle/>
          <a:p>
            <a:pPr algn="ctr"/>
            <a:r>
              <a:rPr lang="en-US" sz="2400" b="1" dirty="0" err="1" smtClean="0">
                <a:latin typeface="DevLys 010" pitchFamily="2" charset="0"/>
              </a:rPr>
              <a:t>fQjkSfr</a:t>
            </a:r>
            <a:endParaRPr lang="en-CA" sz="2400" b="1" dirty="0"/>
          </a:p>
        </p:txBody>
      </p:sp>
      <p:sp>
        <p:nvSpPr>
          <p:cNvPr id="33" name="TextBox 4"/>
          <p:cNvSpPr txBox="1">
            <a:spLocks noChangeArrowheads="1"/>
          </p:cNvSpPr>
          <p:nvPr/>
        </p:nvSpPr>
        <p:spPr bwMode="auto">
          <a:xfrm>
            <a:off x="1547665" y="2996952"/>
            <a:ext cx="1152128" cy="2308324"/>
          </a:xfrm>
          <a:prstGeom prst="rect">
            <a:avLst/>
          </a:prstGeom>
          <a:noFill/>
          <a:ln w="9525">
            <a:noFill/>
            <a:miter lim="800000"/>
            <a:headEnd/>
            <a:tailEnd/>
          </a:ln>
        </p:spPr>
        <p:txBody>
          <a:bodyPr wrap="square">
            <a:spAutoFit/>
          </a:bodyPr>
          <a:lstStyle/>
          <a:p>
            <a:pPr algn="ctr"/>
            <a:r>
              <a:rPr lang="en-US" sz="2400" b="1" dirty="0" smtClean="0">
                <a:latin typeface="DevLys 010" pitchFamily="2" charset="0"/>
              </a:rPr>
              <a:t>  </a:t>
            </a:r>
            <a:r>
              <a:rPr lang="en-US" sz="2400" b="1" dirty="0" err="1" smtClean="0">
                <a:latin typeface="DevLys 010" pitchFamily="2" charset="0"/>
              </a:rPr>
              <a:t>iki</a:t>
            </a:r>
            <a:r>
              <a:rPr lang="en-US" sz="2400" b="1" dirty="0" smtClean="0">
                <a:latin typeface="DevLys 010" pitchFamily="2" charset="0"/>
              </a:rPr>
              <a:t> ‘</a:t>
            </a:r>
          </a:p>
          <a:p>
            <a:pPr algn="ctr"/>
            <a:r>
              <a:rPr lang="en-US" sz="2400" b="1" dirty="0" smtClean="0">
                <a:latin typeface="DevLys 010" pitchFamily="2" charset="0"/>
              </a:rPr>
              <a:t>’</a:t>
            </a:r>
            <a:r>
              <a:rPr lang="en-US" sz="2400" b="1" dirty="0" err="1" smtClean="0">
                <a:latin typeface="DevLys 010" pitchFamily="2" charset="0"/>
              </a:rPr>
              <a:t>kSrku</a:t>
            </a:r>
            <a:r>
              <a:rPr lang="en-US" sz="2400" b="1" dirty="0" smtClean="0">
                <a:latin typeface="DevLys 010" pitchFamily="2" charset="0"/>
              </a:rPr>
              <a:t> </a:t>
            </a:r>
            <a:r>
              <a:rPr lang="en-US" sz="2400" b="1" dirty="0" err="1" smtClean="0">
                <a:latin typeface="DevLys 010" pitchFamily="2" charset="0"/>
              </a:rPr>
              <a:t>Ek`R;q</a:t>
            </a:r>
            <a:endParaRPr lang="en-US" sz="2400" b="1" dirty="0" smtClean="0">
              <a:latin typeface="DevLys 010" pitchFamily="2" charset="0"/>
            </a:endParaRPr>
          </a:p>
          <a:p>
            <a:pPr algn="ctr"/>
            <a:r>
              <a:rPr lang="en-US" sz="2400" b="1" dirty="0" err="1" smtClean="0">
                <a:latin typeface="DevLys 010" pitchFamily="2" charset="0"/>
              </a:rPr>
              <a:t>Ukjd</a:t>
            </a:r>
            <a:r>
              <a:rPr lang="en-US" sz="2400" b="1" dirty="0" smtClean="0">
                <a:latin typeface="DevLys 010" pitchFamily="2" charset="0"/>
              </a:rPr>
              <a:t> </a:t>
            </a:r>
          </a:p>
          <a:p>
            <a:pPr algn="ctr"/>
            <a:r>
              <a:rPr lang="en-US" sz="2400" b="1" dirty="0" smtClean="0">
                <a:latin typeface="DevLys 010" pitchFamily="2" charset="0"/>
              </a:rPr>
              <a:t>dh </a:t>
            </a:r>
            <a:r>
              <a:rPr lang="en-US" sz="2400" b="1" dirty="0" err="1" smtClean="0">
                <a:latin typeface="DevLys 010" pitchFamily="2" charset="0"/>
              </a:rPr>
              <a:t>tat+hj</a:t>
            </a:r>
            <a:endParaRPr lang="en-US" sz="2400" b="1" dirty="0" smtClean="0">
              <a:latin typeface="DevLys 010" pitchFamily="2" charset="0"/>
            </a:endParaRPr>
          </a:p>
          <a:p>
            <a:pPr algn="ctr"/>
            <a:endParaRPr lang="en-CA" sz="2400" dirty="0"/>
          </a:p>
        </p:txBody>
      </p:sp>
      <p:sp>
        <p:nvSpPr>
          <p:cNvPr id="27" name="TextBox 9"/>
          <p:cNvSpPr txBox="1">
            <a:spLocks noChangeArrowheads="1"/>
          </p:cNvSpPr>
          <p:nvPr/>
        </p:nvSpPr>
        <p:spPr bwMode="auto">
          <a:xfrm>
            <a:off x="6588224" y="2780928"/>
            <a:ext cx="1872208" cy="461665"/>
          </a:xfrm>
          <a:prstGeom prst="rect">
            <a:avLst/>
          </a:prstGeom>
          <a:noFill/>
          <a:ln w="9525">
            <a:noFill/>
            <a:miter lim="800000"/>
            <a:headEnd/>
            <a:tailEnd/>
          </a:ln>
        </p:spPr>
        <p:txBody>
          <a:bodyPr wrap="square">
            <a:spAutoFit/>
          </a:bodyPr>
          <a:lstStyle/>
          <a:p>
            <a:pPr algn="ctr"/>
            <a:r>
              <a:rPr lang="en-US" sz="2400" b="1" dirty="0" smtClean="0">
                <a:solidFill>
                  <a:schemeClr val="bg1"/>
                </a:solidFill>
                <a:latin typeface="DevLys 010" pitchFamily="2" charset="0"/>
              </a:rPr>
              <a:t> </a:t>
            </a:r>
            <a:r>
              <a:rPr lang="en-US" sz="2400" b="1" dirty="0" err="1" smtClean="0">
                <a:solidFill>
                  <a:srgbClr val="FF0000"/>
                </a:solidFill>
                <a:latin typeface="DevLys 010" pitchFamily="2" charset="0"/>
              </a:rPr>
              <a:t>NqVdkjk</a:t>
            </a:r>
            <a:r>
              <a:rPr lang="en-US" sz="2400" b="1" dirty="0" smtClean="0">
                <a:solidFill>
                  <a:srgbClr val="FF0000"/>
                </a:solidFill>
                <a:latin typeface="DevLys 010" pitchFamily="2" charset="0"/>
              </a:rPr>
              <a:t> </a:t>
            </a:r>
            <a:endParaRPr lang="en-CA" sz="2400" b="1" dirty="0">
              <a:solidFill>
                <a:srgbClr val="FF0000"/>
              </a:solidFill>
            </a:endParaRPr>
          </a:p>
        </p:txBody>
      </p:sp>
      <p:sp>
        <p:nvSpPr>
          <p:cNvPr id="23" name="Rectangle 22"/>
          <p:cNvSpPr/>
          <p:nvPr/>
        </p:nvSpPr>
        <p:spPr>
          <a:xfrm>
            <a:off x="6418179" y="5013176"/>
            <a:ext cx="2238112"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err="1" smtClean="0">
                <a:latin typeface="DevLys 010" pitchFamily="2" charset="0"/>
              </a:rPr>
              <a:t>Ikjes’oj</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r>
              <a:rPr lang="en-US" sz="2400" b="1" dirty="0" err="1" smtClean="0">
                <a:latin typeface="DevLys 010" pitchFamily="2" charset="0"/>
              </a:rPr>
              <a:t>LorU</a:t>
            </a:r>
            <a:r>
              <a:rPr lang="en-US" sz="2400" b="1" dirty="0" smtClean="0">
                <a:latin typeface="DevLys 010" pitchFamily="2" charset="0"/>
              </a:rPr>
              <a:t>= </a:t>
            </a:r>
            <a:r>
              <a:rPr lang="en-US" sz="2400" b="1" dirty="0" err="1" smtClean="0">
                <a:latin typeface="DevLys 010" pitchFamily="2" charset="0"/>
              </a:rPr>
              <a:t>gSa</a:t>
            </a:r>
            <a:endParaRPr lang="en-US" sz="2400" b="1" cap="none" spc="0" dirty="0">
              <a:ln w="50800" cap="rnd"/>
              <a:solidFill>
                <a:schemeClr val="bg1">
                  <a:shade val="50000"/>
                </a:schemeClr>
              </a:solidFill>
              <a:effectLst/>
            </a:endParaRPr>
          </a:p>
        </p:txBody>
      </p:sp>
      <p:pic>
        <p:nvPicPr>
          <p:cNvPr id="36" name="Picture 35" descr="egyptian.gif"/>
          <p:cNvPicPr>
            <a:picLocks noChangeAspect="1"/>
          </p:cNvPicPr>
          <p:nvPr/>
        </p:nvPicPr>
        <p:blipFill>
          <a:blip r:embed="rId4" cstate="print"/>
          <a:stretch>
            <a:fillRect/>
          </a:stretch>
        </p:blipFill>
        <p:spPr>
          <a:xfrm>
            <a:off x="6660232" y="3140968"/>
            <a:ext cx="1689817" cy="1005840"/>
          </a:xfrm>
          <a:prstGeom prst="rect">
            <a:avLst/>
          </a:prstGeom>
        </p:spPr>
      </p:pic>
      <p:pic>
        <p:nvPicPr>
          <p:cNvPr id="37" name="Picture 36" descr="egyptian.gif"/>
          <p:cNvPicPr>
            <a:picLocks noChangeAspect="1"/>
          </p:cNvPicPr>
          <p:nvPr/>
        </p:nvPicPr>
        <p:blipFill>
          <a:blip r:embed="rId4" cstate="print"/>
          <a:stretch>
            <a:fillRect/>
          </a:stretch>
        </p:blipFill>
        <p:spPr>
          <a:xfrm rot="14400000" flipH="1">
            <a:off x="6276584" y="3981259"/>
            <a:ext cx="1689812" cy="1005840"/>
          </a:xfrm>
          <a:prstGeom prst="rect">
            <a:avLst/>
          </a:prstGeom>
        </p:spPr>
      </p:pic>
      <p:pic>
        <p:nvPicPr>
          <p:cNvPr id="38" name="Picture 37" descr="egyptian.gif"/>
          <p:cNvPicPr>
            <a:picLocks noChangeAspect="1"/>
          </p:cNvPicPr>
          <p:nvPr/>
        </p:nvPicPr>
        <p:blipFill>
          <a:blip r:embed="rId4" cstate="print"/>
          <a:stretch>
            <a:fillRect/>
          </a:stretch>
        </p:blipFill>
        <p:spPr>
          <a:xfrm rot="7200000">
            <a:off x="7151698" y="3977048"/>
            <a:ext cx="1689816" cy="100584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6948264" y="3319636"/>
            <a:ext cx="1143000" cy="1333500"/>
          </a:xfrm>
          <a:prstGeom prst="rect">
            <a:avLst/>
          </a:prstGeom>
        </p:spPr>
      </p:pic>
      <p:sp>
        <p:nvSpPr>
          <p:cNvPr id="40" name="TextBox 39"/>
          <p:cNvSpPr txBox="1"/>
          <p:nvPr/>
        </p:nvSpPr>
        <p:spPr>
          <a:xfrm rot="5400000">
            <a:off x="7760387" y="3841013"/>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
        <p:nvSpPr>
          <p:cNvPr id="34" name="TextBox 33"/>
          <p:cNvSpPr txBox="1"/>
          <p:nvPr/>
        </p:nvSpPr>
        <p:spPr>
          <a:xfrm>
            <a:off x="2232248" y="44624"/>
            <a:ext cx="4572000"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nke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nsdj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NqM+k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x;s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r>
              <a:rPr lang="en-US" sz="2800" b="1" dirty="0" smtClean="0">
                <a:solidFill>
                  <a:srgbClr val="FF0000"/>
                </a:solidFill>
                <a:latin typeface="DevLys 010" pitchFamily="2" charset="0"/>
              </a:rPr>
              <a:t> </a:t>
            </a:r>
            <a:endParaRPr lang="en-CA" sz="2800" dirty="0">
              <a:solidFill>
                <a:srgbClr val="FF0000"/>
              </a:solidFill>
              <a:latin typeface="Calibri" pitchFamily="34" charset="0"/>
            </a:endParaRPr>
          </a:p>
        </p:txBody>
      </p:sp>
      <p:sp>
        <p:nvSpPr>
          <p:cNvPr id="31" name="TextBox 30"/>
          <p:cNvSpPr txBox="1"/>
          <p:nvPr/>
        </p:nvSpPr>
        <p:spPr>
          <a:xfrm>
            <a:off x="72008" y="6453336"/>
            <a:ext cx="323528" cy="369332"/>
          </a:xfrm>
          <a:prstGeom prst="rect">
            <a:avLst/>
          </a:prstGeom>
          <a:noFill/>
        </p:spPr>
        <p:txBody>
          <a:bodyPr wrap="square" rtlCol="0">
            <a:spAutoFit/>
          </a:bodyPr>
          <a:lstStyle/>
          <a:p>
            <a:r>
              <a:rPr lang="en-CA" dirty="0" smtClean="0"/>
              <a:t>2</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7" name="Rectangle 36"/>
          <p:cNvSpPr/>
          <p:nvPr/>
        </p:nvSpPr>
        <p:spPr>
          <a:xfrm>
            <a:off x="7720920" y="2520320"/>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Rectangle 37"/>
          <p:cNvSpPr/>
          <p:nvPr/>
        </p:nvSpPr>
        <p:spPr>
          <a:xfrm>
            <a:off x="7524328" y="2689488"/>
            <a:ext cx="45720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39552" y="198884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395536" y="2420888"/>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611560" y="350100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755576" y="350100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372399" y="241276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981827" y="241276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TextBox 2"/>
          <p:cNvSpPr txBox="1">
            <a:spLocks noChangeArrowheads="1"/>
          </p:cNvSpPr>
          <p:nvPr/>
        </p:nvSpPr>
        <p:spPr bwMode="auto">
          <a:xfrm>
            <a:off x="107504" y="4941168"/>
            <a:ext cx="8856984" cy="1323439"/>
          </a:xfrm>
          <a:prstGeom prst="rect">
            <a:avLst/>
          </a:prstGeom>
          <a:noFill/>
          <a:ln w="9525">
            <a:noFill/>
            <a:miter lim="800000"/>
            <a:headEnd/>
            <a:tailEnd/>
          </a:ln>
        </p:spPr>
        <p:txBody>
          <a:bodyPr wrap="square">
            <a:spAutoFit/>
          </a:bodyPr>
          <a:lstStyle/>
          <a:p>
            <a:pPr algn="ctr">
              <a:lnSpc>
                <a:spcPts val="3200"/>
              </a:lnSpc>
            </a:pP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ygw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slk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izk;f’pr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Bgjk;k</a:t>
            </a:r>
            <a:r>
              <a:rPr lang="en-US" sz="2800" b="1" dirty="0" smtClean="0">
                <a:solidFill>
                  <a:schemeClr val="bg1"/>
                </a:solidFill>
                <a:latin typeface="DevLys 010" pitchFamily="2" charset="0"/>
              </a:rPr>
              <a:t> ]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fo’okl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dk;Zdkjh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kkfeZdrk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izxV</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djsa</a:t>
            </a:r>
            <a:r>
              <a:rPr lang="en-US" sz="2800" b="1" dirty="0" smtClean="0">
                <a:solidFill>
                  <a:schemeClr val="bg1"/>
                </a:solidFill>
                <a:latin typeface="DevLys 010" pitchFamily="2" charset="0"/>
              </a:rPr>
              <a:t>-------</a:t>
            </a:r>
            <a:r>
              <a:rPr lang="en-CA"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3%24&amp;25</a:t>
            </a:r>
            <a:endParaRPr lang="en-CA" sz="2800" b="1" dirty="0" smtClean="0">
              <a:solidFill>
                <a:schemeClr val="bg1"/>
              </a:solidFill>
              <a:latin typeface="Calibri" pitchFamily="34" charset="0"/>
            </a:endParaRPr>
          </a:p>
        </p:txBody>
      </p:sp>
      <p:pic>
        <p:nvPicPr>
          <p:cNvPr id="54" name="Picture 53" descr="ark of covenant jewishvirtuallibrary.org.jpg"/>
          <p:cNvPicPr>
            <a:picLocks noChangeAspect="1"/>
          </p:cNvPicPr>
          <p:nvPr/>
        </p:nvPicPr>
        <p:blipFill>
          <a:blip r:embed="rId2" cstate="print"/>
          <a:srcRect l="4468" t="1680" b="5267"/>
          <a:stretch>
            <a:fillRect/>
          </a:stretch>
        </p:blipFill>
        <p:spPr>
          <a:xfrm>
            <a:off x="2049105" y="1268760"/>
            <a:ext cx="3747031" cy="3096344"/>
          </a:xfrm>
          <a:prstGeom prst="rect">
            <a:avLst/>
          </a:prstGeom>
        </p:spPr>
      </p:pic>
      <p:sp>
        <p:nvSpPr>
          <p:cNvPr id="55" name="TextBox 54"/>
          <p:cNvSpPr txBox="1"/>
          <p:nvPr/>
        </p:nvSpPr>
        <p:spPr>
          <a:xfrm>
            <a:off x="577160" y="87015"/>
            <a:ext cx="7955280" cy="523220"/>
          </a:xfrm>
          <a:prstGeom prst="rect">
            <a:avLst/>
          </a:prstGeom>
          <a:solidFill>
            <a:srgbClr val="FFFFFF"/>
          </a:solidFill>
        </p:spPr>
        <p:txBody>
          <a:bodyPr wrap="square" rtlCol="0">
            <a:spAutoFit/>
          </a:bodyPr>
          <a:lstStyle/>
          <a:p>
            <a:pPr algn="ctr"/>
            <a:r>
              <a:rPr lang="en-US" sz="2800" b="1" dirty="0" err="1" smtClean="0">
                <a:solidFill>
                  <a:srgbClr val="FF0000"/>
                </a:solidFill>
                <a:latin typeface="DevLys 010" pitchFamily="2" charset="0"/>
              </a:rPr>
              <a:t>Ikzlkfnr</a:t>
            </a:r>
            <a:r>
              <a:rPr lang="en-US" sz="2800" b="1" dirty="0" smtClean="0">
                <a:solidFill>
                  <a:srgbClr val="FF0000"/>
                </a:solidFill>
                <a:latin typeface="DevLys 010" pitchFamily="2" charset="0"/>
              </a:rPr>
              <a:t> o </a:t>
            </a:r>
            <a:r>
              <a:rPr lang="en-US" sz="2800" b="1" dirty="0" err="1" smtClean="0">
                <a:solidFill>
                  <a:srgbClr val="FF0000"/>
                </a:solidFill>
                <a:latin typeface="DevLys 010" pitchFamily="2" charset="0"/>
              </a:rPr>
              <a:t>izk;f’pr</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gq</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rFkk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Øks</a:t>
            </a:r>
            <a:r>
              <a:rPr lang="en-US" sz="2800" b="1" dirty="0" smtClean="0">
                <a:solidFill>
                  <a:srgbClr val="FF0000"/>
                </a:solidFill>
                <a:latin typeface="DevLys 010" pitchFamily="2" charset="0"/>
              </a:rPr>
              <a:t>/k </a:t>
            </a:r>
            <a:r>
              <a:rPr lang="en-US" sz="2800" b="1" dirty="0" err="1" smtClean="0">
                <a:solidFill>
                  <a:srgbClr val="FF0000"/>
                </a:solidFill>
                <a:latin typeface="DevLys 010" pitchFamily="2" charset="0"/>
              </a:rPr>
              <a:t>ls</a:t>
            </a:r>
            <a:r>
              <a:rPr lang="en-US" sz="2800" b="1" dirty="0" smtClean="0">
                <a:solidFill>
                  <a:srgbClr val="FF0000"/>
                </a:solidFill>
                <a:latin typeface="DevLys 010" pitchFamily="2" charset="0"/>
              </a:rPr>
              <a:t> cps </a:t>
            </a:r>
            <a:r>
              <a:rPr lang="en-US" sz="2800" b="1" dirty="0" err="1" smtClean="0">
                <a:solidFill>
                  <a:srgbClr val="FF0000"/>
                </a:solidFill>
                <a:latin typeface="DevLys 010" pitchFamily="2" charset="0"/>
              </a:rPr>
              <a:t>gq</a:t>
            </a:r>
            <a:r>
              <a:rPr lang="en-US" sz="2800" b="1" dirty="0" smtClean="0">
                <a:solidFill>
                  <a:srgbClr val="FF0000"/>
                </a:solidFill>
                <a:latin typeface="DevLys 010" pitchFamily="2" charset="0"/>
              </a:rPr>
              <a:t>,</a:t>
            </a:r>
            <a:endParaRPr lang="en-CA" sz="2800" dirty="0">
              <a:solidFill>
                <a:srgbClr val="FF0000"/>
              </a:solidFill>
              <a:latin typeface="Calibri" pitchFamily="34" charset="0"/>
            </a:endParaRPr>
          </a:p>
        </p:txBody>
      </p:sp>
      <p:sp>
        <p:nvSpPr>
          <p:cNvPr id="56" name="Right Arrow 55"/>
          <p:cNvSpPr/>
          <p:nvPr/>
        </p:nvSpPr>
        <p:spPr>
          <a:xfrm>
            <a:off x="1359064" y="2636912"/>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TextBox 56"/>
          <p:cNvSpPr txBox="1"/>
          <p:nvPr/>
        </p:nvSpPr>
        <p:spPr>
          <a:xfrm>
            <a:off x="180256" y="908720"/>
            <a:ext cx="1295400" cy="1015663"/>
          </a:xfrm>
          <a:prstGeom prst="rect">
            <a:avLst/>
          </a:prstGeom>
          <a:noFill/>
        </p:spPr>
        <p:txBody>
          <a:bodyPr wrap="square" rtlCol="0">
            <a:spAutoFit/>
          </a:bodyPr>
          <a:lstStyle/>
          <a:p>
            <a:pPr algn="ctr">
              <a:lnSpc>
                <a:spcPts val="2400"/>
              </a:lnSpc>
            </a:pPr>
            <a:r>
              <a:rPr lang="en-US" sz="2400" b="1" dirty="0" err="1" smtClean="0">
                <a:solidFill>
                  <a:schemeClr val="bg1"/>
                </a:solidFill>
                <a:latin typeface="DevLys 010" pitchFamily="2" charset="0"/>
              </a:rPr>
              <a:t>Ikjes’oj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Øks</a:t>
            </a:r>
            <a:r>
              <a:rPr lang="en-US" sz="2400" b="1" dirty="0" smtClean="0">
                <a:solidFill>
                  <a:schemeClr val="bg1"/>
                </a:solidFill>
                <a:latin typeface="DevLys 010" pitchFamily="2" charset="0"/>
              </a:rPr>
              <a:t>/k </a:t>
            </a:r>
            <a:r>
              <a:rPr lang="en-US" sz="2400" b="1" dirty="0" err="1" smtClean="0">
                <a:solidFill>
                  <a:schemeClr val="bg1"/>
                </a:solidFill>
                <a:latin typeface="DevLys 010" pitchFamily="2" charset="0"/>
              </a:rPr>
              <a:t>dk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ik</a:t>
            </a:r>
            <a:r>
              <a:rPr lang="en-US" sz="2400" b="1" dirty="0" smtClean="0">
                <a:solidFill>
                  <a:schemeClr val="bg1"/>
                </a:solidFill>
                <a:latin typeface="DevLys 010" pitchFamily="2" charset="0"/>
              </a:rPr>
              <a:t>=</a:t>
            </a:r>
            <a:endParaRPr lang="en-CA" sz="2400" b="1" dirty="0">
              <a:solidFill>
                <a:schemeClr val="bg1"/>
              </a:solidFill>
              <a:latin typeface="Calibri" pitchFamily="34" charset="0"/>
              <a:cs typeface="Calibri" pitchFamily="34" charset="0"/>
            </a:endParaRPr>
          </a:p>
        </p:txBody>
      </p:sp>
      <p:sp>
        <p:nvSpPr>
          <p:cNvPr id="58" name="Rectangle 57"/>
          <p:cNvSpPr/>
          <p:nvPr/>
        </p:nvSpPr>
        <p:spPr>
          <a:xfrm>
            <a:off x="3635896" y="1772816"/>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0" name="Rectangle 59"/>
          <p:cNvSpPr/>
          <p:nvPr/>
        </p:nvSpPr>
        <p:spPr>
          <a:xfrm>
            <a:off x="3059832" y="2132856"/>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9" name="TextBox 58"/>
          <p:cNvSpPr txBox="1"/>
          <p:nvPr/>
        </p:nvSpPr>
        <p:spPr>
          <a:xfrm>
            <a:off x="3077344" y="2052137"/>
            <a:ext cx="1566664" cy="584775"/>
          </a:xfrm>
          <a:prstGeom prst="rect">
            <a:avLst/>
          </a:prstGeom>
          <a:noFill/>
          <a:ln>
            <a:noFill/>
          </a:ln>
        </p:spPr>
        <p:txBody>
          <a:bodyPr wrap="square" rtlCol="0">
            <a:spAutoFit/>
          </a:bodyPr>
          <a:lstStyle/>
          <a:p>
            <a:pPr algn="ctr"/>
            <a:r>
              <a:rPr lang="en-US" sz="3200" b="1" dirty="0" err="1" smtClean="0">
                <a:latin typeface="DevLys 010" pitchFamily="2" charset="0"/>
              </a:rPr>
              <a:t>elhg</a:t>
            </a:r>
            <a:endParaRPr lang="en-CA" sz="3200" b="1" dirty="0"/>
          </a:p>
        </p:txBody>
      </p:sp>
      <p:sp>
        <p:nvSpPr>
          <p:cNvPr id="61" name="TextBox 60"/>
          <p:cNvSpPr txBox="1"/>
          <p:nvPr/>
        </p:nvSpPr>
        <p:spPr>
          <a:xfrm>
            <a:off x="6709320" y="908720"/>
            <a:ext cx="2039144" cy="409023"/>
          </a:xfrm>
          <a:prstGeom prst="rect">
            <a:avLst/>
          </a:prstGeom>
          <a:noFill/>
        </p:spPr>
        <p:txBody>
          <a:bodyPr wrap="square" rtlCol="0">
            <a:spAutoFit/>
          </a:bodyPr>
          <a:lstStyle/>
          <a:p>
            <a:pPr algn="ctr">
              <a:lnSpc>
                <a:spcPts val="2400"/>
              </a:lnSpc>
            </a:pPr>
            <a:r>
              <a:rPr lang="en-US" sz="2400" b="1" dirty="0" err="1" smtClean="0">
                <a:solidFill>
                  <a:schemeClr val="bg1"/>
                </a:solidFill>
                <a:latin typeface="DevLys 010" pitchFamily="2" charset="0"/>
              </a:rPr>
              <a:t>Øks</a:t>
            </a:r>
            <a:r>
              <a:rPr lang="en-US" sz="2400" b="1" dirty="0" smtClean="0">
                <a:solidFill>
                  <a:schemeClr val="bg1"/>
                </a:solidFill>
                <a:latin typeface="DevLys 010" pitchFamily="2" charset="0"/>
              </a:rPr>
              <a:t>/k </a:t>
            </a:r>
            <a:r>
              <a:rPr lang="en-US" sz="2400" b="1" dirty="0" err="1" smtClean="0">
                <a:solidFill>
                  <a:schemeClr val="bg1"/>
                </a:solidFill>
                <a:latin typeface="DevLys 010" pitchFamily="2" charset="0"/>
              </a:rPr>
              <a:t>nwj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gks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x;k</a:t>
            </a:r>
            <a:endParaRPr lang="en-CA" sz="2400" b="1" dirty="0">
              <a:solidFill>
                <a:schemeClr val="bg1"/>
              </a:solidFill>
              <a:latin typeface="Calibri" pitchFamily="34" charset="0"/>
              <a:cs typeface="Calibri" pitchFamily="34" charset="0"/>
            </a:endParaRPr>
          </a:p>
        </p:txBody>
      </p:sp>
      <p:sp>
        <p:nvSpPr>
          <p:cNvPr id="62" name="TextBox 61"/>
          <p:cNvSpPr txBox="1"/>
          <p:nvPr/>
        </p:nvSpPr>
        <p:spPr>
          <a:xfrm>
            <a:off x="2483768" y="4190891"/>
            <a:ext cx="2736304" cy="246221"/>
          </a:xfrm>
          <a:prstGeom prst="rect">
            <a:avLst/>
          </a:prstGeom>
          <a:noFill/>
        </p:spPr>
        <p:txBody>
          <a:bodyPr wrap="square" rtlCol="0">
            <a:spAutoFit/>
          </a:bodyPr>
          <a:lstStyle/>
          <a:p>
            <a:pPr algn="ctr"/>
            <a:r>
              <a:rPr lang="en-CA" sz="1000" dirty="0" smtClean="0">
                <a:solidFill>
                  <a:schemeClr val="bg1">
                    <a:lumMod val="50000"/>
                  </a:schemeClr>
                </a:solidFill>
              </a:rPr>
              <a:t>jewishvirtuallibrary.org</a:t>
            </a:r>
            <a:endParaRPr lang="en-CA" sz="1000" dirty="0">
              <a:solidFill>
                <a:schemeClr val="bg1">
                  <a:lumMod val="50000"/>
                </a:schemeClr>
              </a:solidFill>
            </a:endParaRPr>
          </a:p>
        </p:txBody>
      </p:sp>
      <p:sp>
        <p:nvSpPr>
          <p:cNvPr id="63" name="Right Arrow 62"/>
          <p:cNvSpPr/>
          <p:nvPr/>
        </p:nvSpPr>
        <p:spPr>
          <a:xfrm>
            <a:off x="5940152" y="2636912"/>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6315044" y="3606115"/>
            <a:ext cx="2821606"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err="1" smtClean="0">
                <a:solidFill>
                  <a:schemeClr val="bg1"/>
                </a:solidFill>
                <a:latin typeface="DevLys 010" pitchFamily="2" charset="0"/>
              </a:rPr>
              <a:t>Ikjes’oj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lkFk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iqu</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esy</a:t>
            </a:r>
            <a:r>
              <a:rPr lang="en-US" sz="2400" b="1" dirty="0" smtClean="0">
                <a:solidFill>
                  <a:schemeClr val="bg1"/>
                </a:solidFill>
                <a:latin typeface="DevLys 010" pitchFamily="2" charset="0"/>
              </a:rPr>
              <a:t> </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29" name="TextBox 28"/>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pic>
        <p:nvPicPr>
          <p:cNvPr id="31" name="Picture 30" descr="egyptian.gif"/>
          <p:cNvPicPr>
            <a:picLocks noChangeAspect="1"/>
          </p:cNvPicPr>
          <p:nvPr/>
        </p:nvPicPr>
        <p:blipFill>
          <a:blip r:embed="rId3" cstate="print"/>
          <a:stretch>
            <a:fillRect/>
          </a:stretch>
        </p:blipFill>
        <p:spPr>
          <a:xfrm>
            <a:off x="6948264" y="1847096"/>
            <a:ext cx="1689817" cy="1005840"/>
          </a:xfrm>
          <a:prstGeom prst="rect">
            <a:avLst/>
          </a:prstGeom>
        </p:spPr>
      </p:pic>
      <p:pic>
        <p:nvPicPr>
          <p:cNvPr id="32" name="Picture 31" descr="egyptian.gif"/>
          <p:cNvPicPr>
            <a:picLocks noChangeAspect="1"/>
          </p:cNvPicPr>
          <p:nvPr/>
        </p:nvPicPr>
        <p:blipFill>
          <a:blip r:embed="rId3" cstate="print"/>
          <a:stretch>
            <a:fillRect/>
          </a:stretch>
        </p:blipFill>
        <p:spPr>
          <a:xfrm rot="7200000">
            <a:off x="7359270" y="2667200"/>
            <a:ext cx="1689816" cy="1005840"/>
          </a:xfrm>
          <a:prstGeom prst="rect">
            <a:avLst/>
          </a:prstGeom>
        </p:spPr>
      </p:pic>
      <p:pic>
        <p:nvPicPr>
          <p:cNvPr id="34" name="Picture 33" descr="egyptian.gif"/>
          <p:cNvPicPr>
            <a:picLocks noChangeAspect="1"/>
          </p:cNvPicPr>
          <p:nvPr/>
        </p:nvPicPr>
        <p:blipFill>
          <a:blip r:embed="rId3" cstate="print"/>
          <a:stretch>
            <a:fillRect/>
          </a:stretch>
        </p:blipFill>
        <p:spPr>
          <a:xfrm rot="14400000" flipH="1">
            <a:off x="6434188" y="2669594"/>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7173416" y="2095500"/>
            <a:ext cx="1143000" cy="1333500"/>
          </a:xfrm>
          <a:prstGeom prst="rect">
            <a:avLst/>
          </a:prstGeom>
        </p:spPr>
      </p:pic>
      <p:sp>
        <p:nvSpPr>
          <p:cNvPr id="36" name="TextBox 35"/>
          <p:cNvSpPr txBox="1"/>
          <p:nvPr/>
        </p:nvSpPr>
        <p:spPr>
          <a:xfrm rot="5400000">
            <a:off x="7864333" y="2688885"/>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3347864" y="764704"/>
            <a:ext cx="2592288" cy="2520280"/>
          </a:xfrm>
          <a:prstGeom prst="rect">
            <a:avLst/>
          </a:prstGeom>
        </p:spPr>
        <p:txBody>
          <a:bodyPr wrap="none" fromWordArt="1">
            <a:prstTxWarp prst="textArchUp">
              <a:avLst>
                <a:gd name="adj" fmla="val 11999963"/>
              </a:avLst>
            </a:prstTxWarp>
          </a:bodyPr>
          <a:lstStyle/>
          <a:p>
            <a:pPr algn="ctr"/>
            <a:r>
              <a:rPr lang="en-US" sz="1200" b="1"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79512" y="3501008"/>
            <a:ext cx="8748464" cy="3108543"/>
          </a:xfrm>
          <a:prstGeom prst="rect">
            <a:avLst/>
          </a:prstGeom>
          <a:noFill/>
        </p:spPr>
        <p:txBody>
          <a:bodyPr wrap="square" rtlCol="0">
            <a:spAutoFit/>
          </a:bodyPr>
          <a:lstStyle/>
          <a:p>
            <a:pPr algn="ctr"/>
            <a:r>
              <a:rPr lang="en-US" sz="2800" b="1" dirty="0" err="1" smtClean="0">
                <a:solidFill>
                  <a:schemeClr val="bg1"/>
                </a:solidFill>
                <a:latin typeface="DevLys 010" pitchFamily="2" charset="0"/>
              </a:rPr>
              <a:t>O;oLFkk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vuqikyu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oju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a:t>
            </a:r>
            <a:endParaRPr lang="en-US" sz="2800" b="1" dirty="0" smtClean="0">
              <a:solidFill>
                <a:schemeClr val="bg1"/>
              </a:solidFill>
              <a:latin typeface="DevLys 010" pitchFamily="2" charset="0"/>
            </a:endParaRPr>
          </a:p>
          <a:p>
            <a:pPr algn="ctr"/>
            <a:r>
              <a:rPr lang="en-US" sz="2800" b="1" dirty="0" err="1" smtClean="0">
                <a:solidFill>
                  <a:schemeClr val="bg1"/>
                </a:solidFill>
                <a:latin typeface="DevLys 010" pitchFamily="2" charset="0"/>
              </a:rPr>
              <a:t>ân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ikiksa</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xqykeh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NqVdkjk</a:t>
            </a:r>
            <a:r>
              <a:rPr lang="en-US" sz="2800" b="1" dirty="0" smtClean="0">
                <a:solidFill>
                  <a:schemeClr val="bg1"/>
                </a:solidFill>
                <a:latin typeface="DevLys 010" pitchFamily="2" charset="0"/>
              </a:rPr>
              <a:t> u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fdlh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nwljs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ns’k</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xqykeh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NqVdkjkA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ges’kk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a:t>
            </a:r>
            <a:r>
              <a:rPr lang="en-US" sz="2800" b="1" dirty="0" smtClean="0">
                <a:solidFill>
                  <a:schemeClr val="bg1"/>
                </a:solidFill>
                <a:latin typeface="DevLys 010" pitchFamily="2" charset="0"/>
              </a:rPr>
              <a:t>, ,d </a:t>
            </a:r>
            <a:r>
              <a:rPr lang="en-US" sz="2800" b="1" dirty="0" err="1" smtClean="0">
                <a:solidFill>
                  <a:schemeClr val="bg1"/>
                </a:solidFill>
                <a:latin typeface="DevLys 010" pitchFamily="2" charset="0"/>
              </a:rPr>
              <a:t>gh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izk;f’pr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ihf</a:t>
            </a:r>
            <a:r>
              <a:rPr lang="en-US" sz="2800" b="1" dirty="0" smtClean="0">
                <a:solidFill>
                  <a:schemeClr val="bg1"/>
                </a:solidFill>
                <a:latin typeface="DevLys 010" pitchFamily="2" charset="0"/>
              </a:rPr>
              <a:t>&lt;;</a:t>
            </a:r>
            <a:r>
              <a:rPr lang="en-US" sz="2800" b="1" dirty="0" err="1" smtClean="0">
                <a:solidFill>
                  <a:schemeClr val="bg1"/>
                </a:solidFill>
                <a:latin typeface="DevLys 010" pitchFamily="2" charset="0"/>
              </a:rPr>
              <a:t>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izk;f’pr</a:t>
            </a:r>
            <a:r>
              <a:rPr lang="en-US" sz="2800" b="1" dirty="0" smtClean="0">
                <a:solidFill>
                  <a:schemeClr val="bg1"/>
                </a:solidFill>
                <a:latin typeface="DevLys 010" pitchFamily="2" charset="0"/>
              </a:rPr>
              <a:t> ! ;</a:t>
            </a:r>
            <a:r>
              <a:rPr lang="en-US" sz="2800" b="1" dirty="0" err="1" smtClean="0">
                <a:solidFill>
                  <a:schemeClr val="bg1"/>
                </a:solidFill>
                <a:latin typeface="DevLys 010" pitchFamily="2" charset="0"/>
              </a:rPr>
              <a:t>gwfn;ksa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fopkj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;g </a:t>
            </a:r>
            <a:r>
              <a:rPr lang="en-US" sz="2800" b="1" dirty="0" err="1" smtClean="0">
                <a:solidFill>
                  <a:schemeClr val="bg1"/>
                </a:solidFill>
                <a:latin typeface="DevLys 010" pitchFamily="2" charset="0"/>
              </a:rPr>
              <a:t>fdruk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vnHkqr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efUnj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insZ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Hkkx</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fn;k</a:t>
            </a:r>
            <a:r>
              <a:rPr lang="en-US" sz="2800" b="1" dirty="0" smtClean="0">
                <a:solidFill>
                  <a:schemeClr val="bg1"/>
                </a:solidFill>
                <a:latin typeface="DevLys 010" pitchFamily="2" charset="0"/>
              </a:rPr>
              <a:t> (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cfynku</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ktdksa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efUnj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lekIr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fn;kA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i’kqcfy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egk;ktd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vkidh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mifLFkfr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ifgpku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endParaRPr lang="en-CA" sz="2800" b="1" dirty="0">
              <a:solidFill>
                <a:schemeClr val="bg1"/>
              </a:solidFill>
              <a:latin typeface="Calibri" pitchFamily="34" charset="0"/>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3"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67944" y="1772816"/>
            <a:ext cx="1143000" cy="1333500"/>
          </a:xfrm>
          <a:prstGeom prst="rect">
            <a:avLst/>
          </a:prstGeom>
        </p:spPr>
      </p:pic>
      <p:sp>
        <p:nvSpPr>
          <p:cNvPr id="13" name="TextBox 12"/>
          <p:cNvSpPr txBox="1"/>
          <p:nvPr/>
        </p:nvSpPr>
        <p:spPr>
          <a:xfrm>
            <a:off x="251520" y="188640"/>
            <a:ext cx="683568" cy="369332"/>
          </a:xfrm>
          <a:prstGeom prst="rect">
            <a:avLst/>
          </a:prstGeom>
          <a:noFill/>
        </p:spPr>
        <p:txBody>
          <a:bodyPr wrap="square" rtlCol="0">
            <a:spAutoFit/>
          </a:bodyPr>
          <a:lstStyle/>
          <a:p>
            <a:r>
              <a:rPr lang="en-CA" dirty="0" smtClean="0"/>
              <a:t>1-3</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tx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9026"/>
            <a:ext cx="5400600" cy="1862048"/>
          </a:xfrm>
          <a:prstGeom prst="rect">
            <a:avLst/>
          </a:prstGeom>
          <a:noFill/>
          <a:ln w="9525">
            <a:noFill/>
            <a:miter lim="800000"/>
            <a:headEnd/>
            <a:tailEnd/>
          </a:ln>
        </p:spPr>
        <p:txBody>
          <a:bodyPr wrap="square" anchor="ctr">
            <a:spAutoFit/>
          </a:bodyPr>
          <a:lstStyle/>
          <a:p>
            <a:pPr algn="ctr" eaLnBrk="0" hangingPunct="0">
              <a:lnSpc>
                <a:spcPts val="2300"/>
              </a:lnSpc>
            </a:pPr>
            <a:r>
              <a:rPr lang="en-US" sz="2000" b="1" dirty="0" err="1" smtClean="0">
                <a:latin typeface="DevLys 010" pitchFamily="2" charset="0"/>
              </a:rPr>
              <a:t>ijes’oj</a:t>
            </a:r>
            <a:r>
              <a:rPr lang="en-US" sz="2000" b="1" dirty="0" smtClean="0">
                <a:latin typeface="DevLys 010" pitchFamily="2" charset="0"/>
              </a:rPr>
              <a:t> </a:t>
            </a:r>
            <a:r>
              <a:rPr lang="en-US" sz="2000" b="1" dirty="0" err="1" smtClean="0">
                <a:latin typeface="DevLys 010" pitchFamily="2" charset="0"/>
              </a:rPr>
              <a:t>gekjs</a:t>
            </a:r>
            <a:r>
              <a:rPr lang="en-US" sz="2000" b="1" dirty="0" smtClean="0">
                <a:latin typeface="DevLys 010" pitchFamily="2" charset="0"/>
              </a:rPr>
              <a:t> </a:t>
            </a:r>
            <a:r>
              <a:rPr lang="en-US" sz="2000" b="1" dirty="0" err="1" smtClean="0">
                <a:latin typeface="DevLys 010" pitchFamily="2" charset="0"/>
              </a:rPr>
              <a:t>ikiksa</a:t>
            </a:r>
            <a:r>
              <a:rPr lang="en-US" sz="2000" b="1" dirty="0" smtClean="0">
                <a:latin typeface="DevLys 010" pitchFamily="2" charset="0"/>
              </a:rPr>
              <a:t> </a:t>
            </a:r>
            <a:r>
              <a:rPr lang="en-US" sz="2000" b="1" dirty="0" err="1" smtClean="0">
                <a:latin typeface="DevLys 010" pitchFamily="2" charset="0"/>
              </a:rPr>
              <a:t>dks</a:t>
            </a:r>
            <a:r>
              <a:rPr lang="en-US" sz="2000" b="1" dirty="0" smtClean="0">
                <a:latin typeface="DevLys 010" pitchFamily="2" charset="0"/>
              </a:rPr>
              <a:t> &lt;</a:t>
            </a:r>
            <a:r>
              <a:rPr lang="en-US" sz="2000" b="1" dirty="0" err="1" smtClean="0">
                <a:latin typeface="DevLys 010" pitchFamily="2" charset="0"/>
              </a:rPr>
              <a:t>k¡irk</a:t>
            </a:r>
            <a:r>
              <a:rPr lang="en-US" sz="2000" b="1" dirty="0" smtClean="0">
                <a:latin typeface="DevLys 010" pitchFamily="2" charset="0"/>
              </a:rPr>
              <a:t> </a:t>
            </a:r>
            <a:r>
              <a:rPr lang="en-US" sz="2000" b="1" dirty="0" err="1" smtClean="0">
                <a:latin typeface="DevLys 010" pitchFamily="2" charset="0"/>
              </a:rPr>
              <a:t>gS</a:t>
            </a:r>
            <a:endParaRPr lang="en-US" sz="2000" b="1" dirty="0" smtClean="0">
              <a:latin typeface="DevLys 010" pitchFamily="2" charset="0"/>
            </a:endParaRPr>
          </a:p>
          <a:p>
            <a:pPr algn="ctr" eaLnBrk="0" hangingPunct="0">
              <a:lnSpc>
                <a:spcPts val="2300"/>
              </a:lnSpc>
            </a:pPr>
            <a:r>
              <a:rPr lang="en-US" sz="2000" b="1" dirty="0" smtClean="0">
                <a:latin typeface="DevLys 010" pitchFamily="2" charset="0"/>
              </a:rPr>
              <a:t> </a:t>
            </a:r>
            <a:r>
              <a:rPr lang="en-US" sz="2000" b="1" dirty="0" err="1" smtClean="0">
                <a:latin typeface="DevLys 010" pitchFamily="2" charset="0"/>
              </a:rPr>
              <a:t>ijes’oj</a:t>
            </a:r>
            <a:r>
              <a:rPr lang="en-US" sz="2000" b="1" dirty="0" smtClean="0">
                <a:latin typeface="DevLys 010" pitchFamily="2" charset="0"/>
              </a:rPr>
              <a:t> </a:t>
            </a:r>
            <a:r>
              <a:rPr lang="en-US" sz="2000" b="1" dirty="0" err="1" smtClean="0">
                <a:latin typeface="DevLys 010" pitchFamily="2" charset="0"/>
              </a:rPr>
              <a:t>gekjs</a:t>
            </a:r>
            <a:r>
              <a:rPr lang="en-US" sz="2000" b="1" dirty="0" smtClean="0">
                <a:latin typeface="DevLys 010" pitchFamily="2" charset="0"/>
              </a:rPr>
              <a:t> </a:t>
            </a:r>
            <a:r>
              <a:rPr lang="en-US" sz="2000" b="1" dirty="0" err="1" smtClean="0">
                <a:latin typeface="DevLys 010" pitchFamily="2" charset="0"/>
              </a:rPr>
              <a:t>ikiksa</a:t>
            </a:r>
            <a:r>
              <a:rPr lang="en-US" sz="2000" b="1" dirty="0" smtClean="0">
                <a:latin typeface="DevLys 010" pitchFamily="2" charset="0"/>
              </a:rPr>
              <a:t> </a:t>
            </a:r>
            <a:r>
              <a:rPr lang="en-US" sz="2000" b="1" dirty="0" err="1" smtClean="0">
                <a:latin typeface="DevLys 010" pitchFamily="2" charset="0"/>
              </a:rPr>
              <a:t>dks</a:t>
            </a:r>
            <a:r>
              <a:rPr lang="en-US" sz="2000" b="1" dirty="0" smtClean="0">
                <a:latin typeface="DevLys 010" pitchFamily="2" charset="0"/>
              </a:rPr>
              <a:t> </a:t>
            </a:r>
            <a:r>
              <a:rPr lang="en-US" sz="2000" b="1" dirty="0" err="1" smtClean="0">
                <a:latin typeface="DevLys 010" pitchFamily="2" charset="0"/>
              </a:rPr>
              <a:t>nwj</a:t>
            </a:r>
            <a:r>
              <a:rPr lang="en-US" sz="2000" b="1" dirty="0" smtClean="0">
                <a:latin typeface="DevLys 010" pitchFamily="2" charset="0"/>
              </a:rPr>
              <a:t> </a:t>
            </a:r>
            <a:r>
              <a:rPr lang="en-US" sz="2000" b="1" dirty="0" err="1" smtClean="0">
                <a:latin typeface="DevLys 010" pitchFamily="2" charset="0"/>
              </a:rPr>
              <a:t>djrk</a:t>
            </a:r>
            <a:r>
              <a:rPr lang="en-US" sz="2000" b="1" dirty="0" smtClean="0">
                <a:latin typeface="DevLys 010" pitchFamily="2" charset="0"/>
              </a:rPr>
              <a:t> </a:t>
            </a:r>
            <a:r>
              <a:rPr lang="en-US" sz="2000" b="1" dirty="0" err="1" smtClean="0">
                <a:latin typeface="DevLys 010" pitchFamily="2" charset="0"/>
              </a:rPr>
              <a:t>gS</a:t>
            </a:r>
            <a:endParaRPr lang="en-US" sz="2000" b="1" dirty="0" smtClean="0">
              <a:latin typeface="DevLys 010" pitchFamily="2" charset="0"/>
            </a:endParaRPr>
          </a:p>
          <a:p>
            <a:pPr algn="ctr" eaLnBrk="0" hangingPunct="0">
              <a:lnSpc>
                <a:spcPts val="2300"/>
              </a:lnSpc>
            </a:pPr>
            <a:r>
              <a:rPr lang="en-US" sz="2000" b="1" dirty="0" err="1" smtClean="0">
                <a:latin typeface="DevLys 010" pitchFamily="2" charset="0"/>
              </a:rPr>
              <a:t>ijes’oj</a:t>
            </a:r>
            <a:r>
              <a:rPr lang="en-US" sz="2000" b="1" dirty="0" smtClean="0">
                <a:latin typeface="DevLys 010" pitchFamily="2" charset="0"/>
              </a:rPr>
              <a:t> </a:t>
            </a:r>
            <a:r>
              <a:rPr lang="en-US" sz="2000" b="1" dirty="0" err="1" smtClean="0">
                <a:latin typeface="DevLys 010" pitchFamily="2" charset="0"/>
              </a:rPr>
              <a:t>gekjs</a:t>
            </a:r>
            <a:r>
              <a:rPr lang="en-US" sz="2000" b="1" dirty="0" smtClean="0">
                <a:latin typeface="DevLys 010" pitchFamily="2" charset="0"/>
              </a:rPr>
              <a:t> </a:t>
            </a:r>
            <a:r>
              <a:rPr lang="en-US" sz="2000" b="1" dirty="0" err="1" smtClean="0">
                <a:latin typeface="DevLys 010" pitchFamily="2" charset="0"/>
              </a:rPr>
              <a:t>ikiksa</a:t>
            </a:r>
            <a:r>
              <a:rPr lang="en-US" sz="2000" b="1" dirty="0" smtClean="0">
                <a:latin typeface="DevLys 010" pitchFamily="2" charset="0"/>
              </a:rPr>
              <a:t> </a:t>
            </a:r>
            <a:r>
              <a:rPr lang="en-US" sz="2000" b="1" dirty="0" err="1" smtClean="0">
                <a:latin typeface="DevLys 010" pitchFamily="2" charset="0"/>
              </a:rPr>
              <a:t>ls</a:t>
            </a:r>
            <a:r>
              <a:rPr lang="en-US" sz="2000" b="1" dirty="0" smtClean="0">
                <a:latin typeface="DevLys 010" pitchFamily="2" charset="0"/>
              </a:rPr>
              <a:t> </a:t>
            </a:r>
            <a:r>
              <a:rPr lang="en-US" sz="2000" b="1" dirty="0" err="1" smtClean="0">
                <a:latin typeface="DevLys 010" pitchFamily="2" charset="0"/>
              </a:rPr>
              <a:t>eqDr</a:t>
            </a:r>
            <a:r>
              <a:rPr lang="en-US" sz="2000" b="1" dirty="0" smtClean="0">
                <a:latin typeface="DevLys 010" pitchFamily="2" charset="0"/>
              </a:rPr>
              <a:t> </a:t>
            </a:r>
            <a:r>
              <a:rPr lang="en-US" sz="2000" b="1" dirty="0" err="1" smtClean="0">
                <a:latin typeface="DevLys 010" pitchFamily="2" charset="0"/>
              </a:rPr>
              <a:t>djrk</a:t>
            </a:r>
            <a:r>
              <a:rPr lang="en-US" sz="2000" b="1" dirty="0" smtClean="0">
                <a:latin typeface="DevLys 010" pitchFamily="2" charset="0"/>
              </a:rPr>
              <a:t> </a:t>
            </a:r>
            <a:r>
              <a:rPr lang="en-US" sz="2000" b="1" dirty="0" err="1" smtClean="0">
                <a:latin typeface="DevLys 010" pitchFamily="2" charset="0"/>
              </a:rPr>
              <a:t>gS</a:t>
            </a:r>
            <a:endParaRPr lang="en-US" sz="2000" b="1" dirty="0" smtClean="0">
              <a:latin typeface="DevLys 010" pitchFamily="2" charset="0"/>
            </a:endParaRPr>
          </a:p>
          <a:p>
            <a:pPr algn="ctr" eaLnBrk="0" hangingPunct="0">
              <a:lnSpc>
                <a:spcPts val="2300"/>
              </a:lnSpc>
            </a:pPr>
            <a:r>
              <a:rPr lang="en-US" sz="2000" b="1" dirty="0" smtClean="0">
                <a:latin typeface="DevLys 010" pitchFamily="2" charset="0"/>
              </a:rPr>
              <a:t> </a:t>
            </a:r>
            <a:r>
              <a:rPr lang="en-US" sz="2000" b="1" dirty="0" err="1" smtClean="0">
                <a:latin typeface="DevLys 010" pitchFamily="2" charset="0"/>
              </a:rPr>
              <a:t>ijes’oj</a:t>
            </a:r>
            <a:r>
              <a:rPr lang="en-US" sz="2000" b="1" dirty="0" smtClean="0">
                <a:latin typeface="DevLys 010" pitchFamily="2" charset="0"/>
              </a:rPr>
              <a:t> </a:t>
            </a:r>
            <a:r>
              <a:rPr lang="en-US" sz="2000" b="1" dirty="0" err="1" smtClean="0">
                <a:latin typeface="DevLys 010" pitchFamily="2" charset="0"/>
              </a:rPr>
              <a:t>gekjs</a:t>
            </a:r>
            <a:r>
              <a:rPr lang="en-US" sz="2000" b="1" dirty="0" smtClean="0">
                <a:latin typeface="DevLys 010" pitchFamily="2" charset="0"/>
              </a:rPr>
              <a:t> </a:t>
            </a:r>
            <a:r>
              <a:rPr lang="en-US" sz="2000" b="1" dirty="0" err="1" smtClean="0">
                <a:latin typeface="DevLys 010" pitchFamily="2" charset="0"/>
              </a:rPr>
              <a:t>ikiksa</a:t>
            </a:r>
            <a:r>
              <a:rPr lang="en-US" sz="2000" b="1" dirty="0" smtClean="0">
                <a:latin typeface="DevLys 010" pitchFamily="2" charset="0"/>
              </a:rPr>
              <a:t> </a:t>
            </a:r>
            <a:r>
              <a:rPr lang="en-US" sz="2000" b="1" dirty="0" err="1" smtClean="0">
                <a:latin typeface="DevLys 010" pitchFamily="2" charset="0"/>
              </a:rPr>
              <a:t>dks</a:t>
            </a:r>
            <a:r>
              <a:rPr lang="en-US" sz="2000" b="1" dirty="0" smtClean="0">
                <a:latin typeface="DevLys 010" pitchFamily="2" charset="0"/>
              </a:rPr>
              <a:t> </a:t>
            </a:r>
            <a:r>
              <a:rPr lang="en-US" sz="2000" b="1" dirty="0" err="1" smtClean="0">
                <a:latin typeface="DevLys 010" pitchFamily="2" charset="0"/>
              </a:rPr>
              <a:t>mBk</a:t>
            </a:r>
            <a:r>
              <a:rPr lang="en-US" sz="2000" b="1" dirty="0" smtClean="0">
                <a:latin typeface="DevLys 010" pitchFamily="2" charset="0"/>
              </a:rPr>
              <a:t> </a:t>
            </a:r>
            <a:r>
              <a:rPr lang="en-US" sz="2000" b="1" dirty="0" err="1" smtClean="0">
                <a:latin typeface="DevLys 010" pitchFamily="2" charset="0"/>
              </a:rPr>
              <a:t>ysrk</a:t>
            </a:r>
            <a:r>
              <a:rPr lang="en-US" sz="2000" b="1" dirty="0" smtClean="0">
                <a:latin typeface="DevLys 010" pitchFamily="2" charset="0"/>
              </a:rPr>
              <a:t> </a:t>
            </a:r>
            <a:r>
              <a:rPr lang="en-US" sz="2000" b="1" dirty="0" err="1" smtClean="0">
                <a:latin typeface="DevLys 010" pitchFamily="2" charset="0"/>
              </a:rPr>
              <a:t>gS</a:t>
            </a:r>
            <a:endParaRPr lang="en-US" sz="2000" b="1" dirty="0" smtClean="0">
              <a:latin typeface="DevLys 010" pitchFamily="2" charset="0"/>
            </a:endParaRPr>
          </a:p>
          <a:p>
            <a:pPr algn="ctr" eaLnBrk="0" hangingPunct="0">
              <a:lnSpc>
                <a:spcPts val="2300"/>
              </a:lnSpc>
            </a:pPr>
            <a:r>
              <a:rPr lang="en-US" sz="2000" b="1" dirty="0" err="1" smtClean="0">
                <a:latin typeface="DevLys 010" pitchFamily="2" charset="0"/>
              </a:rPr>
              <a:t>ijes’oj</a:t>
            </a:r>
            <a:r>
              <a:rPr lang="en-US" sz="2000" b="1" dirty="0" smtClean="0">
                <a:latin typeface="DevLys 010" pitchFamily="2" charset="0"/>
              </a:rPr>
              <a:t> </a:t>
            </a:r>
            <a:r>
              <a:rPr lang="en-US" sz="2000" b="1" dirty="0" err="1" smtClean="0">
                <a:latin typeface="DevLys 010" pitchFamily="2" charset="0"/>
              </a:rPr>
              <a:t>gekjs</a:t>
            </a:r>
            <a:r>
              <a:rPr lang="en-US" sz="2000" b="1" dirty="0" smtClean="0">
                <a:latin typeface="DevLys 010" pitchFamily="2" charset="0"/>
              </a:rPr>
              <a:t> </a:t>
            </a:r>
            <a:r>
              <a:rPr lang="en-US" sz="2000" b="1" dirty="0" err="1" smtClean="0">
                <a:latin typeface="DevLys 010" pitchFamily="2" charset="0"/>
              </a:rPr>
              <a:t>ikiksa</a:t>
            </a:r>
            <a:r>
              <a:rPr lang="en-US" sz="2000" b="1" dirty="0" smtClean="0">
                <a:latin typeface="DevLys 010" pitchFamily="2" charset="0"/>
              </a:rPr>
              <a:t> </a:t>
            </a:r>
            <a:r>
              <a:rPr lang="en-US" sz="2000" b="1" dirty="0" err="1" smtClean="0">
                <a:latin typeface="DevLys 010" pitchFamily="2" charset="0"/>
              </a:rPr>
              <a:t>dks</a:t>
            </a:r>
            <a:r>
              <a:rPr lang="en-US" sz="2000" b="1" dirty="0" smtClean="0">
                <a:latin typeface="DevLys 010" pitchFamily="2" charset="0"/>
              </a:rPr>
              <a:t> m[</a:t>
            </a:r>
            <a:r>
              <a:rPr lang="en-US" sz="2000" b="1" dirty="0" err="1" smtClean="0">
                <a:latin typeface="DevLys 010" pitchFamily="2" charset="0"/>
              </a:rPr>
              <a:t>kkM</a:t>
            </a:r>
            <a:r>
              <a:rPr lang="en-US" sz="2000" b="1" dirty="0" smtClean="0">
                <a:latin typeface="DevLys 010" pitchFamily="2" charset="0"/>
              </a:rPr>
              <a:t>+ </a:t>
            </a:r>
            <a:r>
              <a:rPr lang="en-US" sz="2000" b="1" dirty="0" err="1" smtClean="0">
                <a:latin typeface="DevLys 010" pitchFamily="2" charset="0"/>
              </a:rPr>
              <a:t>Qsadrk</a:t>
            </a:r>
            <a:r>
              <a:rPr lang="en-US" sz="2000" b="1" dirty="0" smtClean="0">
                <a:latin typeface="DevLys 010" pitchFamily="2" charset="0"/>
              </a:rPr>
              <a:t> </a:t>
            </a:r>
            <a:r>
              <a:rPr lang="en-US" sz="2000" b="1" dirty="0" err="1" smtClean="0">
                <a:latin typeface="DevLys 010" pitchFamily="2" charset="0"/>
              </a:rPr>
              <a:t>gSA</a:t>
            </a:r>
            <a:r>
              <a:rPr lang="en-US" sz="2000" b="1" dirty="0" smtClean="0">
                <a:latin typeface="DevLys 010" pitchFamily="2" charset="0"/>
              </a:rPr>
              <a:t> </a:t>
            </a:r>
          </a:p>
          <a:p>
            <a:pPr algn="ctr" eaLnBrk="0" hangingPunct="0">
              <a:lnSpc>
                <a:spcPts val="2300"/>
              </a:lnSpc>
            </a:pPr>
            <a:endParaRPr lang="en-US" sz="2000" b="1" dirty="0" smtClean="0">
              <a:latin typeface="DevLys 010" pitchFamily="2" charset="0"/>
            </a:endParaRP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620808" y="-642928"/>
            <a:ext cx="504000"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5148064" y="457508"/>
            <a:ext cx="3312368" cy="523220"/>
          </a:xfrm>
          <a:prstGeom prst="rect">
            <a:avLst/>
          </a:prstGeom>
          <a:noFill/>
        </p:spPr>
        <p:txBody>
          <a:bodyPr wrap="square" rtlCol="0">
            <a:spAutoFit/>
          </a:bodyPr>
          <a:lstStyle/>
          <a:p>
            <a:pPr algn="ctr"/>
            <a:r>
              <a:rPr lang="en-US" sz="2800" b="1" dirty="0" smtClean="0">
                <a:latin typeface="DevLys 010" pitchFamily="2" charset="0"/>
              </a:rPr>
              <a:t>{</a:t>
            </a:r>
            <a:r>
              <a:rPr lang="en-US" sz="2800" b="1" dirty="0" err="1" smtClean="0">
                <a:latin typeface="DevLys 010" pitchFamily="2" charset="0"/>
              </a:rPr>
              <a:t>kek</a:t>
            </a:r>
            <a:r>
              <a:rPr lang="en-US" sz="2800" b="1" dirty="0" smtClean="0">
                <a:latin typeface="DevLys 010" pitchFamily="2" charset="0"/>
              </a:rPr>
              <a:t> </a:t>
            </a:r>
            <a:r>
              <a:rPr lang="en-US" sz="2800" b="1" dirty="0" err="1" smtClean="0">
                <a:latin typeface="DevLys 010" pitchFamily="2" charset="0"/>
              </a:rPr>
              <a:t>izkIr</a:t>
            </a:r>
            <a:r>
              <a:rPr lang="en-US" sz="2800" b="1" dirty="0" smtClean="0">
                <a:latin typeface="DevLys 010" pitchFamily="2" charset="0"/>
              </a:rPr>
              <a:t> </a:t>
            </a:r>
            <a:r>
              <a:rPr lang="en-US" sz="2800" b="1" dirty="0" err="1" smtClean="0">
                <a:latin typeface="DevLys 010" pitchFamily="2" charset="0"/>
              </a:rPr>
              <a:t>yksx</a:t>
            </a:r>
            <a:r>
              <a:rPr lang="en-US" sz="2800" b="1" dirty="0" smtClean="0">
                <a:latin typeface="DevLys 010" pitchFamily="2" charset="0"/>
              </a:rPr>
              <a:t> </a:t>
            </a:r>
            <a:r>
              <a:rPr lang="en-US" altLang="ko-KR" sz="2800" b="1" dirty="0" smtClean="0">
                <a:latin typeface="Calibri" pitchFamily="34" charset="0"/>
                <a:ea typeface="Gulim" pitchFamily="34" charset="-127"/>
                <a:cs typeface="Times New Roman" pitchFamily="18" charset="0"/>
              </a:rPr>
              <a:t> </a:t>
            </a:r>
            <a:endParaRPr lang="en-CA" sz="2800" b="1" dirty="0">
              <a:latin typeface="Calibri" pitchFamily="34" charset="0"/>
            </a:endParaRPr>
          </a:p>
        </p:txBody>
      </p:sp>
      <p:sp>
        <p:nvSpPr>
          <p:cNvPr id="30" name="Rectangle 3"/>
          <p:cNvSpPr>
            <a:spLocks noChangeArrowheads="1"/>
          </p:cNvSpPr>
          <p:nvPr/>
        </p:nvSpPr>
        <p:spPr bwMode="auto">
          <a:xfrm>
            <a:off x="2627784" y="2724103"/>
            <a:ext cx="6552728" cy="2451953"/>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sz="2400" b="1" dirty="0" err="1" smtClean="0">
                <a:latin typeface="DevLys 010" pitchFamily="2" charset="0"/>
              </a:rPr>
              <a:t>ijes’oj</a:t>
            </a:r>
            <a:r>
              <a:rPr lang="en-US" sz="2400" b="1" dirty="0" smtClean="0">
                <a:latin typeface="DevLys 010" pitchFamily="2" charset="0"/>
              </a:rPr>
              <a:t> </a:t>
            </a:r>
            <a:r>
              <a:rPr lang="en-US" sz="2400" b="1" dirty="0" err="1" smtClean="0">
                <a:latin typeface="DevLys 010" pitchFamily="2" charset="0"/>
              </a:rPr>
              <a:t>gekjs</a:t>
            </a:r>
            <a:r>
              <a:rPr lang="en-US" sz="2400" b="1" dirty="0" smtClean="0">
                <a:latin typeface="DevLys 010" pitchFamily="2" charset="0"/>
              </a:rPr>
              <a:t> </a:t>
            </a:r>
            <a:r>
              <a:rPr lang="en-US" sz="2400" b="1" dirty="0" err="1" smtClean="0">
                <a:latin typeface="DevLys 010" pitchFamily="2" charset="0"/>
              </a:rPr>
              <a:t>ikiksa</a:t>
            </a:r>
            <a:r>
              <a:rPr lang="en-US" sz="2400" b="1" dirty="0" smtClean="0">
                <a:latin typeface="DevLys 010" pitchFamily="2" charset="0"/>
              </a:rPr>
              <a:t> </a:t>
            </a:r>
            <a:r>
              <a:rPr lang="en-US" sz="2400" b="1" dirty="0" err="1" smtClean="0">
                <a:latin typeface="DevLys 010" pitchFamily="2" charset="0"/>
              </a:rPr>
              <a:t>dks</a:t>
            </a:r>
            <a:r>
              <a:rPr lang="en-US" sz="2400" b="1" dirty="0" smtClean="0">
                <a:latin typeface="DevLys 010" pitchFamily="2" charset="0"/>
              </a:rPr>
              <a:t> </a:t>
            </a:r>
            <a:r>
              <a:rPr lang="en-US" sz="2400" b="1" dirty="0" err="1" smtClean="0">
                <a:latin typeface="DevLys 010" pitchFamily="2" charset="0"/>
              </a:rPr>
              <a:t>iSjksa</a:t>
            </a:r>
            <a:r>
              <a:rPr lang="en-US" sz="2400" b="1" dirty="0" smtClean="0">
                <a:latin typeface="DevLys 010" pitchFamily="2" charset="0"/>
              </a:rPr>
              <a:t> </a:t>
            </a:r>
            <a:r>
              <a:rPr lang="en-US" sz="2400" b="1" dirty="0" err="1" smtClean="0">
                <a:latin typeface="DevLys 010" pitchFamily="2" charset="0"/>
              </a:rPr>
              <a:t>rys</a:t>
            </a:r>
            <a:r>
              <a:rPr lang="en-US" sz="2400" b="1" dirty="0" smtClean="0">
                <a:latin typeface="DevLys 010" pitchFamily="2" charset="0"/>
              </a:rPr>
              <a:t> </a:t>
            </a:r>
            <a:r>
              <a:rPr lang="en-US" sz="2400" b="1" dirty="0" err="1" smtClean="0">
                <a:latin typeface="DevLys 010" pitchFamily="2" charset="0"/>
              </a:rPr>
              <a:t>dqpy</a:t>
            </a:r>
            <a:r>
              <a:rPr lang="en-US" sz="2400" b="1" dirty="0" smtClean="0">
                <a:latin typeface="DevLys 010" pitchFamily="2" charset="0"/>
              </a:rPr>
              <a:t> </a:t>
            </a:r>
            <a:r>
              <a:rPr lang="en-US" sz="2400" b="1" dirty="0" err="1" smtClean="0">
                <a:latin typeface="DevLys 010" pitchFamily="2" charset="0"/>
              </a:rPr>
              <a:t>nsrk</a:t>
            </a:r>
            <a:r>
              <a:rPr lang="en-US" sz="2400" b="1" dirty="0" smtClean="0">
                <a:latin typeface="DevLys 010" pitchFamily="2" charset="0"/>
              </a:rPr>
              <a:t> </a:t>
            </a:r>
            <a:r>
              <a:rPr lang="en-US" sz="2400" b="1" dirty="0" err="1" smtClean="0">
                <a:latin typeface="DevLys 010" pitchFamily="2" charset="0"/>
              </a:rPr>
              <a:t>gSA</a:t>
            </a:r>
            <a:endParaRPr lang="en-US" sz="2400" b="1" dirty="0" smtClean="0">
              <a:latin typeface="DevLys 010" pitchFamily="2" charset="0"/>
            </a:endParaRPr>
          </a:p>
          <a:p>
            <a:pPr eaLnBrk="0" hangingPunct="0">
              <a:lnSpc>
                <a:spcPts val="2300"/>
              </a:lnSpc>
            </a:pPr>
            <a:r>
              <a:rPr lang="en-US" sz="2400" b="1" dirty="0" smtClean="0">
                <a:latin typeface="DevLys 010" pitchFamily="2" charset="0"/>
              </a:rPr>
              <a:t>              </a:t>
            </a:r>
            <a:r>
              <a:rPr lang="en-US" sz="2400" b="1" dirty="0" err="1" smtClean="0">
                <a:latin typeface="DevLys 010" pitchFamily="2" charset="0"/>
              </a:rPr>
              <a:t>ijes’oj</a:t>
            </a:r>
            <a:r>
              <a:rPr lang="en-US" sz="2400" b="1" dirty="0" smtClean="0">
                <a:latin typeface="DevLys 010" pitchFamily="2" charset="0"/>
              </a:rPr>
              <a:t> </a:t>
            </a:r>
            <a:r>
              <a:rPr lang="en-US" sz="2400" b="1" dirty="0" err="1" smtClean="0">
                <a:latin typeface="DevLys 010" pitchFamily="2" charset="0"/>
              </a:rPr>
              <a:t>gekjs</a:t>
            </a:r>
            <a:r>
              <a:rPr lang="en-US" sz="2400" b="1" dirty="0" smtClean="0">
                <a:latin typeface="DevLys 010" pitchFamily="2" charset="0"/>
              </a:rPr>
              <a:t> </a:t>
            </a:r>
            <a:r>
              <a:rPr lang="en-US" sz="2400" b="1" dirty="0" err="1" smtClean="0">
                <a:latin typeface="DevLys 010" pitchFamily="2" charset="0"/>
              </a:rPr>
              <a:t>ikiksa</a:t>
            </a:r>
            <a:r>
              <a:rPr lang="en-US" sz="2400" b="1" dirty="0" smtClean="0">
                <a:latin typeface="DevLys 010" pitchFamily="2" charset="0"/>
              </a:rPr>
              <a:t> </a:t>
            </a:r>
            <a:r>
              <a:rPr lang="en-US" sz="2400" b="1" dirty="0" err="1" smtClean="0">
                <a:latin typeface="DevLys 010" pitchFamily="2" charset="0"/>
              </a:rPr>
              <a:t>dks</a:t>
            </a:r>
            <a:r>
              <a:rPr lang="en-US" sz="2400" b="1" dirty="0" smtClean="0">
                <a:latin typeface="DevLys 010" pitchFamily="2" charset="0"/>
              </a:rPr>
              <a:t> </a:t>
            </a:r>
            <a:r>
              <a:rPr lang="en-US" sz="2400" b="1" dirty="0" err="1" smtClean="0">
                <a:latin typeface="DevLys 010" pitchFamily="2" charset="0"/>
              </a:rPr>
              <a:t>feVk</a:t>
            </a:r>
            <a:r>
              <a:rPr lang="en-US" sz="2400" b="1" dirty="0" smtClean="0">
                <a:latin typeface="DevLys 010" pitchFamily="2" charset="0"/>
              </a:rPr>
              <a:t> </a:t>
            </a:r>
            <a:r>
              <a:rPr lang="en-US" sz="2400" b="1" dirty="0" err="1" smtClean="0">
                <a:latin typeface="DevLys 010" pitchFamily="2" charset="0"/>
              </a:rPr>
              <a:t>nsrk</a:t>
            </a:r>
            <a:r>
              <a:rPr lang="en-US" sz="2400" b="1" dirty="0" smtClean="0">
                <a:latin typeface="DevLys 010" pitchFamily="2" charset="0"/>
              </a:rPr>
              <a:t> </a:t>
            </a:r>
            <a:r>
              <a:rPr lang="en-US" sz="2400" b="1" dirty="0" err="1" smtClean="0">
                <a:latin typeface="DevLys 010" pitchFamily="2" charset="0"/>
              </a:rPr>
              <a:t>gSA</a:t>
            </a:r>
            <a:r>
              <a:rPr lang="en-US" sz="2400" b="1" dirty="0" smtClean="0">
                <a:latin typeface="DevLys 010" pitchFamily="2" charset="0"/>
              </a:rPr>
              <a:t> </a:t>
            </a:r>
          </a:p>
          <a:p>
            <a:pPr eaLnBrk="0" hangingPunct="0">
              <a:lnSpc>
                <a:spcPts val="2300"/>
              </a:lnSpc>
            </a:pP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Ikjes’oj</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gekjs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ikiksa</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dks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Hkfo</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esa</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kn</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ugha</a:t>
            </a:r>
            <a:r>
              <a:rPr lang="en-US" altLang="ko-KR" sz="2400" b="1" dirty="0" smtClean="0">
                <a:latin typeface="DevLys 010" pitchFamily="2" charset="0"/>
                <a:ea typeface="Gulim" pitchFamily="34" charset="-127"/>
                <a:cs typeface="Times New Roman" pitchFamily="18" charset="0"/>
              </a:rPr>
              <a:t> j[</a:t>
            </a:r>
            <a:r>
              <a:rPr lang="en-US" altLang="ko-KR" sz="2400" b="1" dirty="0" err="1" smtClean="0">
                <a:latin typeface="DevLys 010" pitchFamily="2" charset="0"/>
                <a:ea typeface="Gulim" pitchFamily="34" charset="-127"/>
                <a:cs typeface="Times New Roman" pitchFamily="18" charset="0"/>
              </a:rPr>
              <a:t>krk</a:t>
            </a:r>
            <a:endParaRPr lang="en-US" altLang="ko-KR" sz="2400" b="1" dirty="0" smtClean="0">
              <a:latin typeface="DevLys 010" pitchFamily="2" charset="0"/>
              <a:ea typeface="Gulim" pitchFamily="34" charset="-127"/>
              <a:cs typeface="Times New Roman" pitchFamily="18" charset="0"/>
            </a:endParaRPr>
          </a:p>
          <a:p>
            <a:pPr eaLnBrk="0" hangingPunct="0">
              <a:lnSpc>
                <a:spcPts val="2300"/>
              </a:lnSpc>
            </a:pP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ijes’oj</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gesa</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gekjs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ikiksa</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ls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kksrk</a:t>
            </a:r>
            <a:r>
              <a:rPr lang="en-US" altLang="ko-KR" sz="2400" b="1" dirty="0" smtClean="0">
                <a:latin typeface="DevLys 010" pitchFamily="2" charset="0"/>
                <a:ea typeface="Gulim" pitchFamily="34" charset="-127"/>
                <a:cs typeface="Times New Roman" pitchFamily="18" charset="0"/>
              </a:rPr>
              <a:t>] o '</a:t>
            </a:r>
            <a:r>
              <a:rPr lang="en-US" altLang="ko-KR" sz="2400" b="1" dirty="0" err="1" smtClean="0">
                <a:latin typeface="DevLys 010" pitchFamily="2" charset="0"/>
                <a:ea typeface="Gulim" pitchFamily="34" charset="-127"/>
                <a:cs typeface="Times New Roman" pitchFamily="18" charset="0"/>
              </a:rPr>
              <a:t>kq</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djrk</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gS</a:t>
            </a:r>
            <a:endParaRPr lang="en-US" altLang="ko-KR" sz="2400" b="1" dirty="0" smtClean="0">
              <a:latin typeface="DevLys 010" pitchFamily="2" charset="0"/>
              <a:ea typeface="Gulim" pitchFamily="34" charset="-127"/>
              <a:cs typeface="Times New Roman" pitchFamily="18" charset="0"/>
            </a:endParaRPr>
          </a:p>
          <a:p>
            <a:pPr eaLnBrk="0" hangingPunct="0">
              <a:lnSpc>
                <a:spcPts val="2300"/>
              </a:lnSpc>
            </a:pP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Ikjes’oj</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gekjs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ikiksa</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dks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viuh</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ihB</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ihNs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Qsad</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nsrk</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gS</a:t>
            </a:r>
            <a:endParaRPr lang="en-US" altLang="ko-KR" sz="2400" b="1" dirty="0" smtClean="0">
              <a:latin typeface="DevLys 010" pitchFamily="2" charset="0"/>
              <a:ea typeface="Gulim" pitchFamily="34" charset="-127"/>
              <a:cs typeface="Times New Roman" pitchFamily="18" charset="0"/>
            </a:endParaRPr>
          </a:p>
          <a:p>
            <a:pPr eaLnBrk="0" hangingPunct="0">
              <a:lnSpc>
                <a:spcPts val="2300"/>
              </a:lnSpc>
            </a:pP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Ikjes’oj</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gekjs</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ikiksa</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dk</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ys</a:t>
            </a:r>
            <a:r>
              <a:rPr lang="en-US" altLang="ko-KR" sz="2400" b="1" dirty="0" smtClean="0">
                <a:latin typeface="DevLys 010" pitchFamily="2" charset="0"/>
                <a:ea typeface="Gulim" pitchFamily="34" charset="-127"/>
                <a:cs typeface="Times New Roman" pitchFamily="18" charset="0"/>
              </a:rPr>
              <a:t>[</a:t>
            </a:r>
            <a:r>
              <a:rPr lang="en-US" altLang="ko-KR" sz="2400" b="1" dirty="0" err="1" smtClean="0">
                <a:latin typeface="DevLys 010" pitchFamily="2" charset="0"/>
                <a:ea typeface="Gulim" pitchFamily="34" charset="-127"/>
                <a:cs typeface="Times New Roman" pitchFamily="18" charset="0"/>
              </a:rPr>
              <a:t>kk</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ugha</a:t>
            </a:r>
            <a:r>
              <a:rPr lang="en-US" altLang="ko-KR" sz="2400" b="1" dirty="0" smtClean="0">
                <a:latin typeface="DevLys 010" pitchFamily="2" charset="0"/>
                <a:ea typeface="Gulim" pitchFamily="34" charset="-127"/>
                <a:cs typeface="Times New Roman" pitchFamily="18" charset="0"/>
              </a:rPr>
              <a:t> </a:t>
            </a:r>
            <a:r>
              <a:rPr lang="en-US" altLang="ko-KR" sz="2400" b="1" dirty="0" err="1" smtClean="0">
                <a:latin typeface="DevLys 010" pitchFamily="2" charset="0"/>
                <a:ea typeface="Gulim" pitchFamily="34" charset="-127"/>
                <a:cs typeface="Times New Roman" pitchFamily="18" charset="0"/>
              </a:rPr>
              <a:t>ysrkA</a:t>
            </a:r>
            <a:endParaRPr lang="en-US" altLang="ko-KR" sz="2400" b="1" dirty="0" smtClean="0">
              <a:latin typeface="DevLys 010" pitchFamily="2" charset="0"/>
              <a:ea typeface="Gulim" pitchFamily="34" charset="-127"/>
              <a:cs typeface="Times New Roman" pitchFamily="18" charset="0"/>
            </a:endParaRPr>
          </a:p>
          <a:p>
            <a:pPr eaLnBrk="0" hangingPunct="0">
              <a:lnSpc>
                <a:spcPts val="2300"/>
              </a:lnSpc>
            </a:pPr>
            <a:r>
              <a:rPr lang="en-US" sz="2400" b="1" dirty="0" smtClean="0">
                <a:latin typeface="DevLys 010" pitchFamily="2" charset="0"/>
              </a:rPr>
              <a:t>    </a:t>
            </a:r>
            <a:r>
              <a:rPr lang="en-US" sz="2400" b="1" dirty="0" err="1" smtClean="0">
                <a:latin typeface="DevLys 010" pitchFamily="2" charset="0"/>
              </a:rPr>
              <a:t>ijes’oj</a:t>
            </a:r>
            <a:r>
              <a:rPr lang="en-US" sz="2400" b="1" dirty="0" smtClean="0">
                <a:latin typeface="DevLys 010" pitchFamily="2" charset="0"/>
              </a:rPr>
              <a:t> </a:t>
            </a:r>
            <a:r>
              <a:rPr lang="en-US" sz="2400" b="1" dirty="0" err="1" smtClean="0">
                <a:latin typeface="DevLys 010" pitchFamily="2" charset="0"/>
              </a:rPr>
              <a:t>gekjs</a:t>
            </a:r>
            <a:r>
              <a:rPr lang="en-US" sz="2400" b="1" dirty="0" smtClean="0">
                <a:latin typeface="DevLys 010" pitchFamily="2" charset="0"/>
              </a:rPr>
              <a:t> </a:t>
            </a:r>
            <a:r>
              <a:rPr lang="en-US" sz="2400" b="1" dirty="0" err="1" smtClean="0">
                <a:latin typeface="DevLys 010" pitchFamily="2" charset="0"/>
              </a:rPr>
              <a:t>ikiksa</a:t>
            </a:r>
            <a:r>
              <a:rPr lang="en-US" sz="2400" b="1" dirty="0" smtClean="0">
                <a:latin typeface="DevLys 010" pitchFamily="2" charset="0"/>
              </a:rPr>
              <a:t> </a:t>
            </a:r>
            <a:r>
              <a:rPr lang="en-US" sz="2400" b="1" dirty="0" err="1" smtClean="0">
                <a:latin typeface="DevLys 010" pitchFamily="2" charset="0"/>
              </a:rPr>
              <a:t>dks</a:t>
            </a:r>
            <a:r>
              <a:rPr lang="en-US" sz="2400" b="1" dirty="0" smtClean="0">
                <a:latin typeface="DevLys 010" pitchFamily="2" charset="0"/>
              </a:rPr>
              <a:t> </a:t>
            </a:r>
            <a:r>
              <a:rPr lang="en-US" sz="2400" b="1" dirty="0" err="1" smtClean="0">
                <a:latin typeface="DevLys 010" pitchFamily="2" charset="0"/>
              </a:rPr>
              <a:t>ysdj</a:t>
            </a:r>
            <a:r>
              <a:rPr lang="en-US" sz="2400" b="1" dirty="0" smtClean="0">
                <a:latin typeface="DevLys 010" pitchFamily="2" charset="0"/>
              </a:rPr>
              <a:t> </a:t>
            </a:r>
            <a:r>
              <a:rPr lang="en-US" sz="2400" b="1" dirty="0" err="1" smtClean="0">
                <a:latin typeface="DevLys 010" pitchFamily="2" charset="0"/>
              </a:rPr>
              <a:t>leqnz</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r>
              <a:rPr lang="en-US" sz="2400" b="1" dirty="0" err="1" smtClean="0">
                <a:latin typeface="DevLys 010" pitchFamily="2" charset="0"/>
              </a:rPr>
              <a:t>Qsad</a:t>
            </a:r>
            <a:r>
              <a:rPr lang="en-US" sz="2400" b="1" dirty="0" smtClean="0">
                <a:latin typeface="DevLys 010" pitchFamily="2" charset="0"/>
              </a:rPr>
              <a:t> </a:t>
            </a:r>
            <a:r>
              <a:rPr lang="en-US" sz="2400" b="1" dirty="0" err="1" smtClean="0">
                <a:latin typeface="DevLys 010" pitchFamily="2" charset="0"/>
              </a:rPr>
              <a:t>nsrk</a:t>
            </a:r>
            <a:r>
              <a:rPr lang="en-US" sz="2400" b="1" dirty="0" smtClean="0">
                <a:latin typeface="DevLys 010" pitchFamily="2" charset="0"/>
              </a:rPr>
              <a:t> </a:t>
            </a:r>
            <a:r>
              <a:rPr lang="en-US" sz="2400" b="1" dirty="0" err="1" smtClean="0">
                <a:latin typeface="DevLys 010" pitchFamily="2" charset="0"/>
              </a:rPr>
              <a:t>gSA</a:t>
            </a:r>
            <a:r>
              <a:rPr lang="en-US" sz="2400" b="1" dirty="0" smtClean="0">
                <a:latin typeface="DevLys 010" pitchFamily="2" charset="0"/>
              </a:rPr>
              <a:t> </a:t>
            </a:r>
          </a:p>
          <a:p>
            <a:pPr eaLnBrk="0" hangingPunct="0">
              <a:lnSpc>
                <a:spcPts val="2300"/>
              </a:lnSpc>
            </a:pPr>
            <a:r>
              <a:rPr lang="en-US" sz="2400" b="1" dirty="0" err="1" smtClean="0">
                <a:latin typeface="DevLys 010" pitchFamily="2" charset="0"/>
              </a:rPr>
              <a:t>ijes’oj</a:t>
            </a:r>
            <a:r>
              <a:rPr lang="en-US" sz="2400" b="1" dirty="0" smtClean="0">
                <a:latin typeface="DevLys 010" pitchFamily="2" charset="0"/>
              </a:rPr>
              <a:t> </a:t>
            </a:r>
            <a:r>
              <a:rPr lang="en-US" sz="2400" b="1" dirty="0" err="1" smtClean="0">
                <a:latin typeface="DevLys 010" pitchFamily="2" charset="0"/>
              </a:rPr>
              <a:t>gekjs</a:t>
            </a:r>
            <a:r>
              <a:rPr lang="en-US" sz="2400" b="1" dirty="0" smtClean="0">
                <a:latin typeface="DevLys 010" pitchFamily="2" charset="0"/>
              </a:rPr>
              <a:t> </a:t>
            </a:r>
            <a:r>
              <a:rPr lang="en-US" sz="2400" b="1" dirty="0" err="1" smtClean="0">
                <a:latin typeface="DevLys 010" pitchFamily="2" charset="0"/>
              </a:rPr>
              <a:t>ikiksa</a:t>
            </a:r>
            <a:r>
              <a:rPr lang="en-US" sz="2400" b="1" dirty="0" smtClean="0">
                <a:latin typeface="DevLys 010" pitchFamily="2" charset="0"/>
              </a:rPr>
              <a:t> </a:t>
            </a:r>
            <a:r>
              <a:rPr lang="en-US" sz="2400" b="1" dirty="0" err="1" smtClean="0">
                <a:latin typeface="DevLys 010" pitchFamily="2" charset="0"/>
              </a:rPr>
              <a:t>dks</a:t>
            </a:r>
            <a:r>
              <a:rPr lang="en-US" sz="2400" b="1" dirty="0" smtClean="0">
                <a:latin typeface="DevLys 010" pitchFamily="2" charset="0"/>
              </a:rPr>
              <a:t> </a:t>
            </a:r>
            <a:r>
              <a:rPr lang="en-US" sz="2400" b="1" dirty="0" err="1" smtClean="0">
                <a:latin typeface="DevLys 010" pitchFamily="2" charset="0"/>
              </a:rPr>
              <a:t>ysdj</a:t>
            </a:r>
            <a:r>
              <a:rPr lang="en-US" sz="2400" b="1" dirty="0" smtClean="0">
                <a:latin typeface="DevLys 010" pitchFamily="2" charset="0"/>
              </a:rPr>
              <a:t> </a:t>
            </a:r>
            <a:r>
              <a:rPr lang="en-US" sz="2400" b="1" dirty="0" err="1" smtClean="0">
                <a:latin typeface="DevLys 010" pitchFamily="2" charset="0"/>
              </a:rPr>
              <a:t>leqnz</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r>
              <a:rPr lang="en-US" sz="2400" b="1" dirty="0" err="1" smtClean="0">
                <a:latin typeface="DevLys 010" pitchFamily="2" charset="0"/>
              </a:rPr>
              <a:t>Qsad</a:t>
            </a:r>
            <a:r>
              <a:rPr lang="en-US" sz="2400" b="1" dirty="0" smtClean="0">
                <a:latin typeface="DevLys 010" pitchFamily="2" charset="0"/>
              </a:rPr>
              <a:t> </a:t>
            </a:r>
            <a:r>
              <a:rPr lang="en-US" sz="2400" b="1" dirty="0" err="1" smtClean="0">
                <a:latin typeface="DevLys 010" pitchFamily="2" charset="0"/>
              </a:rPr>
              <a:t>nsrk</a:t>
            </a:r>
            <a:r>
              <a:rPr lang="en-US" sz="2400" b="1" dirty="0" smtClean="0">
                <a:latin typeface="DevLys 010" pitchFamily="2" charset="0"/>
              </a:rPr>
              <a:t> </a:t>
            </a:r>
            <a:r>
              <a:rPr lang="en-US" sz="2400" b="1" dirty="0" err="1" smtClean="0">
                <a:latin typeface="DevLys 010" pitchFamily="2" charset="0"/>
              </a:rPr>
              <a:t>gSA</a:t>
            </a:r>
            <a:r>
              <a:rPr lang="en-US" sz="2400" b="1" dirty="0" smtClean="0">
                <a:latin typeface="DevLys 010" pitchFamily="2" charset="0"/>
              </a:rPr>
              <a:t> </a:t>
            </a:r>
            <a:endParaRPr lang="en-US" altLang="ko-KR" sz="2400" b="1" dirty="0" smtClean="0">
              <a:latin typeface="DevLys 010" pitchFamily="2" charset="0"/>
              <a:ea typeface="Gulim" pitchFamily="34" charset="-127"/>
              <a:cs typeface="Times New Roman" pitchFamily="18" charset="0"/>
            </a:endParaRPr>
          </a:p>
        </p:txBody>
      </p:sp>
      <p:sp>
        <p:nvSpPr>
          <p:cNvPr id="31" name="TextBox 30"/>
          <p:cNvSpPr txBox="1"/>
          <p:nvPr/>
        </p:nvSpPr>
        <p:spPr>
          <a:xfrm>
            <a:off x="35496" y="5229200"/>
            <a:ext cx="9108504" cy="1631216"/>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ftuds</a:t>
            </a:r>
            <a:r>
              <a:rPr lang="en-US" sz="2800" b="1" dirty="0" smtClean="0">
                <a:solidFill>
                  <a:schemeClr val="bg1"/>
                </a:solidFill>
                <a:latin typeface="DevLys 010" pitchFamily="2" charset="0"/>
              </a:rPr>
              <a:t> v/</a:t>
            </a:r>
            <a:r>
              <a:rPr lang="en-US" sz="2800" b="1" dirty="0" err="1" smtClean="0">
                <a:solidFill>
                  <a:schemeClr val="bg1"/>
                </a:solidFill>
                <a:latin typeface="DevLys 010" pitchFamily="2" charset="0"/>
              </a:rPr>
              <a:t>keZ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ftuds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iki</a:t>
            </a:r>
            <a:r>
              <a:rPr lang="en-US" sz="2800" b="1" dirty="0" smtClean="0">
                <a:solidFill>
                  <a:schemeClr val="bg1"/>
                </a:solidFill>
                <a:latin typeface="DevLys 010" pitchFamily="2" charset="0"/>
              </a:rPr>
              <a:t> &lt;</a:t>
            </a:r>
            <a:r>
              <a:rPr lang="en-US" sz="2800" b="1" dirty="0" err="1" smtClean="0">
                <a:solidFill>
                  <a:schemeClr val="bg1"/>
                </a:solidFill>
                <a:latin typeface="DevLys 010" pitchFamily="2" charset="0"/>
              </a:rPr>
              <a:t>k¡is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x;s</a:t>
            </a:r>
            <a:r>
              <a:rPr lang="en-US" sz="2800" b="1" dirty="0" smtClean="0">
                <a:solidFill>
                  <a:schemeClr val="bg1"/>
                </a:solidFill>
                <a:latin typeface="DevLys 010" pitchFamily="2" charset="0"/>
              </a:rPr>
              <a:t>---</a:t>
            </a:r>
          </a:p>
          <a:p>
            <a:pPr algn="ctr">
              <a:lnSpc>
                <a:spcPts val="3000"/>
              </a:lnSpc>
            </a:pPr>
            <a:r>
              <a:rPr lang="en-US" sz="2800" b="1" dirty="0" err="1" smtClean="0">
                <a:solidFill>
                  <a:schemeClr val="bg1"/>
                </a:solidFill>
                <a:latin typeface="DevLys 010" pitchFamily="2" charset="0"/>
              </a:rPr>
              <a:t>ftls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ikih</a:t>
            </a:r>
            <a:r>
              <a:rPr lang="en-US" sz="2800" b="1" dirty="0" smtClean="0">
                <a:solidFill>
                  <a:schemeClr val="bg1"/>
                </a:solidFill>
                <a:latin typeface="DevLys 010" pitchFamily="2" charset="0"/>
              </a:rPr>
              <a:t> u </a:t>
            </a:r>
            <a:r>
              <a:rPr lang="en-US" sz="2800" b="1" dirty="0" err="1" smtClean="0">
                <a:solidFill>
                  <a:schemeClr val="bg1"/>
                </a:solidFill>
                <a:latin typeface="DevLys 010" pitchFamily="2" charset="0"/>
              </a:rPr>
              <a:t>Bgjk</a:t>
            </a:r>
            <a:r>
              <a:rPr lang="en-US" sz="2800" b="1" dirty="0" smtClean="0">
                <a:solidFill>
                  <a:schemeClr val="bg1"/>
                </a:solidFill>
                <a:latin typeface="DevLys 010" pitchFamily="2" charset="0"/>
              </a:rPr>
              <a:t>,</a:t>
            </a:r>
            <a:r>
              <a:rPr lang="en-CA" sz="2800" b="1" dirty="0" smtClean="0">
                <a:solidFill>
                  <a:schemeClr val="bg1"/>
                </a:solidFill>
                <a:latin typeface="Calibri" pitchFamily="34"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4%7&amp;8</a:t>
            </a:r>
            <a:endParaRPr lang="en-CA" sz="2800" kern="1100" dirty="0" smtClean="0">
              <a:solidFill>
                <a:schemeClr val="bg1"/>
              </a:solidFill>
            </a:endParaRPr>
          </a:p>
          <a:p>
            <a:pPr algn="ctr">
              <a:lnSpc>
                <a:spcPts val="3000"/>
              </a:lnSpc>
            </a:pPr>
            <a:r>
              <a:rPr lang="en-CA" sz="2800" b="1" dirty="0" smtClean="0">
                <a:solidFill>
                  <a:schemeClr val="bg1"/>
                </a:solidFill>
                <a:latin typeface="Calibri" pitchFamily="34" charset="0"/>
              </a:rPr>
              <a:t>“</a:t>
            </a:r>
            <a:r>
              <a:rPr lang="en-US" sz="2800" b="1" dirty="0" smtClean="0">
                <a:solidFill>
                  <a:schemeClr val="bg1"/>
                </a:solidFill>
                <a:latin typeface="DevLys 010" pitchFamily="2" charset="0"/>
              </a:rPr>
              <a:t>Age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NqVdkjk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vFkkZr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vijk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kksa</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kek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vuqxzg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vuqlkj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feyk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CA"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bfQ</a:t>
            </a:r>
            <a:r>
              <a:rPr lang="en-US" sz="2800" b="1" dirty="0" smtClean="0">
                <a:solidFill>
                  <a:schemeClr val="bg1"/>
                </a:solidFill>
                <a:latin typeface="DevLys 010" pitchFamily="2" charset="0"/>
              </a:rPr>
              <a:t> 1%7</a:t>
            </a:r>
            <a:endParaRPr lang="en-US" sz="2800" b="1" kern="1100" dirty="0" smtClean="0">
              <a:solidFill>
                <a:schemeClr val="bg1"/>
              </a:solidFill>
              <a:latin typeface="Calibri" pitchFamily="34" charset="0"/>
            </a:endParaRPr>
          </a:p>
        </p:txBody>
      </p:sp>
      <p:sp>
        <p:nvSpPr>
          <p:cNvPr id="33" name="TextBox 32"/>
          <p:cNvSpPr txBox="1"/>
          <p:nvPr/>
        </p:nvSpPr>
        <p:spPr>
          <a:xfrm>
            <a:off x="72008" y="6453336"/>
            <a:ext cx="323528" cy="369332"/>
          </a:xfrm>
          <a:prstGeom prst="rect">
            <a:avLst/>
          </a:prstGeom>
          <a:noFill/>
        </p:spPr>
        <p:txBody>
          <a:bodyPr wrap="square" rtlCol="0">
            <a:spAutoFit/>
          </a:bodyPr>
          <a:lstStyle/>
          <a:p>
            <a:r>
              <a:rPr lang="en-CA" dirty="0" smtClean="0"/>
              <a:t>4</a:t>
            </a:r>
            <a:endParaRPr lang="en-CA" dirty="0"/>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420888"/>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6" name="Explosion 1 15"/>
          <p:cNvSpPr/>
          <p:nvPr/>
        </p:nvSpPr>
        <p:spPr>
          <a:xfrm>
            <a:off x="107504" y="3645024"/>
            <a:ext cx="1645920" cy="2232248"/>
          </a:xfrm>
          <a:prstGeom prst="irregularSeal1">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203848" y="3717032"/>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292080" y="2199144"/>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angry MH900433821.JPG"/>
          <p:cNvPicPr>
            <a:picLocks noChangeAspect="1"/>
          </p:cNvPicPr>
          <p:nvPr/>
        </p:nvPicPr>
        <p:blipFill>
          <a:blip r:embed="rId2" cstate="print">
            <a:duotone>
              <a:prstClr val="black"/>
              <a:srgbClr val="00FF00">
                <a:tint val="45000"/>
                <a:satMod val="400000"/>
              </a:srgbClr>
            </a:duotone>
          </a:blip>
          <a:stretch>
            <a:fillRect/>
          </a:stretch>
        </p:blipFill>
        <p:spPr>
          <a:xfrm flipH="1">
            <a:off x="2654436" y="4221088"/>
            <a:ext cx="1053468" cy="1083568"/>
          </a:xfrm>
          <a:prstGeom prst="ellipse">
            <a:avLst/>
          </a:prstGeom>
        </p:spPr>
      </p:pic>
      <p:sp>
        <p:nvSpPr>
          <p:cNvPr id="23" name="TextBox 22"/>
          <p:cNvSpPr txBox="1"/>
          <p:nvPr/>
        </p:nvSpPr>
        <p:spPr>
          <a:xfrm rot="16200000">
            <a:off x="2895781" y="4705110"/>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27" name="TextBox 34"/>
          <p:cNvSpPr txBox="1">
            <a:spLocks noChangeArrowheads="1"/>
          </p:cNvSpPr>
          <p:nvPr/>
        </p:nvSpPr>
        <p:spPr bwMode="auto">
          <a:xfrm>
            <a:off x="3635896" y="2772217"/>
            <a:ext cx="2007220" cy="584775"/>
          </a:xfrm>
          <a:prstGeom prst="rect">
            <a:avLst/>
          </a:prstGeom>
          <a:noFill/>
          <a:ln w="9525">
            <a:noFill/>
            <a:miter lim="800000"/>
            <a:headEnd/>
            <a:tailEnd/>
          </a:ln>
        </p:spPr>
        <p:txBody>
          <a:bodyPr wrap="square">
            <a:spAutoFit/>
          </a:bodyPr>
          <a:lstStyle/>
          <a:p>
            <a:pPr algn="ctr"/>
            <a:r>
              <a:rPr lang="en-US" sz="3200" b="1" dirty="0" smtClean="0">
                <a:latin typeface="DevLys 010" pitchFamily="2" charset="0"/>
              </a:rPr>
              <a:t>'</a:t>
            </a:r>
            <a:r>
              <a:rPr lang="en-US" sz="3200" b="1" dirty="0" err="1" smtClean="0">
                <a:latin typeface="DevLys 010" pitchFamily="2" charset="0"/>
              </a:rPr>
              <a:t>kkykse</a:t>
            </a:r>
            <a:endParaRPr lang="en-CA" sz="3200" b="1" dirty="0"/>
          </a:p>
        </p:txBody>
      </p:sp>
      <p:sp>
        <p:nvSpPr>
          <p:cNvPr id="33" name="TextBox 32"/>
          <p:cNvSpPr txBox="1"/>
          <p:nvPr/>
        </p:nvSpPr>
        <p:spPr>
          <a:xfrm>
            <a:off x="5004048" y="4206567"/>
            <a:ext cx="4104456"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vr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fo’okl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kehZ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Bgjs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rks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esy</a:t>
            </a:r>
            <a:r>
              <a:rPr lang="en-US" sz="2800" b="1" dirty="0" smtClean="0">
                <a:solidFill>
                  <a:schemeClr val="bg1"/>
                </a:solidFill>
                <a:latin typeface="DevLys 010" pitchFamily="2" charset="0"/>
              </a:rPr>
              <a:t> j[</a:t>
            </a:r>
            <a:r>
              <a:rPr lang="en-US" sz="2800" b="1" dirty="0" err="1" smtClean="0">
                <a:solidFill>
                  <a:schemeClr val="bg1"/>
                </a:solidFill>
                <a:latin typeface="DevLys 010" pitchFamily="2" charset="0"/>
              </a:rPr>
              <a:t>ksa</a:t>
            </a:r>
            <a:r>
              <a:rPr lang="en-CA" sz="2800" b="1" dirty="0" smtClean="0">
                <a:solidFill>
                  <a:schemeClr val="bg1"/>
                </a:solidFill>
                <a:latin typeface="Calibri" pitchFamily="34"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5%1</a:t>
            </a:r>
            <a:endParaRPr lang="en-CA" dirty="0">
              <a:solidFill>
                <a:schemeClr val="bg1"/>
              </a:solidFill>
            </a:endParaRPr>
          </a:p>
        </p:txBody>
      </p:sp>
      <p:sp>
        <p:nvSpPr>
          <p:cNvPr id="24" name="Rectangle 23"/>
          <p:cNvSpPr/>
          <p:nvPr/>
        </p:nvSpPr>
        <p:spPr>
          <a:xfrm>
            <a:off x="290718" y="4293096"/>
            <a:ext cx="1313181" cy="58477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dirty="0" err="1" smtClean="0">
                <a:solidFill>
                  <a:schemeClr val="bg1"/>
                </a:solidFill>
                <a:latin typeface="DevLys 010" pitchFamily="2" charset="0"/>
              </a:rPr>
              <a:t>Ikjes’oj</a:t>
            </a:r>
            <a:r>
              <a:rPr lang="en-US" sz="2400" b="1" dirty="0" smtClean="0">
                <a:solidFill>
                  <a:schemeClr val="bg1"/>
                </a:solidFill>
                <a:latin typeface="DevLys 010" pitchFamily="2" charset="0"/>
              </a:rPr>
              <a:t> </a:t>
            </a:r>
            <a:endParaRPr lang="en-US" sz="2400" b="1" cap="none" spc="0" dirty="0">
              <a:ln w="50800" cap="rnd"/>
              <a:solidFill>
                <a:schemeClr val="bg1">
                  <a:shade val="50000"/>
                </a:schemeClr>
              </a:solidFill>
              <a:effectLst/>
            </a:endParaRPr>
          </a:p>
        </p:txBody>
      </p:sp>
      <p:sp>
        <p:nvSpPr>
          <p:cNvPr id="25" name="TextBox 24"/>
          <p:cNvSpPr txBox="1"/>
          <p:nvPr/>
        </p:nvSpPr>
        <p:spPr>
          <a:xfrm>
            <a:off x="395536" y="260648"/>
            <a:ext cx="4968552"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Ikjes’oj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lkFk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esy</a:t>
            </a:r>
            <a:r>
              <a:rPr lang="en-US" sz="2800" b="1" dirty="0" smtClean="0">
                <a:solidFill>
                  <a:srgbClr val="FF0000"/>
                </a:solidFill>
                <a:latin typeface="DevLys 010" pitchFamily="2" charset="0"/>
              </a:rPr>
              <a:t> </a:t>
            </a:r>
            <a:endParaRPr lang="en-CA" dirty="0">
              <a:solidFill>
                <a:srgbClr val="FF0000"/>
              </a:solidFill>
              <a:latin typeface="Calibri" pitchFamily="34" charset="0"/>
            </a:endParaRPr>
          </a:p>
        </p:txBody>
      </p:sp>
      <p:sp>
        <p:nvSpPr>
          <p:cNvPr id="36" name="TextBox 35"/>
          <p:cNvSpPr txBox="1"/>
          <p:nvPr/>
        </p:nvSpPr>
        <p:spPr>
          <a:xfrm>
            <a:off x="2771800" y="5301208"/>
            <a:ext cx="864096" cy="1384995"/>
          </a:xfrm>
          <a:prstGeom prst="rect">
            <a:avLst/>
          </a:prstGeom>
          <a:noFill/>
        </p:spPr>
        <p:txBody>
          <a:bodyPr wrap="square" rtlCol="0">
            <a:spAutoFit/>
          </a:bodyPr>
          <a:lstStyle/>
          <a:p>
            <a:pPr algn="ct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p>
          <a:p>
            <a:pPr algn="ct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CA" sz="2800" b="1" dirty="0" smtClean="0">
                <a:solidFill>
                  <a:schemeClr val="bg1"/>
                </a:solidFill>
              </a:rPr>
              <a:t> </a:t>
            </a:r>
            <a:endParaRPr lang="en-CA" sz="4000" b="1" dirty="0">
              <a:solidFill>
                <a:schemeClr val="bg1"/>
              </a:solidFill>
            </a:endParaRPr>
          </a:p>
        </p:txBody>
      </p:sp>
      <p:sp>
        <p:nvSpPr>
          <p:cNvPr id="28" name="TextBox 27"/>
          <p:cNvSpPr txBox="1"/>
          <p:nvPr/>
        </p:nvSpPr>
        <p:spPr>
          <a:xfrm>
            <a:off x="72008" y="6453336"/>
            <a:ext cx="323528" cy="369332"/>
          </a:xfrm>
          <a:prstGeom prst="rect">
            <a:avLst/>
          </a:prstGeom>
          <a:noFill/>
        </p:spPr>
        <p:txBody>
          <a:bodyPr wrap="square" rtlCol="0">
            <a:spAutoFit/>
          </a:bodyPr>
          <a:lstStyle/>
          <a:p>
            <a:r>
              <a:rPr lang="en-CA" dirty="0" smtClean="0"/>
              <a:t>5</a:t>
            </a:r>
            <a:endParaRPr lang="en-CA" dirty="0"/>
          </a:p>
        </p:txBody>
      </p:sp>
      <p:sp>
        <p:nvSpPr>
          <p:cNvPr id="43" name="WordArt 2"/>
          <p:cNvSpPr>
            <a:spLocks noChangeArrowheads="1" noChangeShapeType="1" noTextEdit="1"/>
          </p:cNvSpPr>
          <p:nvPr/>
        </p:nvSpPr>
        <p:spPr bwMode="auto">
          <a:xfrm>
            <a:off x="6588224" y="620688"/>
            <a:ext cx="1872208" cy="1440160"/>
          </a:xfrm>
          <a:prstGeom prst="rect">
            <a:avLst/>
          </a:prstGeom>
        </p:spPr>
        <p:txBody>
          <a:bodyPr wrap="none" fromWordArt="1">
            <a:prstTxWarp prst="textArchUp">
              <a:avLst>
                <a:gd name="adj" fmla="val 11999963"/>
              </a:avLst>
            </a:prstTxWarp>
          </a:bodyPr>
          <a:lstStyle/>
          <a:p>
            <a:pPr algn="ctr"/>
            <a:r>
              <a:rPr lang="en-US" sz="1200" b="1"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sp>
        <p:nvSpPr>
          <p:cNvPr id="30" name="Rectangle 29"/>
          <p:cNvSpPr/>
          <p:nvPr/>
        </p:nvSpPr>
        <p:spPr>
          <a:xfrm rot="-2100000">
            <a:off x="2007543" y="374812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2100000">
            <a:off x="2273057" y="374812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3180000">
            <a:off x="2360100" y="4886657"/>
            <a:ext cx="91440" cy="457200"/>
          </a:xfrm>
          <a:prstGeom prst="rect">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3180000">
            <a:off x="2015595" y="4886657"/>
            <a:ext cx="91440" cy="457200"/>
          </a:xfrm>
          <a:prstGeom prst="rect">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Isosceles Triangle 43"/>
          <p:cNvSpPr/>
          <p:nvPr/>
        </p:nvSpPr>
        <p:spPr>
          <a:xfrm rot="2100000">
            <a:off x="2971729" y="3271285"/>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Isosceles Triangle 44"/>
          <p:cNvSpPr/>
          <p:nvPr/>
        </p:nvSpPr>
        <p:spPr>
          <a:xfrm rot="-2100000">
            <a:off x="1308871" y="3271285"/>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Box 45"/>
          <p:cNvSpPr txBox="1"/>
          <p:nvPr/>
        </p:nvSpPr>
        <p:spPr>
          <a:xfrm rot="16200000">
            <a:off x="7832395" y="1320733"/>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TextBox 46"/>
          <p:cNvSpPr txBox="1"/>
          <p:nvPr/>
        </p:nvSpPr>
        <p:spPr>
          <a:xfrm>
            <a:off x="1691680" y="5301208"/>
            <a:ext cx="936104" cy="1384995"/>
          </a:xfrm>
          <a:prstGeom prst="rect">
            <a:avLst/>
          </a:prstGeom>
          <a:noFill/>
        </p:spPr>
        <p:txBody>
          <a:bodyPr wrap="square" rtlCol="0">
            <a:spAutoFit/>
          </a:bodyPr>
          <a:lstStyle/>
          <a:p>
            <a:pPr algn="ctr"/>
            <a:r>
              <a:rPr lang="en-US" sz="2800" b="1" dirty="0" err="1" smtClean="0">
                <a:solidFill>
                  <a:schemeClr val="bg1"/>
                </a:solidFill>
                <a:latin typeface="DevLys 010" pitchFamily="2" charset="0"/>
              </a:rPr>
              <a:t>yM+kbZ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yM+kbZ</a:t>
            </a:r>
            <a:endParaRPr lang="en-US" sz="2800" b="1" dirty="0" smtClean="0">
              <a:solidFill>
                <a:schemeClr val="bg1"/>
              </a:solidFill>
              <a:latin typeface="DevLys 010" pitchFamily="2" charset="0"/>
            </a:endParaRPr>
          </a:p>
          <a:p>
            <a:pPr algn="ctr"/>
            <a:r>
              <a:rPr lang="en-US" sz="2800" b="1" dirty="0" err="1" smtClean="0">
                <a:solidFill>
                  <a:schemeClr val="bg1"/>
                </a:solidFill>
                <a:latin typeface="DevLys 010" pitchFamily="2" charset="0"/>
              </a:rPr>
              <a:t>yM+kbZ</a:t>
            </a:r>
            <a:r>
              <a:rPr lang="en-US" sz="2800" b="1" dirty="0" smtClean="0">
                <a:solidFill>
                  <a:schemeClr val="bg1"/>
                </a:solidFill>
                <a:latin typeface="DevLys 010" pitchFamily="2" charset="0"/>
              </a:rPr>
              <a:t> </a:t>
            </a:r>
            <a:r>
              <a:rPr lang="en-CA" sz="2800" b="1" dirty="0" smtClean="0">
                <a:solidFill>
                  <a:schemeClr val="bg1"/>
                </a:solidFill>
              </a:rPr>
              <a:t> </a:t>
            </a:r>
            <a:endParaRPr lang="en-CA" sz="4000" b="1" dirty="0">
              <a:solidFill>
                <a:schemeClr val="bg1"/>
              </a:solidFill>
            </a:endParaRPr>
          </a:p>
        </p:txBody>
      </p:sp>
      <p:sp>
        <p:nvSpPr>
          <p:cNvPr id="42" name="TextBox 41"/>
          <p:cNvSpPr txBox="1"/>
          <p:nvPr/>
        </p:nvSpPr>
        <p:spPr>
          <a:xfrm>
            <a:off x="7452320" y="2636912"/>
            <a:ext cx="1440160" cy="1754326"/>
          </a:xfrm>
          <a:prstGeom prst="rect">
            <a:avLst/>
          </a:prstGeom>
          <a:noFill/>
        </p:spPr>
        <p:txBody>
          <a:bodyPr wrap="square" rtlCol="0">
            <a:spAutoFit/>
          </a:bodyPr>
          <a:lstStyle/>
          <a:p>
            <a:pPr algn="ctr"/>
            <a:r>
              <a:rPr lang="en-US" sz="2400" b="1" dirty="0" err="1" smtClean="0">
                <a:solidFill>
                  <a:schemeClr val="bg1"/>
                </a:solidFill>
                <a:latin typeface="DevLys 010" pitchFamily="2" charset="0"/>
              </a:rPr>
              <a:t>vki</a:t>
            </a:r>
            <a:r>
              <a:rPr lang="en-US" sz="2400" b="1" dirty="0" smtClean="0">
                <a:solidFill>
                  <a:schemeClr val="bg1"/>
                </a:solidFill>
                <a:latin typeface="DevLys 010" pitchFamily="2" charset="0"/>
              </a:rPr>
              <a:t> </a:t>
            </a:r>
          </a:p>
          <a:p>
            <a:pPr algn="ctr"/>
            <a:r>
              <a:rPr lang="en-US" sz="2400" b="1" dirty="0" err="1" smtClean="0">
                <a:solidFill>
                  <a:schemeClr val="bg1"/>
                </a:solidFill>
                <a:latin typeface="DevLys 010" pitchFamily="2" charset="0"/>
              </a:rPr>
              <a:t>vki</a:t>
            </a:r>
            <a:endParaRPr lang="en-US" sz="2400" b="1" dirty="0" smtClean="0">
              <a:solidFill>
                <a:schemeClr val="bg1"/>
              </a:solidFill>
              <a:latin typeface="DevLys 010" pitchFamily="2" charset="0"/>
            </a:endParaRPr>
          </a:p>
          <a:p>
            <a:pPr algn="ctr"/>
            <a:r>
              <a:rPr lang="en-US" sz="2400" b="1" dirty="0" err="1" smtClean="0">
                <a:solidFill>
                  <a:schemeClr val="bg1"/>
                </a:solidFill>
                <a:latin typeface="DevLys 010" pitchFamily="2" charset="0"/>
              </a:rPr>
              <a:t>vki</a:t>
            </a:r>
            <a:endParaRPr lang="en-US" sz="2400" b="1" dirty="0" smtClean="0">
              <a:solidFill>
                <a:schemeClr val="bg1"/>
              </a:solidFill>
              <a:latin typeface="DevLys 010" pitchFamily="2" charset="0"/>
            </a:endParaRPr>
          </a:p>
          <a:p>
            <a:pPr algn="ctr"/>
            <a:endParaRPr lang="en-CA" sz="3600" b="1" dirty="0">
              <a:solidFill>
                <a:schemeClr val="bg1"/>
              </a:solidFill>
            </a:endParaRPr>
          </a:p>
        </p:txBody>
      </p:sp>
      <p:sp>
        <p:nvSpPr>
          <p:cNvPr id="48" name="TextBox 47"/>
          <p:cNvSpPr txBox="1"/>
          <p:nvPr/>
        </p:nvSpPr>
        <p:spPr>
          <a:xfrm>
            <a:off x="6300192" y="2636912"/>
            <a:ext cx="1440160" cy="1754326"/>
          </a:xfrm>
          <a:prstGeom prst="rect">
            <a:avLst/>
          </a:prstGeom>
          <a:noFill/>
        </p:spPr>
        <p:txBody>
          <a:bodyPr wrap="square" rtlCol="0">
            <a:spAutoFit/>
          </a:bodyPr>
          <a:lstStyle/>
          <a:p>
            <a:pPr algn="ct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kkfUr</a:t>
            </a:r>
            <a:endParaRPr lang="en-US" sz="2400" b="1" dirty="0" smtClean="0">
              <a:solidFill>
                <a:schemeClr val="bg1"/>
              </a:solidFill>
              <a:latin typeface="DevLys 010" pitchFamily="2" charset="0"/>
            </a:endParaRPr>
          </a:p>
          <a:p>
            <a:pPr algn="ct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kkfUr</a:t>
            </a:r>
            <a:endParaRPr lang="en-US" sz="2400" b="1" dirty="0" smtClean="0">
              <a:solidFill>
                <a:schemeClr val="bg1"/>
              </a:solidFill>
              <a:latin typeface="DevLys 010" pitchFamily="2" charset="0"/>
            </a:endParaRPr>
          </a:p>
          <a:p>
            <a:pPr algn="ct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kkfUr</a:t>
            </a:r>
            <a:endParaRPr lang="en-US" sz="2400" b="1" dirty="0" smtClean="0">
              <a:solidFill>
                <a:schemeClr val="bg1"/>
              </a:solidFill>
              <a:latin typeface="DevLys 010" pitchFamily="2" charset="0"/>
            </a:endParaRPr>
          </a:p>
          <a:p>
            <a:pPr algn="ctr"/>
            <a:endParaRPr lang="en-CA" sz="3600" b="1" dirty="0">
              <a:solidFill>
                <a:schemeClr val="bg1"/>
              </a:solidFill>
            </a:endParaRPr>
          </a:p>
        </p:txBody>
      </p:sp>
      <p:sp>
        <p:nvSpPr>
          <p:cNvPr id="35" name="TextBox 34"/>
          <p:cNvSpPr txBox="1"/>
          <p:nvPr/>
        </p:nvSpPr>
        <p:spPr>
          <a:xfrm>
            <a:off x="539552" y="1268760"/>
            <a:ext cx="3456384"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Øwl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esy</a:t>
            </a:r>
            <a:r>
              <a:rPr lang="en-US" sz="2800" b="1" dirty="0" smtClean="0">
                <a:solidFill>
                  <a:schemeClr val="bg1"/>
                </a:solidFill>
                <a:latin typeface="DevLys 010" pitchFamily="2" charset="0"/>
              </a:rPr>
              <a:t> </a:t>
            </a:r>
            <a:r>
              <a:rPr lang="en-CA"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dqyq</a:t>
            </a:r>
            <a:r>
              <a:rPr lang="en-US" sz="2800" b="1" dirty="0" smtClean="0">
                <a:solidFill>
                  <a:schemeClr val="bg1"/>
                </a:solidFill>
                <a:latin typeface="DevLys 010" pitchFamily="2" charset="0"/>
              </a:rPr>
              <a:t> 1%20</a:t>
            </a:r>
            <a:endParaRPr lang="en-CA" dirty="0">
              <a:solidFill>
                <a:schemeClr val="bg1"/>
              </a:solidFill>
            </a:endParaRPr>
          </a:p>
        </p:txBody>
      </p:sp>
      <p:sp>
        <p:nvSpPr>
          <p:cNvPr id="38" name="Rectangle 37"/>
          <p:cNvSpPr/>
          <p:nvPr/>
        </p:nvSpPr>
        <p:spPr>
          <a:xfrm>
            <a:off x="7452320" y="1401336"/>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7236296" y="1517928"/>
            <a:ext cx="612648"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4" name="Picture 33" descr="egyptian.gif"/>
          <p:cNvPicPr>
            <a:picLocks noChangeAspect="1"/>
          </p:cNvPicPr>
          <p:nvPr/>
        </p:nvPicPr>
        <p:blipFill>
          <a:blip r:embed="rId3" cstate="print"/>
          <a:stretch>
            <a:fillRect/>
          </a:stretch>
        </p:blipFill>
        <p:spPr>
          <a:xfrm rot="7567376">
            <a:off x="7151698" y="1515072"/>
            <a:ext cx="1689816" cy="1005840"/>
          </a:xfrm>
          <a:prstGeom prst="rect">
            <a:avLst/>
          </a:prstGeom>
        </p:spPr>
      </p:pic>
      <p:pic>
        <p:nvPicPr>
          <p:cNvPr id="40" name="Picture 39" descr="egyptian.gif"/>
          <p:cNvPicPr>
            <a:picLocks noChangeAspect="1"/>
          </p:cNvPicPr>
          <p:nvPr/>
        </p:nvPicPr>
        <p:blipFill>
          <a:blip r:embed="rId3" cstate="print"/>
          <a:stretch>
            <a:fillRect/>
          </a:stretch>
        </p:blipFill>
        <p:spPr>
          <a:xfrm>
            <a:off x="6660232" y="766976"/>
            <a:ext cx="1689817" cy="1005840"/>
          </a:xfrm>
          <a:prstGeom prst="rect">
            <a:avLst/>
          </a:prstGeom>
        </p:spPr>
      </p:pic>
      <p:pic>
        <p:nvPicPr>
          <p:cNvPr id="39" name="Picture 38" descr="egyptian.gif"/>
          <p:cNvPicPr>
            <a:picLocks noChangeAspect="1"/>
          </p:cNvPicPr>
          <p:nvPr/>
        </p:nvPicPr>
        <p:blipFill>
          <a:blip r:embed="rId3" cstate="print"/>
          <a:stretch>
            <a:fillRect/>
          </a:stretch>
        </p:blipFill>
        <p:spPr>
          <a:xfrm rot="12969458" flipH="1">
            <a:off x="6290172" y="1526382"/>
            <a:ext cx="1689812" cy="100584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6957392" y="943372"/>
            <a:ext cx="1143000" cy="1333500"/>
          </a:xfrm>
          <a:prstGeom prst="rect">
            <a:avLst/>
          </a:prstGeom>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6" name="Rectangle 25"/>
          <p:cNvSpPr/>
          <p:nvPr/>
        </p:nvSpPr>
        <p:spPr>
          <a:xfrm>
            <a:off x="7236296" y="1445920"/>
            <a:ext cx="612648"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a:off x="7452320" y="126876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1" name="Picture 30" descr="angry-face-01s.gif"/>
          <p:cNvPicPr>
            <a:picLocks noChangeAspect="1"/>
          </p:cNvPicPr>
          <p:nvPr/>
        </p:nvPicPr>
        <p:blipFill>
          <a:blip r:embed="rId2" cstate="print"/>
          <a:stretch>
            <a:fillRect/>
          </a:stretch>
        </p:blipFill>
        <p:spPr>
          <a:xfrm>
            <a:off x="2627784" y="4520530"/>
            <a:ext cx="1428750" cy="1428750"/>
          </a:xfrm>
          <a:prstGeom prst="ellipse">
            <a:avLst/>
          </a:prstGeom>
        </p:spPr>
      </p:pic>
      <p:sp>
        <p:nvSpPr>
          <p:cNvPr id="16" name="Explosion 1 15"/>
          <p:cNvSpPr/>
          <p:nvPr/>
        </p:nvSpPr>
        <p:spPr>
          <a:xfrm>
            <a:off x="0" y="4437112"/>
            <a:ext cx="1728192"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095896" y="350100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760192" y="206084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331640" y="4653136"/>
            <a:ext cx="1656184" cy="1200329"/>
          </a:xfrm>
          <a:prstGeom prst="rect">
            <a:avLst/>
          </a:prstGeom>
          <a:noFill/>
        </p:spPr>
        <p:txBody>
          <a:bodyPr wrap="square" rtlCol="0">
            <a:spAutoFit/>
          </a:bodyPr>
          <a:lstStyle/>
          <a:p>
            <a:pPr algn="ctr"/>
            <a:r>
              <a:rPr lang="en-US" sz="2400" b="1" dirty="0" smtClean="0">
                <a:solidFill>
                  <a:schemeClr val="bg1"/>
                </a:solidFill>
                <a:latin typeface="DevLys 010" pitchFamily="2" charset="0"/>
              </a:rPr>
              <a:t>&gt;</a:t>
            </a:r>
            <a:r>
              <a:rPr lang="en-US" sz="2400" b="1" dirty="0" err="1" smtClean="0">
                <a:solidFill>
                  <a:schemeClr val="bg1"/>
                </a:solidFill>
                <a:latin typeface="DevLys 010" pitchFamily="2" charset="0"/>
              </a:rPr>
              <a:t>xM+k</a:t>
            </a:r>
            <a:endParaRPr lang="en-US" sz="2400" b="1" dirty="0" smtClean="0">
              <a:solidFill>
                <a:schemeClr val="bg1"/>
              </a:solidFill>
              <a:latin typeface="DevLys 010" pitchFamily="2" charset="0"/>
            </a:endParaRPr>
          </a:p>
          <a:p>
            <a:pPr algn="ctr"/>
            <a:r>
              <a:rPr lang="en-US" sz="2400" b="1" dirty="0" smtClean="0">
                <a:solidFill>
                  <a:schemeClr val="bg1"/>
                </a:solidFill>
                <a:latin typeface="DevLys 010" pitchFamily="2" charset="0"/>
              </a:rPr>
              <a:t>&gt;</a:t>
            </a:r>
            <a:r>
              <a:rPr lang="en-US" sz="2400" b="1" dirty="0" err="1" smtClean="0">
                <a:solidFill>
                  <a:schemeClr val="bg1"/>
                </a:solidFill>
                <a:latin typeface="DevLys 010" pitchFamily="2" charset="0"/>
              </a:rPr>
              <a:t>xM+k</a:t>
            </a:r>
            <a:endParaRPr lang="en-US" sz="2400" b="1" dirty="0" smtClean="0">
              <a:solidFill>
                <a:schemeClr val="bg1"/>
              </a:solidFill>
              <a:latin typeface="DevLys 010" pitchFamily="2" charset="0"/>
            </a:endParaRPr>
          </a:p>
          <a:p>
            <a:pPr algn="ctr"/>
            <a:r>
              <a:rPr lang="en-US" sz="2400" b="1" dirty="0" smtClean="0">
                <a:solidFill>
                  <a:schemeClr val="bg1"/>
                </a:solidFill>
                <a:latin typeface="DevLys 010" pitchFamily="2" charset="0"/>
              </a:rPr>
              <a:t>&gt;</a:t>
            </a:r>
            <a:r>
              <a:rPr lang="en-US" sz="2400" b="1" dirty="0" err="1" smtClean="0">
                <a:solidFill>
                  <a:schemeClr val="bg1"/>
                </a:solidFill>
                <a:latin typeface="DevLys 010" pitchFamily="2" charset="0"/>
              </a:rPr>
              <a:t>xM+k</a:t>
            </a:r>
            <a:endParaRPr lang="en-US" sz="2400" b="1" dirty="0" smtClean="0">
              <a:solidFill>
                <a:schemeClr val="bg1"/>
              </a:solidFill>
              <a:latin typeface="DevLys 010" pitchFamily="2" charset="0"/>
            </a:endParaRPr>
          </a:p>
        </p:txBody>
      </p: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3491880" y="2780928"/>
            <a:ext cx="2304256" cy="523220"/>
          </a:xfrm>
          <a:prstGeom prst="rect">
            <a:avLst/>
          </a:prstGeom>
          <a:noFill/>
        </p:spPr>
        <p:txBody>
          <a:bodyPr wrap="square" rtlCol="0">
            <a:spAutoFit/>
          </a:bodyPr>
          <a:lstStyle/>
          <a:p>
            <a:pPr algn="ctr"/>
            <a:r>
              <a:rPr lang="en-US" sz="2800" b="1" dirty="0" err="1" smtClean="0">
                <a:latin typeface="DevLys 010" pitchFamily="2" charset="0"/>
              </a:rPr>
              <a:t>esy</a:t>
            </a:r>
            <a:r>
              <a:rPr lang="en-US" sz="2800" b="1" dirty="0" smtClean="0">
                <a:latin typeface="DevLys 010" pitchFamily="2" charset="0"/>
              </a:rPr>
              <a:t> </a:t>
            </a:r>
            <a:r>
              <a:rPr lang="en-US" sz="2800" b="1" dirty="0" err="1" smtClean="0">
                <a:latin typeface="DevLys 010" pitchFamily="2" charset="0"/>
              </a:rPr>
              <a:t>feyki</a:t>
            </a:r>
            <a:endParaRPr lang="en-CA" sz="2800" b="1" dirty="0">
              <a:latin typeface="Calibri" pitchFamily="34" charset="0"/>
              <a:cs typeface="Calibri" pitchFamily="34" charset="0"/>
            </a:endParaRPr>
          </a:p>
        </p:txBody>
      </p:sp>
      <p:sp>
        <p:nvSpPr>
          <p:cNvPr id="25" name="TextBox 24"/>
          <p:cNvSpPr txBox="1"/>
          <p:nvPr/>
        </p:nvSpPr>
        <p:spPr>
          <a:xfrm>
            <a:off x="-108520" y="967368"/>
            <a:ext cx="53640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D;ksafd</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cSjh</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gksus</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n’kk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e`R;q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gekjk</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esy</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ijes’oj</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ds</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lkFk</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gqvk</a:t>
            </a:r>
            <a:r>
              <a:rPr lang="en-CA" sz="2800" b="1" dirty="0" smtClean="0">
                <a:solidFill>
                  <a:schemeClr val="bg1"/>
                </a:solidFill>
                <a:latin typeface="Calibri" pitchFamily="34"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5%10</a:t>
            </a:r>
            <a:r>
              <a:rPr lang="en-CA" sz="2800" b="1" dirty="0" smtClean="0">
                <a:solidFill>
                  <a:schemeClr val="bg1"/>
                </a:solidFill>
                <a:latin typeface="Calibri" pitchFamily="34" charset="0"/>
              </a:rPr>
              <a:t> </a:t>
            </a:r>
          </a:p>
          <a:p>
            <a:pPr algn="ctr"/>
            <a:endParaRPr lang="en-CA" sz="2800" b="1" dirty="0" smtClean="0"/>
          </a:p>
          <a:p>
            <a:pPr algn="ctr"/>
            <a:endParaRPr lang="en-CA" sz="2800" b="1" dirty="0"/>
          </a:p>
        </p:txBody>
      </p:sp>
      <p:sp>
        <p:nvSpPr>
          <p:cNvPr id="39" name="TextBox 38"/>
          <p:cNvSpPr txBox="1"/>
          <p:nvPr/>
        </p:nvSpPr>
        <p:spPr>
          <a:xfrm>
            <a:off x="4932040" y="3919696"/>
            <a:ext cx="4176464" cy="2246769"/>
          </a:xfrm>
          <a:prstGeom prst="rect">
            <a:avLst/>
          </a:prstGeom>
          <a:noFill/>
        </p:spPr>
        <p:txBody>
          <a:bodyPr wrap="square" rtlCol="0">
            <a:spAutoFit/>
          </a:bodyPr>
          <a:lstStyle/>
          <a:p>
            <a:pPr algn="ctr"/>
            <a:r>
              <a:rPr lang="en-US" sz="2800" b="1" dirty="0" smtClean="0">
                <a:solidFill>
                  <a:schemeClr val="bg1"/>
                </a:solidFill>
                <a:latin typeface="DevLys 010" pitchFamily="2" charset="0"/>
              </a:rPr>
              <a:t>;s </a:t>
            </a:r>
            <a:r>
              <a:rPr lang="en-US" sz="2800" b="1" dirty="0" err="1" smtClean="0">
                <a:solidFill>
                  <a:schemeClr val="bg1"/>
                </a:solidFill>
                <a:latin typeface="DevLys 010" pitchFamily="2" charset="0"/>
              </a:rPr>
              <a:t>lc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ckrsa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ftlus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feyki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feyki</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lsok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lkSai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2dqfj- 5%18</a:t>
            </a:r>
            <a:endParaRPr lang="en-CA" dirty="0"/>
          </a:p>
        </p:txBody>
      </p:sp>
      <p:sp>
        <p:nvSpPr>
          <p:cNvPr id="20" name="Oval Callout 19"/>
          <p:cNvSpPr/>
          <p:nvPr/>
        </p:nvSpPr>
        <p:spPr>
          <a:xfrm flipH="1">
            <a:off x="1547664" y="3212976"/>
            <a:ext cx="1224136" cy="1296144"/>
          </a:xfrm>
          <a:prstGeom prst="wedgeEllipseCallout">
            <a:avLst>
              <a:gd name="adj1" fmla="val -71323"/>
              <a:gd name="adj2" fmla="val 779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1835696" y="3236783"/>
            <a:ext cx="720080" cy="1200329"/>
          </a:xfrm>
          <a:prstGeom prst="rect">
            <a:avLst/>
          </a:prstGeom>
          <a:noFill/>
        </p:spPr>
        <p:txBody>
          <a:bodyPr wrap="square" rtlCol="0">
            <a:spAutoFit/>
          </a:bodyPr>
          <a:lstStyle/>
          <a:p>
            <a:r>
              <a:rPr lang="en-US" sz="2400" b="1" dirty="0" err="1" smtClean="0">
                <a:latin typeface="DevLys 010" pitchFamily="2" charset="0"/>
              </a:rPr>
              <a:t>Ukgha!ugh</a:t>
            </a:r>
            <a:r>
              <a:rPr lang="en-US" sz="2400" b="1" dirty="0" smtClean="0">
                <a:latin typeface="DevLys 010" pitchFamily="2" charset="0"/>
              </a:rPr>
              <a:t>! </a:t>
            </a:r>
            <a:r>
              <a:rPr lang="en-US" sz="2400" b="1" dirty="0" err="1" smtClean="0">
                <a:latin typeface="DevLys 010" pitchFamily="2" charset="0"/>
              </a:rPr>
              <a:t>ugha</a:t>
            </a:r>
            <a:r>
              <a:rPr lang="en-US" sz="2400" b="1" dirty="0" smtClean="0">
                <a:latin typeface="DevLys 010" pitchFamily="2" charset="0"/>
              </a:rPr>
              <a:t>!</a:t>
            </a:r>
            <a:endParaRPr lang="en-CA" sz="2400" b="1" dirty="0">
              <a:latin typeface="Arial Narrow" pitchFamily="34" charset="0"/>
            </a:endParaRPr>
          </a:p>
        </p:txBody>
      </p:sp>
      <p:sp>
        <p:nvSpPr>
          <p:cNvPr id="29" name="Rectangle 28"/>
          <p:cNvSpPr/>
          <p:nvPr/>
        </p:nvSpPr>
        <p:spPr>
          <a:xfrm>
            <a:off x="267298" y="5085184"/>
            <a:ext cx="1313181" cy="58477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dirty="0" err="1" smtClean="0">
                <a:solidFill>
                  <a:schemeClr val="bg1"/>
                </a:solidFill>
                <a:latin typeface="DevLys 010" pitchFamily="2" charset="0"/>
              </a:rPr>
              <a:t>Ikjes’oj</a:t>
            </a:r>
            <a:r>
              <a:rPr lang="en-US" sz="2400" b="1" dirty="0" smtClean="0">
                <a:solidFill>
                  <a:schemeClr val="bg1"/>
                </a:solidFill>
                <a:latin typeface="DevLys 010" pitchFamily="2" charset="0"/>
              </a:rPr>
              <a:t> </a:t>
            </a:r>
            <a:endParaRPr lang="en-US" sz="2400" b="1" cap="none" spc="0" dirty="0">
              <a:ln w="50800" cap="rnd"/>
              <a:solidFill>
                <a:schemeClr val="bg1">
                  <a:shade val="50000"/>
                </a:schemeClr>
              </a:solidFill>
              <a:effectLst/>
            </a:endParaRPr>
          </a:p>
        </p:txBody>
      </p:sp>
      <p:sp>
        <p:nvSpPr>
          <p:cNvPr id="32" name="TextBox 8"/>
          <p:cNvSpPr txBox="1">
            <a:spLocks noChangeArrowheads="1"/>
          </p:cNvSpPr>
          <p:nvPr/>
        </p:nvSpPr>
        <p:spPr bwMode="auto">
          <a:xfrm>
            <a:off x="2483768" y="5733256"/>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75000"/>
                  </a:schemeClr>
                </a:solidFill>
              </a:rPr>
              <a:t>©</a:t>
            </a:r>
            <a:r>
              <a:rPr lang="en-CA" altLang="ko-KR" sz="1000" dirty="0" smtClean="0">
                <a:solidFill>
                  <a:schemeClr val="tx1">
                    <a:lumMod val="75000"/>
                  </a:schemeClr>
                </a:solidFill>
              </a:rPr>
              <a:t> </a:t>
            </a:r>
            <a:r>
              <a:rPr lang="en-CA" sz="1000" dirty="0" smtClean="0">
                <a:solidFill>
                  <a:schemeClr val="tx1">
                    <a:lumMod val="75000"/>
                  </a:schemeClr>
                </a:solidFill>
              </a:rPr>
              <a:t>GospelGifs.com </a:t>
            </a:r>
          </a:p>
          <a:p>
            <a:pPr algn="ctr">
              <a:defRPr/>
            </a:pPr>
            <a:r>
              <a:rPr lang="en-CA" sz="1000" dirty="0" smtClean="0">
                <a:solidFill>
                  <a:schemeClr val="tx1">
                    <a:lumMod val="75000"/>
                  </a:schemeClr>
                </a:solidFill>
              </a:rPr>
              <a:t>used with permission</a:t>
            </a:r>
            <a:endParaRPr lang="en-CA" sz="1000" dirty="0">
              <a:solidFill>
                <a:schemeClr val="tx1">
                  <a:lumMod val="75000"/>
                </a:schemeClr>
              </a:solidFill>
            </a:endParaRPr>
          </a:p>
        </p:txBody>
      </p:sp>
      <p:sp>
        <p:nvSpPr>
          <p:cNvPr id="21" name="TextBox 20"/>
          <p:cNvSpPr txBox="1"/>
          <p:nvPr/>
        </p:nvSpPr>
        <p:spPr>
          <a:xfrm>
            <a:off x="1691680" y="188640"/>
            <a:ext cx="4536504" cy="461665"/>
          </a:xfrm>
          <a:prstGeom prst="rect">
            <a:avLst/>
          </a:prstGeom>
          <a:solidFill>
            <a:schemeClr val="tx1"/>
          </a:solidFill>
        </p:spPr>
        <p:txBody>
          <a:bodyPr wrap="square" rtlCol="0">
            <a:spAutoFit/>
          </a:bodyPr>
          <a:lstStyle/>
          <a:p>
            <a:pPr algn="ctr"/>
            <a:r>
              <a:rPr lang="en-US" sz="2400" b="1" dirty="0" err="1" smtClean="0">
                <a:solidFill>
                  <a:srgbClr val="FF0000"/>
                </a:solidFill>
                <a:latin typeface="DevLys 010" pitchFamily="2" charset="0"/>
              </a:rPr>
              <a:t>Ikjes’oj</a:t>
            </a:r>
            <a:r>
              <a:rPr lang="en-US" sz="2400" b="1" dirty="0" smtClean="0">
                <a:solidFill>
                  <a:srgbClr val="FF0000"/>
                </a:solidFill>
                <a:latin typeface="DevLys 010" pitchFamily="2" charset="0"/>
              </a:rPr>
              <a:t>  </a:t>
            </a:r>
            <a:r>
              <a:rPr lang="en-US" sz="2400" b="1" dirty="0" err="1" smtClean="0">
                <a:solidFill>
                  <a:srgbClr val="FF0000"/>
                </a:solidFill>
                <a:latin typeface="DevLys 010" pitchFamily="2" charset="0"/>
              </a:rPr>
              <a:t>ds</a:t>
            </a:r>
            <a:r>
              <a:rPr lang="en-US" sz="2400" b="1" dirty="0" smtClean="0">
                <a:solidFill>
                  <a:srgbClr val="FF0000"/>
                </a:solidFill>
                <a:latin typeface="DevLys 010" pitchFamily="2" charset="0"/>
              </a:rPr>
              <a:t> </a:t>
            </a:r>
            <a:r>
              <a:rPr lang="en-US" sz="2400" b="1" dirty="0" err="1" smtClean="0">
                <a:solidFill>
                  <a:srgbClr val="FF0000"/>
                </a:solidFill>
                <a:latin typeface="DevLys 010" pitchFamily="2" charset="0"/>
              </a:rPr>
              <a:t>lkFk</a:t>
            </a:r>
            <a:r>
              <a:rPr lang="en-US" sz="2400" b="1" dirty="0" smtClean="0">
                <a:solidFill>
                  <a:srgbClr val="FF0000"/>
                </a:solidFill>
                <a:latin typeface="DevLys 010" pitchFamily="2" charset="0"/>
              </a:rPr>
              <a:t> </a:t>
            </a:r>
            <a:r>
              <a:rPr lang="en-US" sz="2400" b="1" dirty="0" err="1" smtClean="0">
                <a:solidFill>
                  <a:srgbClr val="FF0000"/>
                </a:solidFill>
                <a:latin typeface="DevLys 010" pitchFamily="2" charset="0"/>
              </a:rPr>
              <a:t>esy</a:t>
            </a:r>
            <a:r>
              <a:rPr lang="en-US" sz="2400" b="1" dirty="0" smtClean="0">
                <a:solidFill>
                  <a:srgbClr val="FF0000"/>
                </a:solidFill>
                <a:latin typeface="DevLys 010" pitchFamily="2" charset="0"/>
              </a:rPr>
              <a:t> </a:t>
            </a:r>
            <a:r>
              <a:rPr lang="en-US" sz="2400" b="1" dirty="0" err="1" smtClean="0">
                <a:solidFill>
                  <a:srgbClr val="FF0000"/>
                </a:solidFill>
                <a:latin typeface="DevLys 010" pitchFamily="2" charset="0"/>
              </a:rPr>
              <a:t>feyki</a:t>
            </a:r>
            <a:r>
              <a:rPr lang="en-US" sz="2400" b="1" dirty="0" smtClean="0">
                <a:solidFill>
                  <a:srgbClr val="FF0000"/>
                </a:solidFill>
                <a:latin typeface="DevLys 010" pitchFamily="2" charset="0"/>
              </a:rPr>
              <a:t> </a:t>
            </a:r>
            <a:endParaRPr lang="en-CA" sz="2400" dirty="0">
              <a:solidFill>
                <a:srgbClr val="FF0000"/>
              </a:solidFill>
              <a:latin typeface="Calibri" pitchFamily="34" charset="0"/>
            </a:endParaRPr>
          </a:p>
        </p:txBody>
      </p:sp>
      <p:sp>
        <p:nvSpPr>
          <p:cNvPr id="19" name="TextBox 18"/>
          <p:cNvSpPr txBox="1"/>
          <p:nvPr/>
        </p:nvSpPr>
        <p:spPr>
          <a:xfrm>
            <a:off x="72008" y="6453336"/>
            <a:ext cx="323528" cy="369332"/>
          </a:xfrm>
          <a:prstGeom prst="rect">
            <a:avLst/>
          </a:prstGeom>
          <a:noFill/>
        </p:spPr>
        <p:txBody>
          <a:bodyPr wrap="square" rtlCol="0">
            <a:spAutoFit/>
          </a:bodyPr>
          <a:lstStyle/>
          <a:p>
            <a:r>
              <a:rPr lang="en-CA" dirty="0" smtClean="0"/>
              <a:t>6</a:t>
            </a:r>
            <a:endParaRPr lang="en-CA" dirty="0"/>
          </a:p>
        </p:txBody>
      </p:sp>
      <p:pic>
        <p:nvPicPr>
          <p:cNvPr id="22" name="Picture 21" descr="egyptian.gif"/>
          <p:cNvPicPr>
            <a:picLocks noChangeAspect="1"/>
          </p:cNvPicPr>
          <p:nvPr/>
        </p:nvPicPr>
        <p:blipFill>
          <a:blip r:embed="rId3" cstate="print"/>
          <a:stretch>
            <a:fillRect/>
          </a:stretch>
        </p:blipFill>
        <p:spPr>
          <a:xfrm>
            <a:off x="6660232" y="550952"/>
            <a:ext cx="1689817" cy="1005840"/>
          </a:xfrm>
          <a:prstGeom prst="rect">
            <a:avLst/>
          </a:prstGeom>
        </p:spPr>
      </p:pic>
      <p:pic>
        <p:nvPicPr>
          <p:cNvPr id="23" name="Picture 22" descr="egyptian.gif"/>
          <p:cNvPicPr>
            <a:picLocks noChangeAspect="1"/>
          </p:cNvPicPr>
          <p:nvPr/>
        </p:nvPicPr>
        <p:blipFill>
          <a:blip r:embed="rId3" cstate="print"/>
          <a:stretch>
            <a:fillRect/>
          </a:stretch>
        </p:blipFill>
        <p:spPr>
          <a:xfrm rot="7567376">
            <a:off x="7223706" y="1371056"/>
            <a:ext cx="1689816" cy="1005840"/>
          </a:xfrm>
          <a:prstGeom prst="rect">
            <a:avLst/>
          </a:prstGeom>
        </p:spPr>
      </p:pic>
      <p:pic>
        <p:nvPicPr>
          <p:cNvPr id="27" name="Picture 26" descr="egyptian.gif"/>
          <p:cNvPicPr>
            <a:picLocks noChangeAspect="1"/>
          </p:cNvPicPr>
          <p:nvPr/>
        </p:nvPicPr>
        <p:blipFill>
          <a:blip r:embed="rId3" cstate="print"/>
          <a:stretch>
            <a:fillRect/>
          </a:stretch>
        </p:blipFill>
        <p:spPr>
          <a:xfrm rot="12969458" flipH="1">
            <a:off x="6218164" y="1382367"/>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6948264" y="836712"/>
            <a:ext cx="1143000" cy="1333500"/>
          </a:xfrm>
          <a:prstGeom prst="rect">
            <a:avLst/>
          </a:prstGeom>
        </p:spPr>
      </p:pic>
      <p:sp>
        <p:nvSpPr>
          <p:cNvPr id="33" name="TextBox 32"/>
          <p:cNvSpPr txBox="1"/>
          <p:nvPr/>
        </p:nvSpPr>
        <p:spPr>
          <a:xfrm rot="5400000">
            <a:off x="7864333" y="1032701"/>
            <a:ext cx="2088232" cy="400110"/>
          </a:xfrm>
          <a:prstGeom prst="rect">
            <a:avLst/>
          </a:prstGeom>
          <a:noFill/>
        </p:spPr>
        <p:txBody>
          <a:bodyPr wrap="square" rtlCol="0">
            <a:spAutoFit/>
          </a:bodyPr>
          <a:lstStyle/>
          <a:p>
            <a:pPr algn="ctr"/>
            <a:r>
              <a:rPr lang="en-CA" sz="1000" dirty="0" smtClean="0">
                <a:solidFill>
                  <a:schemeClr val="tx1">
                    <a:lumMod val="50000"/>
                  </a:schemeClr>
                </a:solidFill>
              </a:rPr>
              <a:t>Egyptian smiley © sherv.net</a:t>
            </a:r>
          </a:p>
          <a:p>
            <a:r>
              <a:rPr lang="en-CA" sz="1000" dirty="0" smtClean="0">
                <a:solidFill>
                  <a:schemeClr val="tx1">
                    <a:lumMod val="50000"/>
                  </a:schemeClr>
                </a:solidFill>
              </a:rPr>
              <a:t>Jumping heart © www.fg-a.com</a:t>
            </a:r>
            <a:endParaRPr lang="en-CA" dirty="0">
              <a:solidFill>
                <a:schemeClr val="tx1">
                  <a:lumMod val="50000"/>
                </a:schemeClr>
              </a:solidFill>
            </a:endParaRPr>
          </a:p>
        </p:txBody>
      </p:sp>
      <p:sp>
        <p:nvSpPr>
          <p:cNvPr id="34" name="TextBox 33"/>
          <p:cNvSpPr txBox="1"/>
          <p:nvPr/>
        </p:nvSpPr>
        <p:spPr>
          <a:xfrm>
            <a:off x="5976664" y="2348880"/>
            <a:ext cx="3059832" cy="830997"/>
          </a:xfrm>
          <a:prstGeom prst="rect">
            <a:avLst/>
          </a:prstGeom>
          <a:noFill/>
        </p:spPr>
        <p:txBody>
          <a:bodyPr wrap="square" rtlCol="0">
            <a:spAutoFit/>
          </a:bodyPr>
          <a:lstStyle/>
          <a:p>
            <a:pPr algn="ctr"/>
            <a:r>
              <a:rPr lang="en-US" sz="2400" b="1" dirty="0" err="1" smtClean="0">
                <a:solidFill>
                  <a:schemeClr val="bg1"/>
                </a:solidFill>
                <a:latin typeface="DevLys 010" pitchFamily="2" charset="0"/>
              </a:rPr>
              <a:t>nksLr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nksLr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nksLr</a:t>
            </a:r>
            <a:r>
              <a:rPr lang="en-US" sz="2400" b="1" dirty="0" smtClean="0">
                <a:solidFill>
                  <a:schemeClr val="bg1"/>
                </a:solidFill>
                <a:latin typeface="DevLys 010" pitchFamily="2" charset="0"/>
              </a:rPr>
              <a:t> </a:t>
            </a:r>
          </a:p>
          <a:p>
            <a:pPr algn="ctr"/>
            <a:r>
              <a:rPr lang="en-US" sz="2400" b="1" dirty="0" err="1" smtClean="0">
                <a:solidFill>
                  <a:schemeClr val="bg1"/>
                </a:solidFill>
                <a:latin typeface="DevLys 010" pitchFamily="2" charset="0"/>
                <a:cs typeface="Calibri" pitchFamily="34" charset="0"/>
              </a:rPr>
              <a:t>gk</a:t>
            </a:r>
            <a:r>
              <a:rPr lang="en-US" sz="2400" b="1" dirty="0" smtClean="0">
                <a:solidFill>
                  <a:schemeClr val="bg1"/>
                </a:solidFill>
                <a:latin typeface="DevLys 010" pitchFamily="2" charset="0"/>
                <a:cs typeface="Calibri" pitchFamily="34" charset="0"/>
              </a:rPr>
              <a:t>¡! </a:t>
            </a:r>
            <a:r>
              <a:rPr lang="en-US" sz="2400" b="1" dirty="0" err="1" smtClean="0">
                <a:solidFill>
                  <a:schemeClr val="bg1"/>
                </a:solidFill>
                <a:latin typeface="DevLys 010" pitchFamily="2" charset="0"/>
                <a:cs typeface="Calibri" pitchFamily="34" charset="0"/>
              </a:rPr>
              <a:t>gk</a:t>
            </a:r>
            <a:r>
              <a:rPr lang="en-US" sz="2400" b="1" dirty="0" smtClean="0">
                <a:solidFill>
                  <a:schemeClr val="bg1"/>
                </a:solidFill>
                <a:latin typeface="DevLys 010" pitchFamily="2" charset="0"/>
                <a:cs typeface="Calibri" pitchFamily="34" charset="0"/>
              </a:rPr>
              <a:t>¡! </a:t>
            </a:r>
            <a:r>
              <a:rPr lang="en-US" sz="2400" b="1" dirty="0" err="1" smtClean="0">
                <a:solidFill>
                  <a:schemeClr val="bg1"/>
                </a:solidFill>
                <a:latin typeface="DevLys 010" pitchFamily="2" charset="0"/>
                <a:cs typeface="Calibri" pitchFamily="34" charset="0"/>
              </a:rPr>
              <a:t>gk</a:t>
            </a:r>
            <a:r>
              <a:rPr lang="en-US" sz="2400" b="1" dirty="0" smtClean="0">
                <a:solidFill>
                  <a:schemeClr val="bg1"/>
                </a:solidFill>
                <a:latin typeface="DevLys 010" pitchFamily="2" charset="0"/>
                <a:cs typeface="Calibri" pitchFamily="34" charset="0"/>
              </a:rPr>
              <a:t>¡ ! </a:t>
            </a:r>
            <a:endParaRPr lang="en-CA" sz="2400" b="1" dirty="0">
              <a:solidFill>
                <a:schemeClr val="bg1"/>
              </a:solidFill>
              <a:latin typeface="Arial Narrow"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308304" y="2166000"/>
            <a:ext cx="612648"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Rectangle 50"/>
          <p:cNvSpPr/>
          <p:nvPr/>
        </p:nvSpPr>
        <p:spPr>
          <a:xfrm>
            <a:off x="7524328" y="204940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2" name="Picture 51" descr="christmas-gift-box-clip-art-clipart-panda-free-clipart-images-yJTjOC-clipart.jpg"/>
          <p:cNvPicPr>
            <a:picLocks noChangeAspect="1"/>
          </p:cNvPicPr>
          <p:nvPr/>
        </p:nvPicPr>
        <p:blipFill>
          <a:blip r:embed="rId2" cstate="print"/>
          <a:srcRect l="18921" t="4851" r="18080" b="6951"/>
          <a:stretch>
            <a:fillRect/>
          </a:stretch>
        </p:blipFill>
        <p:spPr>
          <a:xfrm>
            <a:off x="2987824" y="1916832"/>
            <a:ext cx="2952328" cy="2714648"/>
          </a:xfrm>
          <a:prstGeom prst="rect">
            <a:avLst/>
          </a:prstGeom>
        </p:spPr>
      </p:pic>
      <p:pic>
        <p:nvPicPr>
          <p:cNvPr id="53" name="Picture 2"/>
          <p:cNvPicPr>
            <a:picLocks noChangeAspect="1" noChangeArrowheads="1"/>
          </p:cNvPicPr>
          <p:nvPr/>
        </p:nvPicPr>
        <p:blipFill>
          <a:blip r:embed="rId3" cstate="print"/>
          <a:srcRect r="37247" b="13868"/>
          <a:stretch>
            <a:fillRect/>
          </a:stretch>
        </p:blipFill>
        <p:spPr bwMode="auto">
          <a:xfrm>
            <a:off x="144016" y="4036296"/>
            <a:ext cx="2627784" cy="2705072"/>
          </a:xfrm>
          <a:prstGeom prst="rect">
            <a:avLst/>
          </a:prstGeom>
          <a:noFill/>
          <a:ln w="9525">
            <a:noFill/>
            <a:miter lim="800000"/>
            <a:headEnd/>
            <a:tailEnd/>
          </a:ln>
          <a:effectLst/>
        </p:spPr>
      </p:pic>
      <p:sp>
        <p:nvSpPr>
          <p:cNvPr id="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5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56" name="Rectangle 3"/>
          <p:cNvSpPr>
            <a:spLocks noChangeArrowheads="1"/>
          </p:cNvSpPr>
          <p:nvPr/>
        </p:nvSpPr>
        <p:spPr bwMode="auto">
          <a:xfrm>
            <a:off x="6444208" y="169476"/>
            <a:ext cx="2592288"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err="1" smtClean="0">
                <a:solidFill>
                  <a:srgbClr val="FF0000"/>
                </a:solidFill>
                <a:latin typeface="DevLys 010" pitchFamily="2" charset="0"/>
              </a:rPr>
              <a:t>vuUr</a:t>
            </a:r>
            <a:r>
              <a:rPr lang="en-US" sz="2800" b="1" dirty="0" smtClean="0">
                <a:solidFill>
                  <a:srgbClr val="FF0000"/>
                </a:solidFill>
                <a:latin typeface="DevLys 010" pitchFamily="2" charset="0"/>
              </a:rPr>
              <a:t> thou </a:t>
            </a:r>
            <a:r>
              <a:rPr lang="en-US" sz="2800" b="1" dirty="0" smtClean="0">
                <a:solidFill>
                  <a:srgbClr val="FF0000"/>
                </a:solidFill>
                <a:latin typeface="Calibri" pitchFamily="34" charset="0"/>
                <a:cs typeface="Times New Roman" pitchFamily="18" charset="0"/>
              </a:rPr>
              <a:t> </a:t>
            </a:r>
            <a:endParaRPr lang="en-US" sz="2800" b="1" dirty="0">
              <a:solidFill>
                <a:srgbClr val="FF0000"/>
              </a:solidFill>
              <a:latin typeface="Calibri" pitchFamily="34" charset="0"/>
            </a:endParaRPr>
          </a:p>
        </p:txBody>
      </p:sp>
      <p:sp>
        <p:nvSpPr>
          <p:cNvPr id="57" name="WordArt 2"/>
          <p:cNvSpPr>
            <a:spLocks noChangeArrowheads="1" noChangeShapeType="1" noTextEdit="1"/>
          </p:cNvSpPr>
          <p:nvPr/>
        </p:nvSpPr>
        <p:spPr bwMode="auto">
          <a:xfrm>
            <a:off x="6804248" y="1268760"/>
            <a:ext cx="1872208" cy="1440160"/>
          </a:xfrm>
          <a:prstGeom prst="rect">
            <a:avLst/>
          </a:prstGeom>
        </p:spPr>
        <p:txBody>
          <a:bodyPr wrap="none" fromWordArt="1">
            <a:prstTxWarp prst="textArchUp">
              <a:avLst>
                <a:gd name="adj" fmla="val 11999963"/>
              </a:avLst>
            </a:prstTxWarp>
          </a:bodyPr>
          <a:lstStyle/>
          <a:p>
            <a:pPr algn="ctr"/>
            <a:r>
              <a:rPr lang="en-CA" altLang="ko-KR" sz="1200" b="1" kern="0" dirty="0" err="1" smtClean="0">
                <a:solidFill>
                  <a:schemeClr val="bg1"/>
                </a:solidFill>
                <a:latin typeface="DevLys 010" pitchFamily="2" charset="0"/>
              </a:rPr>
              <a:t>Ikjes’oj</a:t>
            </a:r>
            <a:endParaRPr lang="en-CA" sz="1200" kern="10" spc="0" dirty="0">
              <a:ln w="9525">
                <a:solidFill>
                  <a:srgbClr val="000000"/>
                </a:solidFill>
                <a:round/>
                <a:headEnd/>
                <a:tailEnd/>
              </a:ln>
              <a:solidFill>
                <a:srgbClr val="FFC000"/>
              </a:solidFill>
              <a:effectLst/>
            </a:endParaRPr>
          </a:p>
        </p:txBody>
      </p:sp>
      <p:sp>
        <p:nvSpPr>
          <p:cNvPr id="58" name="TextBox 57"/>
          <p:cNvSpPr txBox="1"/>
          <p:nvPr/>
        </p:nvSpPr>
        <p:spPr>
          <a:xfrm>
            <a:off x="3059832" y="4581128"/>
            <a:ext cx="2880320" cy="246221"/>
          </a:xfrm>
          <a:prstGeom prst="rect">
            <a:avLst/>
          </a:prstGeom>
          <a:noFill/>
        </p:spPr>
        <p:txBody>
          <a:bodyPr wrap="square" rtlCol="0">
            <a:spAutoFit/>
          </a:bodyPr>
          <a:lstStyle/>
          <a:p>
            <a:pPr algn="ctr"/>
            <a:r>
              <a:rPr lang="en-CA" sz="1000" dirty="0" smtClean="0">
                <a:solidFill>
                  <a:schemeClr val="tx1">
                    <a:lumMod val="75000"/>
                  </a:schemeClr>
                </a:solidFill>
              </a:rPr>
              <a:t>psdgraphics.com in kidclipart.com</a:t>
            </a:r>
            <a:endParaRPr lang="en-CA" sz="1000" dirty="0">
              <a:solidFill>
                <a:schemeClr val="tx1">
                  <a:lumMod val="75000"/>
                </a:schemeClr>
              </a:solidFill>
            </a:endParaRPr>
          </a:p>
        </p:txBody>
      </p:sp>
      <p:sp>
        <p:nvSpPr>
          <p:cNvPr id="59" name="Text Box 3"/>
          <p:cNvSpPr txBox="1">
            <a:spLocks noChangeArrowheads="1"/>
          </p:cNvSpPr>
          <p:nvPr/>
        </p:nvSpPr>
        <p:spPr bwMode="auto">
          <a:xfrm>
            <a:off x="4679424" y="2780928"/>
            <a:ext cx="1188720" cy="274320"/>
          </a:xfrm>
          <a:prstGeom prst="rect">
            <a:avLst/>
          </a:prstGeom>
          <a:noFill/>
          <a:ln w="9525">
            <a:noFill/>
            <a:miter lim="800000"/>
            <a:headEnd/>
            <a:tailEnd/>
          </a:ln>
        </p:spPr>
        <p:txBody>
          <a:bodyPr/>
          <a:lstStyle/>
          <a:p>
            <a:pPr algn="ctr">
              <a:lnSpc>
                <a:spcPts val="1800"/>
              </a:lnSpc>
              <a:defRPr/>
            </a:pPr>
            <a:r>
              <a:rPr lang="en-CA" altLang="ko-KR" sz="2800" b="1" kern="0" dirty="0" err="1" smtClean="0">
                <a:solidFill>
                  <a:schemeClr val="bg1"/>
                </a:solidFill>
                <a:latin typeface="DevLys 010" pitchFamily="2" charset="0"/>
              </a:rPr>
              <a:t>Eklhg</a:t>
            </a:r>
            <a:r>
              <a:rPr lang="en-CA" altLang="ko-KR" sz="2400" b="1" kern="0" dirty="0" smtClean="0">
                <a:solidFill>
                  <a:schemeClr val="bg1"/>
                </a:solidFill>
                <a:latin typeface="DevLys 010" pitchFamily="2" charset="0"/>
              </a:rPr>
              <a:t> </a:t>
            </a:r>
            <a:endParaRPr lang="ko-KR" altLang="ko-KR" sz="2400" b="1" dirty="0">
              <a:latin typeface="Arial Narrow" pitchFamily="34" charset="0"/>
              <a:ea typeface="굴림" pitchFamily="34" charset="-127"/>
            </a:endParaRPr>
          </a:p>
        </p:txBody>
      </p:sp>
      <p:sp>
        <p:nvSpPr>
          <p:cNvPr id="60" name="Text Box 3"/>
          <p:cNvSpPr txBox="1">
            <a:spLocks noChangeArrowheads="1"/>
          </p:cNvSpPr>
          <p:nvPr/>
        </p:nvSpPr>
        <p:spPr bwMode="auto">
          <a:xfrm>
            <a:off x="3203848" y="2780928"/>
            <a:ext cx="1005840" cy="291088"/>
          </a:xfrm>
          <a:prstGeom prst="rect">
            <a:avLst/>
          </a:prstGeom>
          <a:noFill/>
          <a:ln w="9525">
            <a:noFill/>
            <a:miter lim="800000"/>
            <a:headEnd/>
            <a:tailEnd/>
          </a:ln>
        </p:spPr>
        <p:txBody>
          <a:bodyPr/>
          <a:lstStyle/>
          <a:p>
            <a:pPr algn="ctr">
              <a:lnSpc>
                <a:spcPts val="1800"/>
              </a:lnSpc>
              <a:defRPr/>
            </a:pPr>
            <a:r>
              <a:rPr lang="en-CA" altLang="ko-KR" sz="2800" b="1" kern="0" dirty="0" smtClean="0">
                <a:solidFill>
                  <a:schemeClr val="bg1"/>
                </a:solidFill>
                <a:latin typeface="DevLys 010" pitchFamily="2" charset="0"/>
              </a:rPr>
              <a:t>;</a:t>
            </a:r>
            <a:r>
              <a:rPr lang="en-CA" altLang="ko-KR" sz="2800" b="1" kern="0" dirty="0" err="1" smtClean="0">
                <a:solidFill>
                  <a:schemeClr val="bg1"/>
                </a:solidFill>
                <a:latin typeface="DevLys 010" pitchFamily="2" charset="0"/>
              </a:rPr>
              <a:t>h’kq</a:t>
            </a:r>
            <a:r>
              <a:rPr lang="en-CA" altLang="ko-KR" sz="2800" b="1" kern="0" dirty="0" smtClean="0">
                <a:solidFill>
                  <a:schemeClr val="bg1"/>
                </a:solidFill>
                <a:latin typeface="DevLys 010" pitchFamily="2" charset="0"/>
              </a:rPr>
              <a:t> </a:t>
            </a:r>
            <a:endParaRPr lang="ko-KR" altLang="ko-KR" sz="2800" b="1" dirty="0">
              <a:latin typeface="Arial Narrow" pitchFamily="34" charset="0"/>
              <a:ea typeface="굴림" pitchFamily="34" charset="-127"/>
            </a:endParaRPr>
          </a:p>
        </p:txBody>
      </p:sp>
      <p:sp>
        <p:nvSpPr>
          <p:cNvPr id="61" name="TextBox 60"/>
          <p:cNvSpPr txBox="1"/>
          <p:nvPr/>
        </p:nvSpPr>
        <p:spPr>
          <a:xfrm>
            <a:off x="-36512" y="243805"/>
            <a:ext cx="625631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et+nwjh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e`R;q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ijUrq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ojnku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vuUr</a:t>
            </a:r>
            <a:r>
              <a:rPr lang="en-CA" sz="2800" b="1" kern="0" dirty="0" smtClean="0">
                <a:solidFill>
                  <a:schemeClr val="bg1"/>
                </a:solidFill>
                <a:latin typeface="DevLys 010" pitchFamily="2" charset="0"/>
              </a:rPr>
              <a:t> thou </a:t>
            </a:r>
            <a:r>
              <a:rPr lang="en-CA" sz="2800" b="1" kern="0" dirty="0" err="1" smtClean="0">
                <a:solidFill>
                  <a:schemeClr val="bg1"/>
                </a:solidFill>
                <a:latin typeface="DevLys 010" pitchFamily="2" charset="0"/>
              </a:rPr>
              <a:t>gSA</a:t>
            </a:r>
            <a:r>
              <a:rPr lang="en-US" sz="2800" b="1" dirty="0" smtClean="0">
                <a:solidFill>
                  <a:schemeClr val="bg1"/>
                </a:solidFill>
                <a:latin typeface="Calibri" pitchFamily="34" charset="0"/>
              </a:rPr>
              <a:t>” </a:t>
            </a: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6%23</a:t>
            </a:r>
            <a:endParaRPr lang="en-US" sz="2800" b="1" dirty="0" smtClean="0">
              <a:solidFill>
                <a:schemeClr val="bg1"/>
              </a:solidFill>
              <a:latin typeface="Calibri" pitchFamily="34" charset="0"/>
            </a:endParaRPr>
          </a:p>
        </p:txBody>
      </p:sp>
      <p:sp>
        <p:nvSpPr>
          <p:cNvPr id="62" name="Text Box 3"/>
          <p:cNvSpPr txBox="1">
            <a:spLocks noChangeArrowheads="1"/>
          </p:cNvSpPr>
          <p:nvPr/>
        </p:nvSpPr>
        <p:spPr bwMode="auto">
          <a:xfrm>
            <a:off x="1475656" y="4869160"/>
            <a:ext cx="1080120" cy="457200"/>
          </a:xfrm>
          <a:prstGeom prst="rect">
            <a:avLst/>
          </a:prstGeom>
          <a:noFill/>
          <a:ln w="9525">
            <a:noFill/>
            <a:miter lim="800000"/>
            <a:headEnd/>
            <a:tailEnd/>
          </a:ln>
        </p:spPr>
        <p:txBody>
          <a:bodyPr/>
          <a:lstStyle/>
          <a:p>
            <a:pPr algn="ctr">
              <a:defRPr/>
            </a:pPr>
            <a:r>
              <a:rPr lang="en-CA" altLang="ko-KR" sz="2400" b="1" kern="0" dirty="0" err="1" smtClean="0">
                <a:solidFill>
                  <a:schemeClr val="bg1"/>
                </a:solidFill>
                <a:latin typeface="DevLys 010" pitchFamily="2" charset="0"/>
              </a:rPr>
              <a:t>Ukk’k</a:t>
            </a:r>
            <a:r>
              <a:rPr lang="en-CA" altLang="ko-KR" sz="2400" b="1" kern="0" dirty="0" smtClean="0">
                <a:solidFill>
                  <a:schemeClr val="bg1"/>
                </a:solidFill>
                <a:latin typeface="DevLys 010" pitchFamily="2" charset="0"/>
              </a:rPr>
              <a:t> </a:t>
            </a:r>
          </a:p>
          <a:p>
            <a:pPr algn="ctr">
              <a:defRPr/>
            </a:pPr>
            <a:r>
              <a:rPr lang="en-CA" altLang="ko-KR" sz="2400" b="1" kern="0" dirty="0" err="1" smtClean="0">
                <a:solidFill>
                  <a:schemeClr val="bg1"/>
                </a:solidFill>
                <a:latin typeface="DevLys 010" pitchFamily="2" charset="0"/>
              </a:rPr>
              <a:t>Ukk’k</a:t>
            </a:r>
            <a:endParaRPr lang="en-CA" altLang="ko-KR" sz="2400" b="1" kern="0" dirty="0" smtClean="0">
              <a:solidFill>
                <a:schemeClr val="bg1"/>
              </a:solidFill>
              <a:latin typeface="DevLys 010" pitchFamily="2" charset="0"/>
            </a:endParaRPr>
          </a:p>
          <a:p>
            <a:pPr algn="ctr">
              <a:defRPr/>
            </a:pPr>
            <a:r>
              <a:rPr lang="en-CA" altLang="ko-KR" sz="2400" b="1" kern="0" dirty="0" err="1" smtClean="0">
                <a:solidFill>
                  <a:schemeClr val="bg1"/>
                </a:solidFill>
                <a:latin typeface="DevLys 010" pitchFamily="2" charset="0"/>
              </a:rPr>
              <a:t>Ukk’k</a:t>
            </a:r>
            <a:endParaRPr lang="ko-KR" altLang="ko-KR" sz="2400" b="1" dirty="0">
              <a:latin typeface="Arial Narrow" pitchFamily="34" charset="0"/>
              <a:ea typeface="굴림" pitchFamily="34" charset="-127"/>
            </a:endParaRPr>
          </a:p>
        </p:txBody>
      </p:sp>
      <p:pic>
        <p:nvPicPr>
          <p:cNvPr id="63"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5478980" y="4678944"/>
            <a:ext cx="1226741" cy="617944"/>
          </a:xfrm>
          <a:prstGeom prst="rect">
            <a:avLst/>
          </a:prstGeom>
          <a:noFill/>
          <a:ln w="9525">
            <a:noFill/>
            <a:miter lim="800000"/>
            <a:headEnd/>
            <a:tailEnd/>
          </a:ln>
        </p:spPr>
      </p:pic>
      <p:pic>
        <p:nvPicPr>
          <p:cNvPr id="64"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5897467" y="4259882"/>
            <a:ext cx="1226741" cy="617944"/>
          </a:xfrm>
          <a:prstGeom prst="rect">
            <a:avLst/>
          </a:prstGeom>
          <a:noFill/>
          <a:ln w="9525">
            <a:noFill/>
            <a:miter lim="800000"/>
            <a:headEnd/>
            <a:tailEnd/>
          </a:ln>
        </p:spPr>
      </p:pic>
      <p:cxnSp>
        <p:nvCxnSpPr>
          <p:cNvPr id="65" name="Straight Arrow Connector 64"/>
          <p:cNvCxnSpPr/>
          <p:nvPr/>
        </p:nvCxnSpPr>
        <p:spPr>
          <a:xfrm flipV="1">
            <a:off x="6228184" y="3789072"/>
            <a:ext cx="512696" cy="36000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6660232" y="2996952"/>
            <a:ext cx="2267744" cy="830997"/>
          </a:xfrm>
          <a:prstGeom prst="rect">
            <a:avLst/>
          </a:prstGeom>
          <a:noFill/>
        </p:spPr>
        <p:txBody>
          <a:bodyPr wrap="square" rtlCol="0">
            <a:spAutoFit/>
          </a:bodyPr>
          <a:lstStyle/>
          <a:p>
            <a:pPr algn="ctr"/>
            <a:r>
              <a:rPr lang="en-CA" sz="2400" b="1" kern="0" dirty="0" smtClean="0">
                <a:solidFill>
                  <a:schemeClr val="bg1"/>
                </a:solidFill>
                <a:latin typeface="DevLys 010" pitchFamily="2" charset="0"/>
              </a:rPr>
              <a:t>thou] thou] thou</a:t>
            </a:r>
          </a:p>
          <a:p>
            <a:pPr algn="ctr"/>
            <a:r>
              <a:rPr lang="en-CA" sz="2400" b="1" kern="0" dirty="0" err="1" smtClean="0">
                <a:solidFill>
                  <a:schemeClr val="bg1"/>
                </a:solidFill>
                <a:latin typeface="DevLys 010" pitchFamily="2" charset="0"/>
              </a:rPr>
              <a:t>vkt</a:t>
            </a:r>
            <a:r>
              <a:rPr lang="en-CA" sz="2400" b="1" kern="0" dirty="0" smtClean="0">
                <a:solidFill>
                  <a:schemeClr val="bg1"/>
                </a:solidFill>
                <a:latin typeface="DevLys 010" pitchFamily="2" charset="0"/>
              </a:rPr>
              <a:t> o </a:t>
            </a:r>
            <a:r>
              <a:rPr lang="en-CA" sz="2400" b="1" kern="0" dirty="0" err="1" smtClean="0">
                <a:solidFill>
                  <a:schemeClr val="bg1"/>
                </a:solidFill>
                <a:latin typeface="DevLys 010" pitchFamily="2" charset="0"/>
              </a:rPr>
              <a:t>lnk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fy</a:t>
            </a:r>
            <a:r>
              <a:rPr lang="en-CA" sz="2400" b="1" kern="0" dirty="0" smtClean="0">
                <a:solidFill>
                  <a:schemeClr val="bg1"/>
                </a:solidFill>
                <a:latin typeface="DevLys 010" pitchFamily="2" charset="0"/>
              </a:rPr>
              <a:t>, </a:t>
            </a:r>
            <a:endParaRPr lang="en-CA" sz="2400" b="1" dirty="0">
              <a:solidFill>
                <a:schemeClr val="bg1"/>
              </a:solidFill>
              <a:latin typeface="Arial Narrow" pitchFamily="34" charset="0"/>
            </a:endParaRPr>
          </a:p>
        </p:txBody>
      </p:sp>
      <p:pic>
        <p:nvPicPr>
          <p:cNvPr id="6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79303" y="2176644"/>
            <a:ext cx="1620000" cy="684000"/>
          </a:xfrm>
          <a:prstGeom prst="rect">
            <a:avLst/>
          </a:prstGeom>
          <a:noFill/>
          <a:ln w="9525">
            <a:noFill/>
            <a:miter lim="800000"/>
            <a:headEnd/>
            <a:tailEnd/>
          </a:ln>
        </p:spPr>
      </p:pic>
      <p:sp>
        <p:nvSpPr>
          <p:cNvPr id="68" name="TextBox 67"/>
          <p:cNvSpPr txBox="1"/>
          <p:nvPr/>
        </p:nvSpPr>
        <p:spPr>
          <a:xfrm>
            <a:off x="2699792" y="4869160"/>
            <a:ext cx="6336704" cy="1635256"/>
          </a:xfrm>
          <a:prstGeom prst="rect">
            <a:avLst/>
          </a:prstGeom>
          <a:noFill/>
        </p:spPr>
        <p:txBody>
          <a:bodyPr wrap="square" rtlCol="0">
            <a:spAutoFit/>
          </a:bodyPr>
          <a:lstStyle/>
          <a:p>
            <a:pPr algn="ctr">
              <a:lnSpc>
                <a:spcPts val="3000"/>
              </a:lnSpc>
            </a:pPr>
            <a:endParaRPr lang="en-CA" sz="800" b="1" dirty="0" smtClean="0">
              <a:solidFill>
                <a:schemeClr val="bg1"/>
              </a:solidFill>
              <a:latin typeface="Calibri" pitchFamily="34" charset="0"/>
            </a:endParaRPr>
          </a:p>
          <a:p>
            <a:pPr algn="ctr">
              <a:lnSpc>
                <a:spcPts val="3000"/>
              </a:lnSpc>
            </a:pPr>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mUgsa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vuUr</a:t>
            </a:r>
            <a:r>
              <a:rPr lang="en-CA" sz="2800" b="1" kern="0" dirty="0" smtClean="0">
                <a:solidFill>
                  <a:schemeClr val="bg1"/>
                </a:solidFill>
                <a:latin typeface="DevLys 010" pitchFamily="2" charset="0"/>
              </a:rPr>
              <a:t> thou </a:t>
            </a:r>
            <a:r>
              <a:rPr lang="en-CA" sz="2800" b="1" kern="0" dirty="0" err="1" smtClean="0">
                <a:solidFill>
                  <a:schemeClr val="bg1"/>
                </a:solidFill>
                <a:latin typeface="DevLys 010" pitchFamily="2" charset="0"/>
              </a:rPr>
              <a:t>nsrk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gw¡A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dHkh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u"V</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ugha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gksaxh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dksbZ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mUgsa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gkFk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Nhu</a:t>
            </a:r>
            <a:r>
              <a:rPr lang="en-CA" sz="2800" b="1" kern="0" dirty="0" smtClean="0">
                <a:solidFill>
                  <a:schemeClr val="bg1"/>
                </a:solidFill>
                <a:latin typeface="DevLys 010" pitchFamily="2" charset="0"/>
              </a:rPr>
              <a:t> u </a:t>
            </a:r>
            <a:r>
              <a:rPr lang="en-CA" sz="2800" b="1" kern="0" dirty="0" err="1" smtClean="0">
                <a:solidFill>
                  <a:schemeClr val="bg1"/>
                </a:solidFill>
                <a:latin typeface="DevLys 010" pitchFamily="2" charset="0"/>
              </a:rPr>
              <a:t>ysxkA</a:t>
            </a:r>
            <a:r>
              <a:rPr lang="en-CA" sz="2800" b="1" dirty="0" smtClean="0">
                <a:solidFill>
                  <a:schemeClr val="bg1"/>
                </a:solidFill>
                <a:latin typeface="Calibri" pitchFamily="34" charset="0"/>
                <a:cs typeface="Calibri" pitchFamily="34" charset="0"/>
              </a:rPr>
              <a:t>”</a:t>
            </a:r>
            <a:r>
              <a:rPr lang="en-CA" altLang="ko-KR" sz="2800" b="1" kern="0" dirty="0" smtClean="0">
                <a:solidFill>
                  <a:schemeClr val="bg1"/>
                </a:solidFill>
                <a:latin typeface="DevLys 010" pitchFamily="2" charset="0"/>
              </a:rPr>
              <a:t> </a:t>
            </a:r>
          </a:p>
          <a:p>
            <a:pPr algn="ctr">
              <a:lnSpc>
                <a:spcPts val="3000"/>
              </a:lnSpc>
            </a:pPr>
            <a:r>
              <a:rPr lang="en-CA" altLang="ko-KR" sz="2800" b="1" kern="0" dirty="0" smtClean="0">
                <a:solidFill>
                  <a:schemeClr val="bg1"/>
                </a:solidFill>
                <a:latin typeface="DevLys 010" pitchFamily="2" charset="0"/>
              </a:rPr>
              <a:t>;</a:t>
            </a:r>
            <a:r>
              <a:rPr lang="en-CA" altLang="ko-KR" sz="2800" b="1" kern="0" dirty="0" err="1" smtClean="0">
                <a:solidFill>
                  <a:schemeClr val="bg1"/>
                </a:solidFill>
                <a:latin typeface="DevLys 010" pitchFamily="2" charset="0"/>
              </a:rPr>
              <a:t>wgUuk</a:t>
            </a:r>
            <a:r>
              <a:rPr lang="en-CA" altLang="ko-KR" sz="2800" b="1" kern="0" dirty="0" smtClean="0">
                <a:solidFill>
                  <a:schemeClr val="bg1"/>
                </a:solidFill>
                <a:latin typeface="DevLys 010" pitchFamily="2" charset="0"/>
              </a:rPr>
              <a:t> 10%28</a:t>
            </a:r>
            <a:endParaRPr lang="en-CA" sz="2800" b="1" dirty="0">
              <a:solidFill>
                <a:schemeClr val="bg1"/>
              </a:solidFill>
              <a:latin typeface="Calibri" pitchFamily="34" charset="0"/>
              <a:cs typeface="Calibri" pitchFamily="34" charset="0"/>
            </a:endParaRPr>
          </a:p>
        </p:txBody>
      </p:sp>
      <p:sp>
        <p:nvSpPr>
          <p:cNvPr id="69" name="TextBox 68"/>
          <p:cNvSpPr txBox="1"/>
          <p:nvPr/>
        </p:nvSpPr>
        <p:spPr>
          <a:xfrm>
            <a:off x="179512" y="6495147"/>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70" name="Text Box 3"/>
          <p:cNvSpPr txBox="1">
            <a:spLocks noChangeArrowheads="1"/>
          </p:cNvSpPr>
          <p:nvPr/>
        </p:nvSpPr>
        <p:spPr bwMode="auto">
          <a:xfrm>
            <a:off x="323528" y="4869160"/>
            <a:ext cx="1080120" cy="457200"/>
          </a:xfrm>
          <a:prstGeom prst="rect">
            <a:avLst/>
          </a:prstGeom>
          <a:noFill/>
          <a:ln w="9525">
            <a:noFill/>
            <a:miter lim="800000"/>
            <a:headEnd/>
            <a:tailEnd/>
          </a:ln>
        </p:spPr>
        <p:txBody>
          <a:bodyPr/>
          <a:lstStyle/>
          <a:p>
            <a:pPr algn="ctr">
              <a:defRPr/>
            </a:pPr>
            <a:r>
              <a:rPr lang="en-CA" altLang="ko-KR" sz="2400" b="1" kern="0" dirty="0" err="1" smtClean="0">
                <a:solidFill>
                  <a:schemeClr val="bg1"/>
                </a:solidFill>
                <a:latin typeface="DevLys 010" pitchFamily="2" charset="0"/>
              </a:rPr>
              <a:t>Ek`R;q</a:t>
            </a:r>
            <a:endParaRPr lang="en-CA" altLang="ko-KR" sz="2400" b="1" kern="0" dirty="0" smtClean="0">
              <a:solidFill>
                <a:schemeClr val="bg1"/>
              </a:solidFill>
              <a:latin typeface="DevLys 010" pitchFamily="2" charset="0"/>
            </a:endParaRPr>
          </a:p>
          <a:p>
            <a:pPr algn="ctr">
              <a:defRPr/>
            </a:pPr>
            <a:r>
              <a:rPr lang="en-CA" altLang="ko-KR" sz="2400" b="1" kern="0" dirty="0" err="1" smtClean="0">
                <a:solidFill>
                  <a:schemeClr val="bg1"/>
                </a:solidFill>
                <a:latin typeface="DevLys 010" pitchFamily="2" charset="0"/>
              </a:rPr>
              <a:t>Ek`R;q</a:t>
            </a:r>
            <a:endParaRPr lang="en-CA" altLang="ko-KR" sz="2400" b="1" kern="0" dirty="0" smtClean="0">
              <a:solidFill>
                <a:schemeClr val="bg1"/>
              </a:solidFill>
              <a:latin typeface="DevLys 010" pitchFamily="2" charset="0"/>
            </a:endParaRPr>
          </a:p>
          <a:p>
            <a:pPr algn="ctr">
              <a:defRPr/>
            </a:pPr>
            <a:r>
              <a:rPr lang="en-CA" altLang="ko-KR" sz="2400" b="1" kern="0" dirty="0" err="1" smtClean="0">
                <a:solidFill>
                  <a:schemeClr val="bg1"/>
                </a:solidFill>
                <a:latin typeface="DevLys 010" pitchFamily="2" charset="0"/>
              </a:rPr>
              <a:t>Ek`R;q</a:t>
            </a:r>
            <a:endParaRPr lang="ko-KR" altLang="ko-KR" sz="2400" b="1" dirty="0">
              <a:latin typeface="Arial Narrow" pitchFamily="34" charset="0"/>
              <a:ea typeface="굴림" pitchFamily="34" charset="-127"/>
            </a:endParaRPr>
          </a:p>
        </p:txBody>
      </p:sp>
      <p:sp>
        <p:nvSpPr>
          <p:cNvPr id="71" name="Text Box 3"/>
          <p:cNvSpPr txBox="1">
            <a:spLocks noChangeArrowheads="1"/>
          </p:cNvSpPr>
          <p:nvPr/>
        </p:nvSpPr>
        <p:spPr bwMode="auto">
          <a:xfrm>
            <a:off x="3059832" y="3356992"/>
            <a:ext cx="2664296" cy="457200"/>
          </a:xfrm>
          <a:prstGeom prst="rect">
            <a:avLst/>
          </a:prstGeom>
          <a:solidFill>
            <a:schemeClr val="tx1"/>
          </a:solidFill>
          <a:ln w="9525">
            <a:noFill/>
            <a:miter lim="800000"/>
            <a:headEnd/>
            <a:tailEnd/>
          </a:ln>
        </p:spPr>
        <p:txBody>
          <a:bodyPr/>
          <a:lstStyle/>
          <a:p>
            <a:pPr algn="ctr">
              <a:defRPr/>
            </a:pPr>
            <a:r>
              <a:rPr lang="en-CA" altLang="ko-KR" sz="2400" b="1" kern="0" dirty="0" err="1" smtClean="0">
                <a:solidFill>
                  <a:schemeClr val="bg1"/>
                </a:solidFill>
                <a:latin typeface="DevLys 010" pitchFamily="2" charset="0"/>
              </a:rPr>
              <a:t>Ikjes’oj</a:t>
            </a:r>
            <a:r>
              <a:rPr lang="en-CA" altLang="ko-KR" sz="2400" b="1" kern="0" dirty="0" smtClean="0">
                <a:solidFill>
                  <a:schemeClr val="bg1"/>
                </a:solidFill>
                <a:latin typeface="DevLys 010" pitchFamily="2" charset="0"/>
              </a:rPr>
              <a:t> </a:t>
            </a:r>
            <a:r>
              <a:rPr lang="en-CA" altLang="ko-KR" sz="2400" b="1" kern="0" dirty="0" err="1" smtClean="0">
                <a:solidFill>
                  <a:schemeClr val="bg1"/>
                </a:solidFill>
                <a:latin typeface="DevLys 010" pitchFamily="2" charset="0"/>
              </a:rPr>
              <a:t>esa</a:t>
            </a:r>
            <a:r>
              <a:rPr lang="en-CA" altLang="ko-KR" sz="2400" b="1" kern="0" dirty="0" smtClean="0">
                <a:solidFill>
                  <a:schemeClr val="bg1"/>
                </a:solidFill>
                <a:latin typeface="DevLys 010" pitchFamily="2" charset="0"/>
              </a:rPr>
              <a:t> </a:t>
            </a:r>
            <a:r>
              <a:rPr lang="en-CA" altLang="ko-KR" sz="2400" b="1" kern="0" dirty="0" err="1" smtClean="0">
                <a:solidFill>
                  <a:schemeClr val="bg1"/>
                </a:solidFill>
                <a:latin typeface="DevLys 010" pitchFamily="2" charset="0"/>
              </a:rPr>
              <a:t>vuUr</a:t>
            </a:r>
            <a:r>
              <a:rPr lang="en-CA" altLang="ko-KR" sz="2400" b="1" kern="0" dirty="0" smtClean="0">
                <a:solidFill>
                  <a:schemeClr val="bg1"/>
                </a:solidFill>
                <a:latin typeface="DevLys 010" pitchFamily="2" charset="0"/>
              </a:rPr>
              <a:t> thou </a:t>
            </a:r>
            <a:endParaRPr lang="ko-KR" altLang="ko-KR" sz="2400" b="1" dirty="0">
              <a:latin typeface="Arial Narrow" pitchFamily="34" charset="0"/>
              <a:ea typeface="굴림" pitchFamily="34" charset="-127"/>
            </a:endParaRPr>
          </a:p>
        </p:txBody>
      </p:sp>
      <p:sp>
        <p:nvSpPr>
          <p:cNvPr id="72" name="TextBox 71"/>
          <p:cNvSpPr txBox="1"/>
          <p:nvPr/>
        </p:nvSpPr>
        <p:spPr>
          <a:xfrm>
            <a:off x="8748464" y="6453336"/>
            <a:ext cx="323528" cy="369332"/>
          </a:xfrm>
          <a:prstGeom prst="rect">
            <a:avLst/>
          </a:prstGeom>
          <a:noFill/>
        </p:spPr>
        <p:txBody>
          <a:bodyPr wrap="square" rtlCol="0">
            <a:spAutoFit/>
          </a:bodyPr>
          <a:lstStyle/>
          <a:p>
            <a:r>
              <a:rPr lang="en-CA" dirty="0" smtClean="0"/>
              <a:t>8</a:t>
            </a:r>
            <a:endParaRPr lang="en-CA" dirty="0"/>
          </a:p>
        </p:txBody>
      </p:sp>
      <p:pic>
        <p:nvPicPr>
          <p:cNvPr id="73" name="Picture 72" descr="egyptian.gif"/>
          <p:cNvPicPr>
            <a:picLocks noChangeAspect="1"/>
          </p:cNvPicPr>
          <p:nvPr/>
        </p:nvPicPr>
        <p:blipFill>
          <a:blip r:embed="rId5" cstate="print"/>
          <a:stretch>
            <a:fillRect/>
          </a:stretch>
        </p:blipFill>
        <p:spPr>
          <a:xfrm>
            <a:off x="6804248" y="1343040"/>
            <a:ext cx="1689817" cy="1005840"/>
          </a:xfrm>
          <a:prstGeom prst="rect">
            <a:avLst/>
          </a:prstGeom>
        </p:spPr>
      </p:pic>
      <p:pic>
        <p:nvPicPr>
          <p:cNvPr id="74" name="Picture 73" descr="egyptian.gif"/>
          <p:cNvPicPr>
            <a:picLocks noChangeAspect="1"/>
          </p:cNvPicPr>
          <p:nvPr/>
        </p:nvPicPr>
        <p:blipFill>
          <a:blip r:embed="rId5" cstate="print"/>
          <a:stretch>
            <a:fillRect/>
          </a:stretch>
        </p:blipFill>
        <p:spPr>
          <a:xfrm rot="7200000">
            <a:off x="7249384" y="2109052"/>
            <a:ext cx="1689816" cy="1005840"/>
          </a:xfrm>
          <a:prstGeom prst="rect">
            <a:avLst/>
          </a:prstGeom>
        </p:spPr>
      </p:pic>
      <p:pic>
        <p:nvPicPr>
          <p:cNvPr id="75" name="Picture 74" descr="egyptian.gif"/>
          <p:cNvPicPr>
            <a:picLocks noChangeAspect="1"/>
          </p:cNvPicPr>
          <p:nvPr/>
        </p:nvPicPr>
        <p:blipFill>
          <a:blip r:embed="rId5" cstate="print"/>
          <a:stretch>
            <a:fillRect/>
          </a:stretch>
        </p:blipFill>
        <p:spPr>
          <a:xfrm rot="14400000" flipH="1">
            <a:off x="6325483" y="2109051"/>
            <a:ext cx="1689812" cy="1005840"/>
          </a:xfrm>
          <a:prstGeom prst="rect">
            <a:avLst/>
          </a:prstGeom>
        </p:spPr>
      </p:pic>
      <p:pic>
        <p:nvPicPr>
          <p:cNvPr id="76" name="Picture 75" descr="www.fg-a.com valentine 2-jumping-heart.gif"/>
          <p:cNvPicPr>
            <a:picLocks noChangeAspect="1"/>
          </p:cNvPicPr>
          <p:nvPr/>
        </p:nvPicPr>
        <p:blipFill>
          <a:blip r:embed="rId6" cstate="print"/>
          <a:stretch>
            <a:fillRect/>
          </a:stretch>
        </p:blipFill>
        <p:spPr>
          <a:xfrm>
            <a:off x="7020272" y="1663452"/>
            <a:ext cx="1143000" cy="1333500"/>
          </a:xfrm>
          <a:prstGeom prst="rect">
            <a:avLst/>
          </a:prstGeom>
        </p:spPr>
      </p:pic>
      <p:sp>
        <p:nvSpPr>
          <p:cNvPr id="77" name="TextBox 76"/>
          <p:cNvSpPr txBox="1"/>
          <p:nvPr/>
        </p:nvSpPr>
        <p:spPr>
          <a:xfrm>
            <a:off x="6660232" y="3820978"/>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SCN9423e.JPG"/>
          <p:cNvPicPr>
            <a:picLocks noChangeAspect="1"/>
          </p:cNvPicPr>
          <p:nvPr/>
        </p:nvPicPr>
        <p:blipFill>
          <a:blip r:embed="rId3" cstate="print">
            <a:lum bright="30000" contrast="20000"/>
          </a:blip>
          <a:srcRect t="25850"/>
          <a:stretch>
            <a:fillRect/>
          </a:stretch>
        </p:blipFill>
        <p:spPr>
          <a:xfrm>
            <a:off x="-1" y="-27384"/>
            <a:ext cx="9144001" cy="5085184"/>
          </a:xfrm>
          <a:prstGeom prst="rect">
            <a:avLst/>
          </a:prstGeom>
        </p:spPr>
      </p:pic>
      <p:sp>
        <p:nvSpPr>
          <p:cNvPr id="3" name="TextBox 2"/>
          <p:cNvSpPr txBox="1"/>
          <p:nvPr/>
        </p:nvSpPr>
        <p:spPr>
          <a:xfrm>
            <a:off x="323528" y="5426060"/>
            <a:ext cx="8496944" cy="523220"/>
          </a:xfrm>
          <a:prstGeom prst="rect">
            <a:avLst/>
          </a:prstGeom>
          <a:noFill/>
        </p:spPr>
        <p:txBody>
          <a:bodyPr wrap="square" rtlCol="0">
            <a:spAutoFit/>
          </a:bodyPr>
          <a:lstStyle/>
          <a:p>
            <a:pPr algn="ctr"/>
            <a:r>
              <a:rPr lang="en-US" sz="2800" b="1" dirty="0" err="1" smtClean="0">
                <a:latin typeface="DevLys 010" pitchFamily="2" charset="0"/>
              </a:rPr>
              <a:t>vki</a:t>
            </a:r>
            <a:r>
              <a:rPr lang="en-US" sz="2800" b="1" dirty="0" smtClean="0">
                <a:latin typeface="DevLys 010" pitchFamily="2" charset="0"/>
              </a:rPr>
              <a:t> </a:t>
            </a:r>
            <a:r>
              <a:rPr lang="en-US" sz="2800" b="1" dirty="0" err="1" smtClean="0">
                <a:latin typeface="DevLys 010" pitchFamily="2" charset="0"/>
              </a:rPr>
              <a:t>dgk</a:t>
            </a:r>
            <a:r>
              <a:rPr lang="en-US" sz="2800" b="1" dirty="0" smtClean="0">
                <a:latin typeface="DevLys 010" pitchFamily="2" charset="0"/>
              </a:rPr>
              <a:t>¡ </a:t>
            </a:r>
            <a:r>
              <a:rPr lang="en-US" sz="2800" b="1" dirty="0" err="1" smtClean="0">
                <a:latin typeface="DevLys 010" pitchFamily="2" charset="0"/>
              </a:rPr>
              <a:t>tk,axs</a:t>
            </a:r>
            <a:r>
              <a:rPr lang="en-US" sz="2800" b="1" dirty="0" smtClean="0">
                <a:latin typeface="DevLys 010" pitchFamily="2" charset="0"/>
              </a:rPr>
              <a:t>\</a:t>
            </a:r>
            <a:endParaRPr lang="en-CA" sz="2800" b="1" dirty="0">
              <a:latin typeface="Calibri" pitchFamily="34" charset="0"/>
              <a:cs typeface="Calibri" pitchFamily="34" charset="0"/>
            </a:endParaRPr>
          </a:p>
        </p:txBody>
      </p:sp>
      <p:sp>
        <p:nvSpPr>
          <p:cNvPr id="4" name="TextBox 3"/>
          <p:cNvSpPr txBox="1"/>
          <p:nvPr/>
        </p:nvSpPr>
        <p:spPr>
          <a:xfrm>
            <a:off x="6804248" y="14427"/>
            <a:ext cx="2592288" cy="246221"/>
          </a:xfrm>
          <a:prstGeom prst="rect">
            <a:avLst/>
          </a:prstGeom>
          <a:noFill/>
        </p:spPr>
        <p:txBody>
          <a:bodyPr wrap="square" rtlCol="0">
            <a:spAutoFit/>
          </a:bodyPr>
          <a:lstStyle/>
          <a:p>
            <a:pPr algn="ctr"/>
            <a:r>
              <a:rPr lang="en-CA" sz="1000" dirty="0" smtClean="0">
                <a:solidFill>
                  <a:schemeClr val="bg1">
                    <a:lumMod val="50000"/>
                    <a:lumOff val="50000"/>
                  </a:schemeClr>
                </a:solidFill>
              </a:rPr>
              <a:t>Photo John </a:t>
            </a:r>
            <a:r>
              <a:rPr lang="en-CA" sz="1000" dirty="0" err="1" smtClean="0">
                <a:solidFill>
                  <a:schemeClr val="bg1">
                    <a:lumMod val="50000"/>
                    <a:lumOff val="50000"/>
                  </a:schemeClr>
                </a:solidFill>
              </a:rPr>
              <a:t>Crozier</a:t>
            </a:r>
            <a:endParaRPr lang="en-CA" sz="1000" dirty="0">
              <a:solidFill>
                <a:schemeClr val="bg1">
                  <a:lumMod val="50000"/>
                  <a:lumOff val="50000"/>
                </a:schemeClr>
              </a:solidFill>
            </a:endParaRPr>
          </a:p>
        </p:txBody>
      </p:sp>
      <p:sp>
        <p:nvSpPr>
          <p:cNvPr id="6" name="TextBox 5"/>
          <p:cNvSpPr txBox="1"/>
          <p:nvPr/>
        </p:nvSpPr>
        <p:spPr>
          <a:xfrm>
            <a:off x="35496" y="-27384"/>
            <a:ext cx="5328592" cy="523220"/>
          </a:xfrm>
          <a:prstGeom prst="rect">
            <a:avLst/>
          </a:prstGeom>
          <a:solidFill>
            <a:schemeClr val="tx1">
              <a:lumMod val="95000"/>
            </a:schemeClr>
          </a:solidFill>
        </p:spPr>
        <p:txBody>
          <a:bodyPr wrap="square" rtlCol="0">
            <a:spAutoFit/>
          </a:bodyPr>
          <a:lstStyle/>
          <a:p>
            <a:pPr algn="ct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gj</a:t>
            </a:r>
            <a:r>
              <a:rPr lang="en-US" sz="2800" b="1" dirty="0" smtClean="0">
                <a:solidFill>
                  <a:schemeClr val="bg1"/>
                </a:solidFill>
                <a:latin typeface="DevLys 010" pitchFamily="2" charset="0"/>
              </a:rPr>
              <a:t> ,d </a:t>
            </a:r>
            <a:r>
              <a:rPr lang="en-US" sz="2800" b="1" dirty="0" err="1" smtClean="0">
                <a:solidFill>
                  <a:schemeClr val="bg1"/>
                </a:solidFill>
                <a:latin typeface="DevLys 010" pitchFamily="2" charset="0"/>
              </a:rPr>
              <a:t>tu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vuUrrk</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vxzljA</a:t>
            </a:r>
            <a:r>
              <a:rPr lang="en-US" sz="2800" b="1" dirty="0" smtClean="0">
                <a:solidFill>
                  <a:schemeClr val="bg1"/>
                </a:solidFill>
                <a:latin typeface="DevLys 010" pitchFamily="2" charset="0"/>
              </a:rPr>
              <a:t> </a:t>
            </a:r>
            <a:endParaRPr lang="en-CA" sz="2800" b="1" dirty="0" smtClean="0">
              <a:solidFill>
                <a:schemeClr val="bg1"/>
              </a:solidFill>
              <a:latin typeface="Calibri" pitchFamily="34" charset="0"/>
              <a:cs typeface="Calibri" pitchFamily="34" charset="0"/>
            </a:endParaRPr>
          </a:p>
        </p:txBody>
      </p:sp>
      <p:sp>
        <p:nvSpPr>
          <p:cNvPr id="8" name="TextBox 7"/>
          <p:cNvSpPr txBox="1"/>
          <p:nvPr/>
        </p:nvSpPr>
        <p:spPr>
          <a:xfrm>
            <a:off x="8712968" y="6381328"/>
            <a:ext cx="323528" cy="369332"/>
          </a:xfrm>
          <a:prstGeom prst="rect">
            <a:avLst/>
          </a:prstGeom>
          <a:noFill/>
        </p:spPr>
        <p:txBody>
          <a:bodyPr wrap="square" rtlCol="0">
            <a:spAutoFit/>
          </a:bodyPr>
          <a:lstStyle/>
          <a:p>
            <a:r>
              <a:rPr lang="en-CA" dirty="0" smtClean="0"/>
              <a:t>8</a:t>
            </a:r>
            <a:endParaRPr lang="en-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FFFF00">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120835" name="TextBox 2"/>
          <p:cNvSpPr txBox="1">
            <a:spLocks noChangeArrowheads="1"/>
          </p:cNvSpPr>
          <p:nvPr/>
        </p:nvSpPr>
        <p:spPr bwMode="auto">
          <a:xfrm>
            <a:off x="467544" y="44624"/>
            <a:ext cx="8136904" cy="138499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mlus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bPNk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vfHkizk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vuqlkj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igys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Bgjk;k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ysikyd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gksaA</a:t>
            </a:r>
            <a:r>
              <a:rPr lang="en-US" sz="2800" b="1" dirty="0" smtClean="0">
                <a:solidFill>
                  <a:schemeClr val="bg1"/>
                </a:solidFill>
                <a:latin typeface="Calibri" pitchFamily="34" charset="0"/>
              </a:rPr>
              <a:t>” </a:t>
            </a:r>
          </a:p>
          <a:p>
            <a:pPr algn="ctr"/>
            <a:r>
              <a:rPr lang="en-CA" sz="2800" b="1" kern="0" dirty="0" err="1" smtClean="0">
                <a:solidFill>
                  <a:schemeClr val="bg1"/>
                </a:solidFill>
                <a:latin typeface="DevLys 010" pitchFamily="2" charset="0"/>
              </a:rPr>
              <a:t>bfQ</a:t>
            </a:r>
            <a:r>
              <a:rPr lang="en-CA" sz="2800" b="1" kern="0" dirty="0" smtClean="0">
                <a:solidFill>
                  <a:schemeClr val="bg1"/>
                </a:solidFill>
                <a:latin typeface="DevLys 010" pitchFamily="2" charset="0"/>
              </a:rPr>
              <a:t> 1%5</a:t>
            </a:r>
            <a:endParaRPr lang="en-CA" sz="2800" dirty="0">
              <a:solidFill>
                <a:schemeClr val="bg1"/>
              </a:solidFill>
              <a:latin typeface="Calibri" pitchFamily="34" charset="0"/>
            </a:endParaRPr>
          </a:p>
        </p:txBody>
      </p:sp>
      <p:sp>
        <p:nvSpPr>
          <p:cNvPr id="5" name="TextBox 2"/>
          <p:cNvSpPr txBox="1">
            <a:spLocks noChangeArrowheads="1"/>
          </p:cNvSpPr>
          <p:nvPr/>
        </p:nvSpPr>
        <p:spPr bwMode="auto">
          <a:xfrm>
            <a:off x="6084168" y="2682925"/>
            <a:ext cx="2700338" cy="1754326"/>
          </a:xfrm>
          <a:prstGeom prst="rect">
            <a:avLst/>
          </a:prstGeom>
          <a:noFill/>
          <a:ln w="9525">
            <a:noFill/>
            <a:miter lim="800000"/>
            <a:headEnd/>
            <a:tailEnd/>
          </a:ln>
        </p:spPr>
        <p:txBody>
          <a:bodyPr>
            <a:spAutoFit/>
          </a:bodyPr>
          <a:lstStyle/>
          <a:p>
            <a:pPr algn="ctr"/>
            <a:r>
              <a:rPr lang="en-CA" sz="3600" b="1" kern="0" dirty="0" err="1" smtClean="0">
                <a:solidFill>
                  <a:srgbClr val="FF33CC"/>
                </a:solidFill>
                <a:latin typeface="DevLys 010" pitchFamily="2" charset="0"/>
              </a:rPr>
              <a:t>vCck</a:t>
            </a:r>
            <a:r>
              <a:rPr lang="en-CA" sz="3600" b="1" kern="0" dirty="0" smtClean="0">
                <a:solidFill>
                  <a:srgbClr val="FF33CC"/>
                </a:solidFill>
                <a:latin typeface="DevLys 010" pitchFamily="2" charset="0"/>
              </a:rPr>
              <a:t> </a:t>
            </a:r>
            <a:r>
              <a:rPr lang="en-CA" sz="3600" b="1" kern="0" dirty="0" err="1" smtClean="0">
                <a:solidFill>
                  <a:srgbClr val="FF33CC"/>
                </a:solidFill>
                <a:latin typeface="DevLys 010" pitchFamily="2" charset="0"/>
              </a:rPr>
              <a:t>firk</a:t>
            </a:r>
            <a:r>
              <a:rPr lang="en-CA" sz="3600" b="1" kern="0" dirty="0" smtClean="0">
                <a:solidFill>
                  <a:srgbClr val="FF33CC"/>
                </a:solidFill>
                <a:latin typeface="DevLys 010" pitchFamily="2" charset="0"/>
              </a:rPr>
              <a:t> </a:t>
            </a:r>
            <a:r>
              <a:rPr lang="en-CA" sz="3600" b="1" kern="0" dirty="0" err="1" smtClean="0">
                <a:solidFill>
                  <a:srgbClr val="FF33CC"/>
                </a:solidFill>
                <a:latin typeface="DevLys 010" pitchFamily="2" charset="0"/>
              </a:rPr>
              <a:t>ds</a:t>
            </a:r>
            <a:r>
              <a:rPr lang="en-CA" sz="3600" b="1" kern="0" dirty="0" smtClean="0">
                <a:solidFill>
                  <a:srgbClr val="FF33CC"/>
                </a:solidFill>
                <a:latin typeface="DevLys 010" pitchFamily="2" charset="0"/>
              </a:rPr>
              <a:t> }</a:t>
            </a:r>
            <a:r>
              <a:rPr lang="en-CA" sz="3600" b="1" kern="0" dirty="0" err="1" smtClean="0">
                <a:solidFill>
                  <a:srgbClr val="FF33CC"/>
                </a:solidFill>
                <a:latin typeface="DevLys 010" pitchFamily="2" charset="0"/>
              </a:rPr>
              <a:t>kjk</a:t>
            </a:r>
            <a:r>
              <a:rPr lang="en-CA" sz="3600" b="1" kern="0" dirty="0" smtClean="0">
                <a:solidFill>
                  <a:srgbClr val="FF33CC"/>
                </a:solidFill>
                <a:latin typeface="DevLys 010" pitchFamily="2" charset="0"/>
              </a:rPr>
              <a:t> </a:t>
            </a:r>
            <a:r>
              <a:rPr lang="en-CA" sz="3600" b="1" kern="0" dirty="0" err="1" smtClean="0">
                <a:solidFill>
                  <a:srgbClr val="FF33CC"/>
                </a:solidFill>
                <a:latin typeface="DevLys 010" pitchFamily="2" charset="0"/>
              </a:rPr>
              <a:t>xksn</a:t>
            </a:r>
            <a:r>
              <a:rPr lang="en-CA" sz="3600" b="1" kern="0" dirty="0" smtClean="0">
                <a:solidFill>
                  <a:srgbClr val="FF33CC"/>
                </a:solidFill>
                <a:latin typeface="DevLys 010" pitchFamily="2" charset="0"/>
              </a:rPr>
              <a:t> </a:t>
            </a:r>
            <a:r>
              <a:rPr lang="en-CA" sz="3600" b="1" kern="0" dirty="0" err="1" smtClean="0">
                <a:solidFill>
                  <a:srgbClr val="FF33CC"/>
                </a:solidFill>
                <a:latin typeface="DevLys 010" pitchFamily="2" charset="0"/>
              </a:rPr>
              <a:t>fy;k</a:t>
            </a:r>
            <a:r>
              <a:rPr lang="en-CA" sz="3600" b="1" kern="0" dirty="0" smtClean="0">
                <a:solidFill>
                  <a:srgbClr val="FF33CC"/>
                </a:solidFill>
                <a:latin typeface="DevLys 010" pitchFamily="2" charset="0"/>
              </a:rPr>
              <a:t> </a:t>
            </a:r>
            <a:r>
              <a:rPr lang="en-CA" sz="3600" b="1" kern="0" dirty="0" err="1" smtClean="0">
                <a:solidFill>
                  <a:srgbClr val="FF33CC"/>
                </a:solidFill>
                <a:latin typeface="DevLys 010" pitchFamily="2" charset="0"/>
              </a:rPr>
              <a:t>x;k</a:t>
            </a:r>
            <a:r>
              <a:rPr lang="en-CA" sz="3600" b="1" kern="0" dirty="0" smtClean="0">
                <a:solidFill>
                  <a:srgbClr val="FF33CC"/>
                </a:solidFill>
                <a:latin typeface="DevLys 010" pitchFamily="2" charset="0"/>
              </a:rPr>
              <a:t> </a:t>
            </a:r>
            <a:r>
              <a:rPr lang="en-CA" sz="3600" b="1" kern="0" dirty="0" err="1" smtClean="0">
                <a:solidFill>
                  <a:srgbClr val="FF33CC"/>
                </a:solidFill>
                <a:latin typeface="DevLys 010" pitchFamily="2" charset="0"/>
              </a:rPr>
              <a:t>gS</a:t>
            </a:r>
            <a:endParaRPr lang="en-CA" sz="3600" b="1" dirty="0">
              <a:solidFill>
                <a:srgbClr val="FF33CC"/>
              </a:solidFill>
            </a:endParaRPr>
          </a:p>
        </p:txBody>
      </p:sp>
      <p:sp>
        <p:nvSpPr>
          <p:cNvPr id="6" name="TextBox 5"/>
          <p:cNvSpPr txBox="1"/>
          <p:nvPr/>
        </p:nvSpPr>
        <p:spPr>
          <a:xfrm>
            <a:off x="251520" y="3140968"/>
            <a:ext cx="403244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rqe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us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vCck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firk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dgdj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iqdkjrk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ân;ksa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Hkstk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p>
          <a:p>
            <a:pPr algn="ctr"/>
            <a:r>
              <a:rPr lang="en-CA" sz="2800" b="1" kern="0" dirty="0" err="1" smtClean="0">
                <a:solidFill>
                  <a:schemeClr val="bg1"/>
                </a:solidFill>
                <a:latin typeface="DevLys 010" pitchFamily="2" charset="0"/>
              </a:rPr>
              <a:t>xyk</a:t>
            </a:r>
            <a:r>
              <a:rPr lang="en-CA" sz="2800" b="1" kern="0" dirty="0" smtClean="0">
                <a:solidFill>
                  <a:schemeClr val="bg1"/>
                </a:solidFill>
                <a:latin typeface="DevLys 010" pitchFamily="2" charset="0"/>
              </a:rPr>
              <a:t> 4%6</a:t>
            </a:r>
            <a:endParaRPr lang="en-CA" sz="2800" dirty="0">
              <a:solidFill>
                <a:schemeClr val="bg1"/>
              </a:solidFill>
              <a:latin typeface="Calibri" pitchFamily="34" charset="0"/>
            </a:endParaRP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sp>
        <p:nvSpPr>
          <p:cNvPr id="12" name="TextBox 2"/>
          <p:cNvSpPr txBox="1">
            <a:spLocks noChangeArrowheads="1"/>
          </p:cNvSpPr>
          <p:nvPr/>
        </p:nvSpPr>
        <p:spPr bwMode="auto">
          <a:xfrm>
            <a:off x="357768" y="1395933"/>
            <a:ext cx="3566160" cy="1384995"/>
          </a:xfrm>
          <a:prstGeom prst="rect">
            <a:avLst/>
          </a:prstGeom>
          <a:solidFill>
            <a:schemeClr val="tx1"/>
          </a:solidFill>
          <a:ln w="9525">
            <a:noFill/>
            <a:miter lim="800000"/>
            <a:headEnd/>
            <a:tailEnd/>
          </a:ln>
        </p:spPr>
        <p:txBody>
          <a:bodyPr wrap="square">
            <a:spAutoFit/>
          </a:bodyPr>
          <a:lstStyle/>
          <a:p>
            <a:pPr algn="ctr"/>
            <a:r>
              <a:rPr lang="en-CA" sz="2800" b="1" kern="0" dirty="0" err="1" smtClean="0">
                <a:solidFill>
                  <a:srgbClr val="FF0000"/>
                </a:solidFill>
                <a:latin typeface="DevLys 010" pitchFamily="2" charset="0"/>
              </a:rPr>
              <a:t>ysikyd</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ijes’oj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gekjs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ân;ksa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Mkyk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r>
              <a:rPr lang="en-CA" sz="2800" b="1" kern="0" dirty="0" smtClean="0">
                <a:solidFill>
                  <a:srgbClr val="FF0000"/>
                </a:solidFill>
                <a:latin typeface="DevLys 010" pitchFamily="2" charset="0"/>
              </a:rPr>
              <a:t> </a:t>
            </a:r>
            <a:endParaRPr lang="en-CA" sz="2800" b="1" dirty="0">
              <a:solidFill>
                <a:srgbClr val="FF0000"/>
              </a:solidFill>
              <a:latin typeface="Calibri" pitchFamily="34" charset="0"/>
            </a:endParaRP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Ukgha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5" name="TextBox 14"/>
          <p:cNvSpPr txBox="1"/>
          <p:nvPr/>
        </p:nvSpPr>
        <p:spPr>
          <a:xfrm>
            <a:off x="8532440" y="6372036"/>
            <a:ext cx="576064" cy="369332"/>
          </a:xfrm>
          <a:prstGeom prst="rect">
            <a:avLst/>
          </a:prstGeom>
          <a:noFill/>
        </p:spPr>
        <p:txBody>
          <a:bodyPr wrap="square" rtlCol="0">
            <a:spAutoFit/>
          </a:bodyPr>
          <a:lstStyle/>
          <a:p>
            <a:pPr algn="ctr"/>
            <a:r>
              <a:rPr lang="en-CA" dirty="0" smtClean="0">
                <a:solidFill>
                  <a:schemeClr val="bg1"/>
                </a:solidFill>
              </a:rPr>
              <a:t>64</a:t>
            </a:r>
            <a:endParaRPr lang="en-CA" dirty="0">
              <a:solidFill>
                <a:schemeClr val="bg1"/>
              </a:solidFill>
            </a:endParaRPr>
          </a:p>
        </p:txBody>
      </p:sp>
      <p:sp>
        <p:nvSpPr>
          <p:cNvPr id="16" name="TextBox 15"/>
          <p:cNvSpPr txBox="1"/>
          <p:nvPr/>
        </p:nvSpPr>
        <p:spPr>
          <a:xfrm>
            <a:off x="4572000" y="5199003"/>
            <a:ext cx="1872208" cy="246221"/>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7" name="Picture 2" descr="C:\Users\Supernike\Documents\aaaa The Grace of God in Christ PPT\Graphics\Photo from Mr. Cho Printers\657033.jpg"/>
          <p:cNvPicPr>
            <a:picLocks noChangeAspect="1" noChangeArrowheads="1"/>
          </p:cNvPicPr>
          <p:nvPr/>
        </p:nvPicPr>
        <p:blipFill>
          <a:blip r:embed="rId2" cstate="print"/>
          <a:srcRect l="5319" t="8338" r="6383" b="2754"/>
          <a:stretch>
            <a:fillRect/>
          </a:stretch>
        </p:blipFill>
        <p:spPr bwMode="auto">
          <a:xfrm>
            <a:off x="3131840" y="500378"/>
            <a:ext cx="5976664" cy="3936734"/>
          </a:xfrm>
          <a:prstGeom prst="rect">
            <a:avLst/>
          </a:prstGeom>
          <a:noFill/>
        </p:spPr>
      </p:pic>
      <p:sp>
        <p:nvSpPr>
          <p:cNvPr id="6" name="TextBox 5"/>
          <p:cNvSpPr txBox="1"/>
          <p:nvPr/>
        </p:nvSpPr>
        <p:spPr>
          <a:xfrm>
            <a:off x="107504" y="4653136"/>
            <a:ext cx="8892480"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blfy</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tSlk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efgek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xzg.k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oSls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Hkh</a:t>
            </a:r>
            <a:r>
              <a:rPr lang="en-US" sz="2800" b="1" dirty="0" smtClean="0">
                <a:solidFill>
                  <a:schemeClr val="bg1"/>
                </a:solidFill>
                <a:latin typeface="DevLys 010" pitchFamily="2" charset="0"/>
              </a:rPr>
              <a:t> ,d </a:t>
            </a:r>
            <a:r>
              <a:rPr lang="en-US" sz="2800" b="1" dirty="0" err="1" smtClean="0">
                <a:solidFill>
                  <a:schemeClr val="bg1"/>
                </a:solidFill>
                <a:latin typeface="DevLys 010" pitchFamily="2" charset="0"/>
              </a:rPr>
              <a:t>nwljs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xzg.k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djksA</a:t>
            </a:r>
            <a:r>
              <a:rPr lang="en-US" sz="2800" b="1" dirty="0" smtClean="0">
                <a:solidFill>
                  <a:schemeClr val="bg1"/>
                </a:solidFill>
                <a:latin typeface="DevLys 010" pitchFamily="2" charset="0"/>
              </a:rPr>
              <a:t> </a:t>
            </a:r>
            <a:r>
              <a:rPr lang="en-US" sz="2800" b="1" dirty="0" smtClean="0">
                <a:solidFill>
                  <a:schemeClr val="bg1"/>
                </a:solidFill>
                <a:latin typeface="Calibri" pitchFamily="34"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15%7</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mudk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xzg.k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gqvksa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mBus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cjkcj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gksxk</a:t>
            </a:r>
            <a:r>
              <a:rPr lang="en-US" sz="2800" b="1" dirty="0" smtClean="0">
                <a:solidFill>
                  <a:schemeClr val="bg1"/>
                </a:solidFill>
                <a:latin typeface="Calibri" pitchFamily="34" charset="0"/>
              </a:rPr>
              <a:t>” </a:t>
            </a:r>
            <a:r>
              <a:rPr lang="en-US" sz="2800" b="1" dirty="0" err="1" smtClean="0">
                <a:solidFill>
                  <a:schemeClr val="bg1"/>
                </a:solidFill>
                <a:latin typeface="DevLys 010" pitchFamily="2" charset="0"/>
              </a:rPr>
              <a:t>ksfe;ksa</a:t>
            </a:r>
            <a:r>
              <a:rPr lang="en-US" sz="2800" b="1" dirty="0" smtClean="0">
                <a:solidFill>
                  <a:schemeClr val="bg1"/>
                </a:solidFill>
                <a:latin typeface="DevLys 010" pitchFamily="2" charset="0"/>
              </a:rPr>
              <a:t> 11%15</a:t>
            </a:r>
            <a:r>
              <a:rPr lang="en-US" sz="2400" b="1" dirty="0" smtClean="0">
                <a:latin typeface="Calibri" pitchFamily="34" charset="0"/>
              </a:rPr>
              <a:t> </a:t>
            </a:r>
            <a:endParaRPr lang="en-CA" sz="2800" dirty="0">
              <a:latin typeface="Calibri" pitchFamily="34" charset="0"/>
            </a:endParaRPr>
          </a:p>
        </p:txBody>
      </p:sp>
      <p:sp>
        <p:nvSpPr>
          <p:cNvPr id="9" name="TextBox 8"/>
          <p:cNvSpPr txBox="1"/>
          <p:nvPr/>
        </p:nvSpPr>
        <p:spPr>
          <a:xfrm>
            <a:off x="2987824" y="4221088"/>
            <a:ext cx="6408712" cy="288032"/>
          </a:xfrm>
          <a:prstGeom prst="rect">
            <a:avLst/>
          </a:prstGeom>
          <a:noFill/>
        </p:spPr>
        <p:txBody>
          <a:bodyPr wrap="square" rtlCol="0">
            <a:spAutoFit/>
          </a:bodyPr>
          <a:lstStyle/>
          <a:p>
            <a:pPr algn="ctr"/>
            <a:r>
              <a:rPr lang="en-CA" sz="1200" dirty="0" smtClean="0">
                <a:solidFill>
                  <a:schemeClr val="tx1">
                    <a:lumMod val="85000"/>
                  </a:schemeClr>
                </a:solidFill>
              </a:rPr>
              <a:t>© iclickart.co.kr with permission from </a:t>
            </a:r>
            <a:r>
              <a:rPr lang="en-CA" sz="1200" dirty="0" err="1" smtClean="0">
                <a:solidFill>
                  <a:schemeClr val="tx1">
                    <a:lumMod val="85000"/>
                  </a:schemeClr>
                </a:solidFill>
              </a:rPr>
              <a:t>Iregihwek</a:t>
            </a:r>
            <a:r>
              <a:rPr lang="ko-KR" altLang="en-US" sz="1200" dirty="0" smtClean="0">
                <a:solidFill>
                  <a:schemeClr val="tx1">
                    <a:lumMod val="85000"/>
                  </a:schemeClr>
                </a:solidFill>
              </a:rPr>
              <a:t> </a:t>
            </a:r>
            <a:r>
              <a:rPr lang="en-CA" sz="1200" dirty="0" smtClean="0">
                <a:solidFill>
                  <a:schemeClr val="tx1">
                    <a:lumMod val="85000"/>
                  </a:schemeClr>
                </a:solidFill>
              </a:rPr>
              <a:t>print shop in </a:t>
            </a:r>
            <a:r>
              <a:rPr lang="en-CA" sz="1200" dirty="0" err="1" smtClean="0">
                <a:solidFill>
                  <a:schemeClr val="tx1">
                    <a:lumMod val="85000"/>
                  </a:schemeClr>
                </a:solidFill>
              </a:rPr>
              <a:t>Yeosu</a:t>
            </a:r>
            <a:r>
              <a:rPr lang="en-CA" sz="1200" dirty="0" smtClean="0">
                <a:solidFill>
                  <a:schemeClr val="tx1">
                    <a:lumMod val="85000"/>
                  </a:schemeClr>
                </a:solidFill>
              </a:rPr>
              <a:t>, South Korea</a:t>
            </a:r>
            <a:endParaRPr lang="en-CA" sz="1200" dirty="0">
              <a:solidFill>
                <a:schemeClr val="tx1">
                  <a:lumMod val="85000"/>
                </a:schemeClr>
              </a:solidFill>
            </a:endParaRPr>
          </a:p>
        </p:txBody>
      </p:sp>
      <p:sp>
        <p:nvSpPr>
          <p:cNvPr id="10" name="Title 1"/>
          <p:cNvSpPr txBox="1">
            <a:spLocks/>
          </p:cNvSpPr>
          <p:nvPr/>
        </p:nvSpPr>
        <p:spPr bwMode="auto">
          <a:xfrm>
            <a:off x="3131840" y="0"/>
            <a:ext cx="5976664" cy="1143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err="1" smtClean="0">
                <a:solidFill>
                  <a:srgbClr val="FF0000"/>
                </a:solidFill>
                <a:latin typeface="DevLys 010" pitchFamily="2" charset="0"/>
              </a:rPr>
              <a:t>Lohd`r</a:t>
            </a:r>
            <a:r>
              <a:rPr lang="en-US" sz="2800" b="1" dirty="0" smtClean="0">
                <a:solidFill>
                  <a:srgbClr val="FF0000"/>
                </a:solidFill>
                <a:latin typeface="DevLys 010" pitchFamily="2" charset="0"/>
              </a:rPr>
              <a:t> o </a:t>
            </a:r>
            <a:r>
              <a:rPr lang="en-US" sz="2800" b="1" dirty="0" err="1" smtClean="0">
                <a:solidFill>
                  <a:srgbClr val="FF0000"/>
                </a:solidFill>
                <a:latin typeface="DevLys 010" pitchFamily="2" charset="0"/>
              </a:rPr>
              <a:t>xzg.k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x;s</a:t>
            </a:r>
            <a:endParaRPr kumimoji="0" lang="en-CA" sz="28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4" name="TextBox 13"/>
          <p:cNvSpPr txBox="1"/>
          <p:nvPr/>
        </p:nvSpPr>
        <p:spPr>
          <a:xfrm>
            <a:off x="971600" y="3068960"/>
            <a:ext cx="1584176" cy="461665"/>
          </a:xfrm>
          <a:prstGeom prst="rect">
            <a:avLst/>
          </a:prstGeom>
          <a:noFill/>
        </p:spPr>
        <p:txBody>
          <a:bodyPr wrap="square" rtlCol="0">
            <a:spAutoFit/>
          </a:bodyPr>
          <a:lstStyle/>
          <a:p>
            <a:pPr algn="ctr"/>
            <a:r>
              <a:rPr lang="en-US" altLang="ko-KR" sz="2400" b="1" dirty="0" smtClean="0">
                <a:solidFill>
                  <a:schemeClr val="bg1"/>
                </a:solidFill>
                <a:latin typeface="DevLys 010" pitchFamily="2" charset="0"/>
              </a:rPr>
              <a:t> </a:t>
            </a:r>
            <a:r>
              <a:rPr lang="en-US" altLang="ko-KR" sz="2400" b="1" dirty="0" err="1" smtClean="0">
                <a:solidFill>
                  <a:schemeClr val="bg1"/>
                </a:solidFill>
                <a:latin typeface="DevLys 010" pitchFamily="2" charset="0"/>
              </a:rPr>
              <a:t>vLohd`r</a:t>
            </a:r>
            <a:r>
              <a:rPr lang="en-US" altLang="ko-KR" sz="2400" b="1" dirty="0" smtClean="0">
                <a:solidFill>
                  <a:schemeClr val="bg1"/>
                </a:solidFill>
                <a:latin typeface="DevLys 010" pitchFamily="2" charset="0"/>
              </a:rPr>
              <a:t> </a:t>
            </a:r>
            <a:endParaRPr lang="en-CA" sz="2400" b="1" dirty="0">
              <a:solidFill>
                <a:schemeClr val="bg1"/>
              </a:solidFill>
              <a:latin typeface="Malgun Gothic" pitchFamily="34" charset="-127"/>
              <a:ea typeface="Malgun Gothic" pitchFamily="34" charset="-127"/>
            </a:endParaRPr>
          </a:p>
        </p:txBody>
      </p:sp>
      <p:sp>
        <p:nvSpPr>
          <p:cNvPr id="15" name="Smiley Face 14"/>
          <p:cNvSpPr/>
          <p:nvPr/>
        </p:nvSpPr>
        <p:spPr>
          <a:xfrm>
            <a:off x="547544" y="404664"/>
            <a:ext cx="640080" cy="640080"/>
          </a:xfrm>
          <a:prstGeom prst="smileyFace">
            <a:avLst/>
          </a:prstGeom>
          <a:solidFill>
            <a:srgbClr val="CC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331520" y="1132736"/>
            <a:ext cx="640080" cy="640080"/>
          </a:xfrm>
          <a:prstGeom prst="smileyFace">
            <a:avLst/>
          </a:prstGeom>
          <a:solidFill>
            <a:srgbClr val="33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683568" y="1780808"/>
            <a:ext cx="640080" cy="640080"/>
          </a:xfrm>
          <a:prstGeom prst="smileyFac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1483648" y="1852816"/>
            <a:ext cx="640080" cy="64008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1987704" y="628680"/>
            <a:ext cx="640080" cy="640080"/>
          </a:xfrm>
          <a:prstGeom prst="smileyFace">
            <a:avLst/>
          </a:prstGeom>
          <a:solidFill>
            <a:schemeClr val="tx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339632" y="188640"/>
            <a:ext cx="640080" cy="64008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987704" y="1348760"/>
            <a:ext cx="640080" cy="640080"/>
          </a:xfrm>
          <a:prstGeom prst="smileyFace">
            <a:avLst/>
          </a:prstGeom>
          <a:solidFill>
            <a:srgbClr val="FF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539552" y="3004944"/>
            <a:ext cx="640080" cy="640080"/>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712968" y="6381328"/>
            <a:ext cx="323528" cy="369332"/>
          </a:xfrm>
          <a:prstGeom prst="rect">
            <a:avLst/>
          </a:prstGeom>
          <a:noFill/>
        </p:spPr>
        <p:txBody>
          <a:bodyPr wrap="square" rtlCol="0">
            <a:spAutoFit/>
          </a:bodyPr>
          <a:lstStyle/>
          <a:p>
            <a:r>
              <a:rPr lang="en-CA" dirty="0" smtClean="0"/>
              <a:t>9</a:t>
            </a:r>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44624"/>
            <a:ext cx="9144000" cy="6858000"/>
          </a:xfrm>
          <a:prstGeom prst="rect">
            <a:avLst/>
          </a:prstGeom>
        </p:spPr>
      </p:pic>
      <p:sp>
        <p:nvSpPr>
          <p:cNvPr id="9" name="Title 1"/>
          <p:cNvSpPr txBox="1">
            <a:spLocks/>
          </p:cNvSpPr>
          <p:nvPr/>
        </p:nvSpPr>
        <p:spPr bwMode="auto">
          <a:xfrm>
            <a:off x="755576" y="197768"/>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US" sz="2800" b="1" noProof="0" dirty="0" err="1" smtClean="0">
                <a:solidFill>
                  <a:schemeClr val="bg1"/>
                </a:solidFill>
                <a:latin typeface="DevLys 010" pitchFamily="2" charset="0"/>
              </a:rPr>
              <a:t>D;ksafd</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mlesa</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bZ’ojRo</a:t>
            </a:r>
            <a:r>
              <a:rPr lang="en-US" sz="2800" b="1" noProof="0" dirty="0" smtClean="0">
                <a:solidFill>
                  <a:schemeClr val="bg1"/>
                </a:solidFill>
                <a:latin typeface="DevLys 010" pitchFamily="2" charset="0"/>
              </a:rPr>
              <a:t> dh </a:t>
            </a:r>
            <a:r>
              <a:rPr lang="en-US" sz="2800" b="1" noProof="0" dirty="0" err="1" smtClean="0">
                <a:solidFill>
                  <a:schemeClr val="bg1"/>
                </a:solidFill>
                <a:latin typeface="DevLys 010" pitchFamily="2" charset="0"/>
              </a:rPr>
              <a:t>lkjh</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ifjiw.kZrk</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lnsg</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okl</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djrh</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gSA</a:t>
            </a:r>
            <a:r>
              <a:rPr lang="en-US" sz="2800" b="1" noProof="0" dirty="0" smtClean="0">
                <a:solidFill>
                  <a:schemeClr val="bg1"/>
                </a:solidFill>
                <a:latin typeface="DevLys 010" pitchFamily="2" charset="0"/>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Hkjiwj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kkurk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vf</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kdkj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f’kjkse.kh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dqyq</a:t>
            </a:r>
            <a:r>
              <a:rPr lang="en-US" sz="2800" b="1" dirty="0" smtClean="0">
                <a:solidFill>
                  <a:schemeClr val="bg1"/>
                </a:solidFill>
                <a:latin typeface="DevLys 010" pitchFamily="2" charset="0"/>
              </a:rPr>
              <a:t> 2%9&amp;10</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p>
          <a:p>
            <a:pPr marL="0" marR="0" lvl="0" indent="0" algn="ctr" defTabSz="914400" rtl="0" eaLnBrk="0" fontAlgn="base" latinLnBrk="0" hangingPunct="0">
              <a:lnSpc>
                <a:spcPts val="3100"/>
              </a:lnSpc>
              <a:spcBef>
                <a:spcPct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4941168"/>
            <a:ext cx="8999984" cy="1569660"/>
          </a:xfrm>
          <a:prstGeom prst="rect">
            <a:avLst/>
          </a:prstGeom>
          <a:noFill/>
        </p:spPr>
        <p:txBody>
          <a:bodyPr wrap="square" rtlCol="0">
            <a:spAutoFit/>
          </a:bodyPr>
          <a:lstStyle/>
          <a:p>
            <a:pPr algn="ctr"/>
            <a:r>
              <a:rPr lang="en-US" sz="2400" b="1" dirty="0" smtClean="0">
                <a:solidFill>
                  <a:srgbClr val="3333CC"/>
                </a:solidFill>
                <a:latin typeface="DevLys 010" pitchFamily="2" charset="0"/>
              </a:rPr>
              <a:t>;fn </a:t>
            </a:r>
            <a:r>
              <a:rPr lang="en-US" sz="2400" b="1" dirty="0" err="1" smtClean="0">
                <a:solidFill>
                  <a:srgbClr val="3333CC"/>
                </a:solidFill>
                <a:latin typeface="DevLys 010" pitchFamily="2" charset="0"/>
              </a:rPr>
              <a:t>ge</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elhg</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esa</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ifjiw.kZ</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gaS</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ftlesa</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ijes’oj</a:t>
            </a:r>
            <a:r>
              <a:rPr lang="en-US" sz="2400" b="1" dirty="0" smtClean="0">
                <a:solidFill>
                  <a:srgbClr val="3333CC"/>
                </a:solidFill>
                <a:latin typeface="DevLys 010" pitchFamily="2" charset="0"/>
              </a:rPr>
              <a:t> dh </a:t>
            </a:r>
            <a:r>
              <a:rPr lang="en-US" sz="2400" b="1" dirty="0" err="1" smtClean="0">
                <a:solidFill>
                  <a:srgbClr val="3333CC"/>
                </a:solidFill>
                <a:latin typeface="DevLys 010" pitchFamily="2" charset="0"/>
              </a:rPr>
              <a:t>ifjiw.kZrk</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okl</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djrh</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gS</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vkSj</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tks</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lkjh</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iz</a:t>
            </a:r>
            <a:r>
              <a:rPr lang="en-US" sz="2400" b="1" dirty="0" smtClean="0">
                <a:solidFill>
                  <a:srgbClr val="3333CC"/>
                </a:solidFill>
                <a:latin typeface="DevLys 010" pitchFamily="2" charset="0"/>
              </a:rPr>
              <a:t>/</a:t>
            </a:r>
            <a:r>
              <a:rPr lang="en-US" sz="2400" b="1" dirty="0" err="1" smtClean="0">
                <a:solidFill>
                  <a:srgbClr val="3333CC"/>
                </a:solidFill>
                <a:latin typeface="DevLys 010" pitchFamily="2" charset="0"/>
              </a:rPr>
              <a:t>kkurk</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vkSj</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vf</a:t>
            </a:r>
            <a:r>
              <a:rPr lang="en-US" sz="2400" b="1" dirty="0" smtClean="0">
                <a:solidFill>
                  <a:srgbClr val="3333CC"/>
                </a:solidFill>
                <a:latin typeface="DevLys 010" pitchFamily="2" charset="0"/>
              </a:rPr>
              <a:t>/</a:t>
            </a:r>
            <a:r>
              <a:rPr lang="en-US" sz="2400" b="1" dirty="0" err="1" smtClean="0">
                <a:solidFill>
                  <a:srgbClr val="3333CC"/>
                </a:solidFill>
                <a:latin typeface="DevLys 010" pitchFamily="2" charset="0"/>
              </a:rPr>
              <a:t>kdkj</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dk</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f’kjkse.kh</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gS</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rks</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ge</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fo’okl</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ds</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kjk</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vkfRed</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n’kk</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esa</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Hkjiw.k</a:t>
            </a:r>
            <a:r>
              <a:rPr lang="en-US" sz="2400" b="1" dirty="0" smtClean="0">
                <a:solidFill>
                  <a:srgbClr val="3333CC"/>
                </a:solidFill>
                <a:latin typeface="DevLys 010" pitchFamily="2" charset="0"/>
              </a:rPr>
              <a:t> o </a:t>
            </a:r>
            <a:r>
              <a:rPr lang="en-US" sz="2400" b="1" dirty="0" err="1" smtClean="0">
                <a:solidFill>
                  <a:srgbClr val="3333CC"/>
                </a:solidFill>
                <a:latin typeface="DevLys 010" pitchFamily="2" charset="0"/>
              </a:rPr>
              <a:t>ijes’oj</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esa</a:t>
            </a:r>
            <a:r>
              <a:rPr lang="en-US" sz="2400" b="1" dirty="0" smtClean="0">
                <a:solidFill>
                  <a:srgbClr val="3333CC"/>
                </a:solidFill>
                <a:latin typeface="DevLys 010" pitchFamily="2" charset="0"/>
              </a:rPr>
              <a:t> fl) </a:t>
            </a:r>
            <a:r>
              <a:rPr lang="en-US" sz="2400" b="1" dirty="0" err="1" smtClean="0">
                <a:solidFill>
                  <a:srgbClr val="3333CC"/>
                </a:solidFill>
                <a:latin typeface="DevLys 010" pitchFamily="2" charset="0"/>
              </a:rPr>
              <a:t>gSaA</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vr</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dksbZ</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vfrfjDr</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dk;Z</a:t>
            </a:r>
            <a:r>
              <a:rPr lang="en-US" sz="2400" b="1" dirty="0" smtClean="0">
                <a:solidFill>
                  <a:srgbClr val="3333CC"/>
                </a:solidFill>
                <a:latin typeface="DevLys 010" pitchFamily="2" charset="0"/>
              </a:rPr>
              <a:t> ;k '</a:t>
            </a:r>
            <a:r>
              <a:rPr lang="en-US" sz="2400" b="1" dirty="0" err="1" smtClean="0">
                <a:solidFill>
                  <a:srgbClr val="3333CC"/>
                </a:solidFill>
                <a:latin typeface="DevLys 010" pitchFamily="2" charset="0"/>
              </a:rPr>
              <a:t>kfDr</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gesa</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iw.kZ</a:t>
            </a:r>
            <a:r>
              <a:rPr lang="en-US" sz="2400" b="1" dirty="0" smtClean="0">
                <a:solidFill>
                  <a:srgbClr val="3333CC"/>
                </a:solidFill>
                <a:latin typeface="DevLys 010" pitchFamily="2" charset="0"/>
              </a:rPr>
              <a:t> ;k ^^</a:t>
            </a:r>
            <a:r>
              <a:rPr lang="en-US" sz="2400" b="1" dirty="0" err="1" smtClean="0">
                <a:solidFill>
                  <a:srgbClr val="3333CC"/>
                </a:solidFill>
                <a:latin typeface="DevLys 010" pitchFamily="2" charset="0"/>
              </a:rPr>
              <a:t>vkfRed</a:t>
            </a:r>
            <a:r>
              <a:rPr lang="en-US" sz="2400" b="1" dirty="0" smtClean="0">
                <a:solidFill>
                  <a:srgbClr val="3333CC"/>
                </a:solidFill>
                <a:latin typeface="DevLys 010" pitchFamily="2" charset="0"/>
              </a:rPr>
              <a:t> ** </a:t>
            </a:r>
          </a:p>
          <a:p>
            <a:pPr algn="ctr"/>
            <a:r>
              <a:rPr lang="en-US" sz="2400" b="1" dirty="0" err="1" smtClean="0">
                <a:solidFill>
                  <a:srgbClr val="3333CC"/>
                </a:solidFill>
                <a:latin typeface="DevLys 010" pitchFamily="2" charset="0"/>
              </a:rPr>
              <a:t>ugha</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cukrh</a:t>
            </a:r>
            <a:r>
              <a:rPr lang="en-US" sz="2400" b="1" dirty="0" smtClean="0">
                <a:solidFill>
                  <a:srgbClr val="3333CC"/>
                </a:solidFill>
                <a:latin typeface="DevLys 010" pitchFamily="2" charset="0"/>
              </a:rPr>
              <a:t> </a:t>
            </a:r>
            <a:r>
              <a:rPr lang="en-US" sz="2400" b="1" dirty="0" err="1" smtClean="0">
                <a:solidFill>
                  <a:srgbClr val="3333CC"/>
                </a:solidFill>
                <a:latin typeface="DevLys 010" pitchFamily="2" charset="0"/>
              </a:rPr>
              <a:t>gSA</a:t>
            </a:r>
            <a:r>
              <a:rPr lang="en-US" sz="2400" b="1" dirty="0" smtClean="0">
                <a:solidFill>
                  <a:srgbClr val="3333CC"/>
                </a:solidFill>
                <a:latin typeface="DevLys 010" pitchFamily="2" charset="0"/>
              </a:rPr>
              <a:t> </a:t>
            </a:r>
            <a:endParaRPr lang="en-CA" sz="2400" b="1" dirty="0">
              <a:solidFill>
                <a:srgbClr val="3333CC"/>
              </a:solidFill>
              <a:latin typeface="Arial Narrow" pitchFamily="34" charset="0"/>
            </a:endParaRPr>
          </a:p>
        </p:txBody>
      </p:sp>
      <p:sp>
        <p:nvSpPr>
          <p:cNvPr id="14" name="TextBox 13"/>
          <p:cNvSpPr txBox="1"/>
          <p:nvPr/>
        </p:nvSpPr>
        <p:spPr>
          <a:xfrm>
            <a:off x="3275856" y="2708920"/>
            <a:ext cx="2664296" cy="2106859"/>
          </a:xfrm>
          <a:prstGeom prst="rect">
            <a:avLst/>
          </a:prstGeom>
          <a:noFill/>
        </p:spPr>
        <p:txBody>
          <a:bodyPr wrap="square" rtlCol="0">
            <a:spAutoFit/>
          </a:bodyPr>
          <a:lstStyle/>
          <a:p>
            <a:pPr algn="ctr">
              <a:lnSpc>
                <a:spcPts val="2600"/>
              </a:lnSpc>
            </a:pPr>
            <a:endParaRPr lang="en-US" sz="2800" b="1" dirty="0" smtClean="0">
              <a:solidFill>
                <a:srgbClr val="FF0000"/>
              </a:solidFill>
              <a:latin typeface="DevLys 010" pitchFamily="2" charset="0"/>
            </a:endParaRPr>
          </a:p>
          <a:p>
            <a:pPr algn="ctr">
              <a:lnSpc>
                <a:spcPts val="2600"/>
              </a:lnSpc>
            </a:pP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Hkjiwj</a:t>
            </a:r>
            <a:r>
              <a:rPr lang="en-US" sz="2800" b="1" dirty="0" smtClean="0">
                <a:solidFill>
                  <a:srgbClr val="FF0000"/>
                </a:solidFill>
                <a:latin typeface="DevLys 010" pitchFamily="2" charset="0"/>
              </a:rPr>
              <a:t> o </a:t>
            </a:r>
            <a:r>
              <a:rPr lang="en-US" sz="2800" b="1" dirty="0" err="1" smtClean="0">
                <a:solidFill>
                  <a:srgbClr val="FF0000"/>
                </a:solidFill>
                <a:latin typeface="DevLys 010" pitchFamily="2" charset="0"/>
              </a:rPr>
              <a:t>ifjiw.kZ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ftlesa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ifjiw.kZrk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lnsg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okl</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djrh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r>
              <a:rPr lang="en-US" sz="2800" b="1" dirty="0" smtClean="0">
                <a:solidFill>
                  <a:srgbClr val="FF0000"/>
                </a:solidFill>
                <a:latin typeface="DevLys 010" pitchFamily="2" charset="0"/>
              </a:rPr>
              <a:t> </a:t>
            </a:r>
            <a:endParaRPr lang="en-CA" sz="2800" dirty="0">
              <a:solidFill>
                <a:srgbClr val="FF0000"/>
              </a:solidFill>
            </a:endParaRPr>
          </a:p>
        </p:txBody>
      </p:sp>
      <p:sp>
        <p:nvSpPr>
          <p:cNvPr id="16" name="TextBox 15"/>
          <p:cNvSpPr txBox="1"/>
          <p:nvPr/>
        </p:nvSpPr>
        <p:spPr>
          <a:xfrm>
            <a:off x="83096" y="3212976"/>
            <a:ext cx="1752600" cy="759182"/>
          </a:xfrm>
          <a:prstGeom prst="rect">
            <a:avLst/>
          </a:prstGeom>
          <a:noFill/>
        </p:spPr>
        <p:txBody>
          <a:bodyPr wrap="square" rtlCol="0">
            <a:spAutoFit/>
          </a:bodyPr>
          <a:lstStyle/>
          <a:p>
            <a:pPr algn="ctr">
              <a:lnSpc>
                <a:spcPts val="2600"/>
              </a:lnSpc>
            </a:pPr>
            <a:r>
              <a:rPr lang="en-US" sz="2400" b="1" dirty="0" err="1" smtClean="0">
                <a:solidFill>
                  <a:schemeClr val="bg1"/>
                </a:solidFill>
                <a:latin typeface="DevLys 010" pitchFamily="2" charset="0"/>
              </a:rPr>
              <a:t>vkRek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kkyhiu</a:t>
            </a:r>
            <a:r>
              <a:rPr lang="en-US" sz="2400" b="1" dirty="0" smtClean="0">
                <a:solidFill>
                  <a:schemeClr val="bg1"/>
                </a:solidFill>
                <a:latin typeface="DevLys 010" pitchFamily="2" charset="0"/>
              </a:rPr>
              <a:t> </a:t>
            </a:r>
            <a:endParaRPr lang="en-CA" sz="2400" b="1" dirty="0">
              <a:solidFill>
                <a:schemeClr val="bg1"/>
              </a:solidFill>
            </a:endParaRPr>
          </a:p>
        </p:txBody>
      </p:sp>
      <p:sp>
        <p:nvSpPr>
          <p:cNvPr id="17" name="Smiley Face 16"/>
          <p:cNvSpPr/>
          <p:nvPr/>
        </p:nvSpPr>
        <p:spPr>
          <a:xfrm>
            <a:off x="4161656" y="2060848"/>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489248" y="227687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639944" y="648866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9" name="Rectangle 58"/>
          <p:cNvSpPr/>
          <p:nvPr/>
        </p:nvSpPr>
        <p:spPr>
          <a:xfrm>
            <a:off x="4139952" y="1484784"/>
            <a:ext cx="54864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340768"/>
            <a:ext cx="1828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2"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3671934">
            <a:off x="2385788" y="5340291"/>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17928066" flipH="1">
            <a:off x="4591940" y="5340291"/>
            <a:ext cx="1806232" cy="680209"/>
          </a:xfrm>
          <a:prstGeom prst="rect">
            <a:avLst/>
          </a:prstGeom>
          <a:noFill/>
          <a:ln w="9525">
            <a:noFill/>
            <a:miter lim="800000"/>
            <a:headEnd/>
            <a:tailEnd/>
          </a:ln>
        </p:spPr>
      </p:pic>
      <p:sp>
        <p:nvSpPr>
          <p:cNvPr id="49" name="TextBox 48"/>
          <p:cNvSpPr txBox="1"/>
          <p:nvPr/>
        </p:nvSpPr>
        <p:spPr>
          <a:xfrm>
            <a:off x="107504" y="6165304"/>
            <a:ext cx="1944216" cy="400110"/>
          </a:xfrm>
          <a:prstGeom prst="rect">
            <a:avLst/>
          </a:prstGeom>
          <a:noFill/>
        </p:spPr>
        <p:txBody>
          <a:bodyPr wrap="square" rtlCol="0">
            <a:spAutoFit/>
          </a:bodyPr>
          <a:lstStyle/>
          <a:p>
            <a:pPr algn="ctr">
              <a:lnSpc>
                <a:spcPts val="2400"/>
              </a:lnSpc>
            </a:pPr>
            <a:r>
              <a:rPr lang="en-US" sz="2400" b="1" dirty="0" err="1" smtClean="0">
                <a:solidFill>
                  <a:schemeClr val="bg1"/>
                </a:solidFill>
                <a:latin typeface="DevLys 010" pitchFamily="2" charset="0"/>
              </a:rPr>
              <a:t>dksbZ</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vk’kh"k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ugha</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021288"/>
            <a:ext cx="1872208" cy="369332"/>
          </a:xfrm>
          <a:prstGeom prst="rect">
            <a:avLst/>
          </a:prstGeom>
          <a:noFill/>
        </p:spPr>
        <p:txBody>
          <a:bodyPr wrap="square" rtlCol="0">
            <a:spAutoFit/>
          </a:bodyPr>
          <a:lstStyle/>
          <a:p>
            <a:pPr algn="ctr"/>
            <a:r>
              <a:rPr lang="en-CA" sz="900" dirty="0" smtClean="0">
                <a:solidFill>
                  <a:schemeClr val="tx1">
                    <a:lumMod val="65000"/>
                  </a:schemeClr>
                </a:solidFill>
              </a:rPr>
              <a:t>Hands - 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pic>
        <p:nvPicPr>
          <p:cNvPr id="48" name="Picture 47" descr="angry MH900433821.JPG"/>
          <p:cNvPicPr>
            <a:picLocks noChangeAspect="1"/>
          </p:cNvPicPr>
          <p:nvPr/>
        </p:nvPicPr>
        <p:blipFill>
          <a:blip r:embed="rId4" cstate="print">
            <a:duotone>
              <a:prstClr val="black"/>
              <a:srgbClr val="00FF00">
                <a:tint val="45000"/>
                <a:satMod val="400000"/>
              </a:srgbClr>
            </a:duotone>
          </a:blip>
          <a:stretch>
            <a:fillRect/>
          </a:stretch>
        </p:blipFill>
        <p:spPr>
          <a:xfrm flipH="1">
            <a:off x="611560" y="5157192"/>
            <a:ext cx="977899" cy="1005840"/>
          </a:xfrm>
          <a:prstGeom prst="ellipse">
            <a:avLst/>
          </a:prstGeom>
        </p:spPr>
      </p:pic>
      <p:sp>
        <p:nvSpPr>
          <p:cNvPr id="51" name="TextBox 50"/>
          <p:cNvSpPr txBox="1"/>
          <p:nvPr/>
        </p:nvSpPr>
        <p:spPr>
          <a:xfrm rot="16200000">
            <a:off x="-848635" y="5281173"/>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53" name="TextBox 52"/>
          <p:cNvSpPr txBox="1"/>
          <p:nvPr/>
        </p:nvSpPr>
        <p:spPr>
          <a:xfrm>
            <a:off x="8604448" y="6444044"/>
            <a:ext cx="504056" cy="369332"/>
          </a:xfrm>
          <a:prstGeom prst="rect">
            <a:avLst/>
          </a:prstGeom>
          <a:noFill/>
        </p:spPr>
        <p:txBody>
          <a:bodyPr wrap="square" rtlCol="0">
            <a:spAutoFit/>
          </a:bodyPr>
          <a:lstStyle/>
          <a:p>
            <a:pPr algn="ctr"/>
            <a:r>
              <a:rPr lang="en-CA" dirty="0" smtClean="0">
                <a:solidFill>
                  <a:schemeClr val="bg1"/>
                </a:solidFill>
              </a:rPr>
              <a:t>11</a:t>
            </a:r>
            <a:endParaRPr lang="en-CA" dirty="0">
              <a:solidFill>
                <a:schemeClr val="bg1"/>
              </a:solidFill>
            </a:endParaRPr>
          </a:p>
        </p:txBody>
      </p:sp>
      <p:sp>
        <p:nvSpPr>
          <p:cNvPr id="52" name="TextBox 51"/>
          <p:cNvSpPr txBox="1"/>
          <p:nvPr/>
        </p:nvSpPr>
        <p:spPr>
          <a:xfrm>
            <a:off x="3491880" y="6165304"/>
            <a:ext cx="1752600" cy="409023"/>
          </a:xfrm>
          <a:prstGeom prst="rect">
            <a:avLst/>
          </a:prstGeom>
          <a:noFill/>
        </p:spPr>
        <p:txBody>
          <a:bodyPr wrap="square" rtlCol="0">
            <a:spAutoFit/>
          </a:bodyPr>
          <a:lstStyle/>
          <a:p>
            <a:pPr algn="ctr">
              <a:lnSpc>
                <a:spcPts val="2400"/>
              </a:lnSpc>
            </a:pPr>
            <a:r>
              <a:rPr lang="en-US" sz="2400" b="1" dirty="0" err="1" smtClean="0">
                <a:solidFill>
                  <a:schemeClr val="bg1"/>
                </a:solidFill>
                <a:latin typeface="DevLys 010" pitchFamily="2" charset="0"/>
              </a:rPr>
              <a:t>Lkkjh</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vk’kh"kasa</a:t>
            </a:r>
            <a:endParaRPr lang="en-CA" sz="2400" b="1" dirty="0">
              <a:solidFill>
                <a:schemeClr val="bg1"/>
              </a:solidFill>
              <a:latin typeface="Calibri" pitchFamily="34" charset="0"/>
              <a:cs typeface="Calibri" pitchFamily="34" charset="0"/>
            </a:endParaRPr>
          </a:p>
        </p:txBody>
      </p:sp>
      <p:sp>
        <p:nvSpPr>
          <p:cNvPr id="39" name="TextBox 38"/>
          <p:cNvSpPr txBox="1"/>
          <p:nvPr/>
        </p:nvSpPr>
        <p:spPr>
          <a:xfrm>
            <a:off x="6012160" y="692696"/>
            <a:ext cx="3096344" cy="3108543"/>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gekjs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kU;okn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LoxhZ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LFkkuksa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izdkj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vkfRed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vk’kh"k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CA" sz="2800" b="1" dirty="0" smtClean="0">
                <a:solidFill>
                  <a:schemeClr val="bg1"/>
                </a:solidFill>
                <a:latin typeface="Calibri" pitchFamily="34" charset="0"/>
              </a:rPr>
              <a:t>” </a:t>
            </a:r>
          </a:p>
          <a:p>
            <a:pPr algn="ctr"/>
            <a:r>
              <a:rPr lang="en-US" sz="2800" b="1" dirty="0" err="1" smtClean="0">
                <a:solidFill>
                  <a:schemeClr val="bg1"/>
                </a:solidFill>
                <a:latin typeface="DevLys 010" pitchFamily="2" charset="0"/>
              </a:rPr>
              <a:t>bfQfl;ksa</a:t>
            </a:r>
            <a:r>
              <a:rPr lang="en-US" sz="2800" b="1" dirty="0" smtClean="0">
                <a:solidFill>
                  <a:schemeClr val="bg1"/>
                </a:solidFill>
                <a:latin typeface="DevLys 010" pitchFamily="2" charset="0"/>
              </a:rPr>
              <a:t> 1%3</a:t>
            </a:r>
            <a:endParaRPr lang="en-CA" sz="2800" b="1" dirty="0">
              <a:solidFill>
                <a:schemeClr val="bg1"/>
              </a:solidFill>
              <a:latin typeface="Calibri" pitchFamily="34" charset="0"/>
            </a:endParaRPr>
          </a:p>
        </p:txBody>
      </p:sp>
      <p:sp>
        <p:nvSpPr>
          <p:cNvPr id="54" name="TextBox 53"/>
          <p:cNvSpPr txBox="1"/>
          <p:nvPr/>
        </p:nvSpPr>
        <p:spPr>
          <a:xfrm>
            <a:off x="164624" y="1686287"/>
            <a:ext cx="2103120" cy="1815882"/>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Eklhg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eas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lc</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izdkj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vk’kh"kksa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vk’khf"kr</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a:t>
            </a:r>
            <a:r>
              <a:rPr lang="en-US" sz="2800" b="1" dirty="0" smtClean="0">
                <a:solidFill>
                  <a:srgbClr val="FF0000"/>
                </a:solidFill>
                <a:latin typeface="DevLys 010" pitchFamily="2" charset="0"/>
              </a:rPr>
              <a:t> </a:t>
            </a:r>
            <a:endParaRPr lang="en-CA" sz="2800" b="1" dirty="0">
              <a:solidFill>
                <a:srgbClr val="FF0000"/>
              </a:solidFill>
              <a:latin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268087"/>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45491" y="1342385"/>
            <a:ext cx="2286000" cy="1360713"/>
          </a:xfrm>
          <a:prstGeom prst="rect">
            <a:avLst/>
          </a:prstGeom>
        </p:spPr>
      </p:pic>
      <p:sp>
        <p:nvSpPr>
          <p:cNvPr id="58" name="WordArt 2"/>
          <p:cNvSpPr>
            <a:spLocks noChangeArrowheads="1" noChangeShapeType="1" noTextEdit="1"/>
          </p:cNvSpPr>
          <p:nvPr/>
        </p:nvSpPr>
        <p:spPr bwMode="auto">
          <a:xfrm>
            <a:off x="3419872" y="404664"/>
            <a:ext cx="1944216" cy="1296144"/>
          </a:xfrm>
          <a:prstGeom prst="rect">
            <a:avLst/>
          </a:prstGeom>
        </p:spPr>
        <p:txBody>
          <a:bodyPr wrap="none" fromWordArt="1">
            <a:prstTxWarp prst="textArchUp">
              <a:avLst>
                <a:gd name="adj" fmla="val 11999963"/>
              </a:avLst>
            </a:prstTxWarp>
          </a:bodyPr>
          <a:lstStyle/>
          <a:p>
            <a:pPr algn="ctr"/>
            <a:r>
              <a:rPr lang="en-US" sz="1200" b="1" dirty="0" err="1" smtClean="0">
                <a:solidFill>
                  <a:srgbClr val="FF0000"/>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07904" y="4653136"/>
            <a:ext cx="1359024" cy="1585528"/>
          </a:xfrm>
          <a:prstGeom prst="rect">
            <a:avLst/>
          </a:prstGeom>
        </p:spPr>
      </p:pic>
      <p:sp>
        <p:nvSpPr>
          <p:cNvPr id="63" name="TextBox 62"/>
          <p:cNvSpPr txBox="1"/>
          <p:nvPr/>
        </p:nvSpPr>
        <p:spPr>
          <a:xfrm>
            <a:off x="179512" y="210706"/>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516216" y="171400"/>
            <a:ext cx="2592288" cy="6858000"/>
          </a:xfrm>
          <a:noFill/>
        </p:spPr>
        <p:txBody>
          <a:bodyPr>
            <a:normAutofit/>
          </a:bodyPr>
          <a:lstStyle/>
          <a:p>
            <a:pPr algn="r"/>
            <a:r>
              <a:rPr lang="en-CA" sz="2400" kern="0" dirty="0" err="1" smtClean="0">
                <a:solidFill>
                  <a:schemeClr val="bg1"/>
                </a:solidFill>
                <a:latin typeface="DevLys 010" pitchFamily="2" charset="0"/>
              </a:rPr>
              <a:t>gs</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izHkq</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kU;okn</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fd</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h’kq</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vkidh</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vk’kh"kksa</a:t>
            </a:r>
            <a:r>
              <a:rPr lang="en-CA" sz="2400" kern="0" dirty="0" smtClean="0">
                <a:solidFill>
                  <a:schemeClr val="bg1"/>
                </a:solidFill>
                <a:latin typeface="DevLys 010" pitchFamily="2" charset="0"/>
              </a:rPr>
              <a:t> dh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Hkjiwjh</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gSA</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kU;okn</a:t>
            </a:r>
            <a:r>
              <a:rPr lang="en-CA" sz="2400" kern="0" dirty="0" smtClean="0">
                <a:solidFill>
                  <a:schemeClr val="bg1"/>
                </a:solidFill>
                <a:latin typeface="DevLys 010" pitchFamily="2" charset="0"/>
              </a:rPr>
              <a:t>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izHkq</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fd</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h’kq</a:t>
            </a:r>
            <a:r>
              <a:rPr lang="en-CA" sz="2400" kern="0" dirty="0" smtClean="0">
                <a:solidFill>
                  <a:schemeClr val="bg1"/>
                </a:solidFill>
                <a:latin typeface="DevLys 010" pitchFamily="2" charset="0"/>
              </a:rPr>
              <a:t> dh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e`R;q</a:t>
            </a:r>
            <a:r>
              <a:rPr lang="en-CA" sz="2400" kern="0" dirty="0" smtClean="0">
                <a:solidFill>
                  <a:schemeClr val="bg1"/>
                </a:solidFill>
                <a:latin typeface="DevLys 010" pitchFamily="2" charset="0"/>
              </a:rPr>
              <a:t> o </a:t>
            </a:r>
            <a:r>
              <a:rPr lang="en-CA" sz="2400" kern="0" dirty="0" err="1" smtClean="0">
                <a:solidFill>
                  <a:schemeClr val="bg1"/>
                </a:solidFill>
                <a:latin typeface="DevLys 010" pitchFamily="2" charset="0"/>
              </a:rPr>
              <a:t>iqu:RFkku</a:t>
            </a:r>
            <a:r>
              <a:rPr lang="en-CA" sz="2400" kern="0" dirty="0" smtClean="0">
                <a:solidFill>
                  <a:schemeClr val="bg1"/>
                </a:solidFill>
                <a:latin typeface="DevLys 010" pitchFamily="2" charset="0"/>
              </a:rPr>
              <a:t>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gesa</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lkjh</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vk’kh"ksa</a:t>
            </a:r>
            <a:r>
              <a:rPr lang="en-CA" sz="2400" kern="0" dirty="0" smtClean="0">
                <a:solidFill>
                  <a:schemeClr val="bg1"/>
                </a:solidFill>
                <a:latin typeface="DevLys 010" pitchFamily="2" charset="0"/>
              </a:rPr>
              <a:t>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iznku</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djrh</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gS</a:t>
            </a:r>
            <a:r>
              <a:rPr lang="en-CA" sz="2400" kern="0" dirty="0" smtClean="0">
                <a:solidFill>
                  <a:schemeClr val="bg1"/>
                </a:solidFill>
                <a:latin typeface="DevLys 010" pitchFamily="2" charset="0"/>
              </a:rPr>
              <a:t>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og</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dke</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iwjk</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gks</a:t>
            </a:r>
            <a:r>
              <a:rPr lang="en-CA" sz="2400" kern="0" dirty="0" smtClean="0">
                <a:solidFill>
                  <a:schemeClr val="bg1"/>
                </a:solidFill>
                <a:latin typeface="DevLys 010" pitchFamily="2" charset="0"/>
              </a:rPr>
              <a:t>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pqdk</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gSA</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vkSj</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tks</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dqN</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vki</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elhg</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esa</a:t>
            </a:r>
            <a:r>
              <a:rPr lang="en-CA" sz="2400" kern="0" dirty="0" smtClean="0">
                <a:solidFill>
                  <a:schemeClr val="bg1"/>
                </a:solidFill>
                <a:latin typeface="DevLys 010" pitchFamily="2" charset="0"/>
              </a:rPr>
              <a:t> </a:t>
            </a:r>
            <a:br>
              <a:rPr lang="en-CA" sz="2400" kern="0" dirty="0" smtClean="0">
                <a:solidFill>
                  <a:schemeClr val="bg1"/>
                </a:solidFill>
                <a:latin typeface="DevLys 010" pitchFamily="2" charset="0"/>
              </a:rPr>
            </a:b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fu%’kqYd</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iznku</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djrs</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gSa</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ge</a:t>
            </a:r>
            <a:r>
              <a:rPr lang="en-CA" sz="2400" kern="0" dirty="0" smtClean="0">
                <a:solidFill>
                  <a:schemeClr val="bg1"/>
                </a:solidFill>
                <a:latin typeface="DevLys 010" pitchFamily="2" charset="0"/>
              </a:rPr>
              <a:t> ml </a:t>
            </a:r>
            <a:r>
              <a:rPr lang="en-CA" sz="2400" kern="0" dirty="0" err="1" smtClean="0">
                <a:solidFill>
                  <a:schemeClr val="bg1"/>
                </a:solidFill>
                <a:latin typeface="DevLys 010" pitchFamily="2" charset="0"/>
              </a:rPr>
              <a:t>ij</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fo’okl</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djrs</a:t>
            </a:r>
            <a:r>
              <a:rPr lang="en-CA" sz="2400" kern="0" dirty="0" smtClean="0">
                <a:solidFill>
                  <a:schemeClr val="bg1"/>
                </a:solidFill>
                <a:latin typeface="DevLys 010" pitchFamily="2" charset="0"/>
              </a:rPr>
              <a:t> o </a:t>
            </a:r>
            <a:r>
              <a:rPr lang="en-CA" sz="2400" kern="0" dirty="0" err="1" smtClean="0">
                <a:solidFill>
                  <a:schemeClr val="bg1"/>
                </a:solidFill>
                <a:latin typeface="DevLys 010" pitchFamily="2" charset="0"/>
              </a:rPr>
              <a:t>mls</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Lohdkj</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djrs</a:t>
            </a:r>
            <a:r>
              <a:rPr lang="en-CA" sz="2400" kern="0" dirty="0" smtClean="0">
                <a:solidFill>
                  <a:schemeClr val="bg1"/>
                </a:solidFill>
                <a:latin typeface="DevLys 010" pitchFamily="2" charset="0"/>
              </a:rPr>
              <a:t> </a:t>
            </a:r>
            <a:r>
              <a:rPr lang="en-CA" sz="2400" kern="0" dirty="0" err="1" smtClean="0">
                <a:solidFill>
                  <a:schemeClr val="bg1"/>
                </a:solidFill>
                <a:latin typeface="DevLys 010" pitchFamily="2" charset="0"/>
              </a:rPr>
              <a:t>gSaA</a:t>
            </a:r>
            <a:r>
              <a:rPr lang="en-CA" sz="2400" kern="0" dirty="0" smtClean="0">
                <a:solidFill>
                  <a:schemeClr val="bg1"/>
                </a:solidFill>
                <a:latin typeface="DevLys 010" pitchFamily="2" charset="0"/>
              </a:rPr>
              <a:t/>
            </a:r>
            <a:br>
              <a:rPr lang="en-CA" sz="2400" kern="0" dirty="0" smtClean="0">
                <a:solidFill>
                  <a:schemeClr val="bg1"/>
                </a:solidFill>
                <a:latin typeface="DevLys 010" pitchFamily="2" charset="0"/>
              </a:rPr>
            </a:br>
            <a:endParaRPr lang="en-CA" sz="2400" b="1" dirty="0">
              <a:latin typeface="Calibri" pitchFamily="34" charset="0"/>
            </a:endParaRPr>
          </a:p>
        </p:txBody>
      </p:sp>
      <p:sp>
        <p:nvSpPr>
          <p:cNvPr id="17" name="TextBox 16"/>
          <p:cNvSpPr txBox="1"/>
          <p:nvPr/>
        </p:nvSpPr>
        <p:spPr>
          <a:xfrm>
            <a:off x="5508104" y="6279123"/>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19" name="TextBox 18"/>
          <p:cNvSpPr txBox="1"/>
          <p:nvPr/>
        </p:nvSpPr>
        <p:spPr>
          <a:xfrm>
            <a:off x="35496" y="6444044"/>
            <a:ext cx="504056" cy="369332"/>
          </a:xfrm>
          <a:prstGeom prst="rect">
            <a:avLst/>
          </a:prstGeom>
          <a:noFill/>
        </p:spPr>
        <p:txBody>
          <a:bodyPr wrap="square" rtlCol="0">
            <a:spAutoFit/>
          </a:bodyPr>
          <a:lstStyle/>
          <a:p>
            <a:pPr algn="ctr"/>
            <a:r>
              <a:rPr lang="en-CA" dirty="0" smtClean="0">
                <a:solidFill>
                  <a:schemeClr val="bg1"/>
                </a:solidFill>
              </a:rPr>
              <a:t>11</a:t>
            </a:r>
            <a:endParaRPr lang="en-CA" dirty="0">
              <a:solidFill>
                <a:schemeClr val="bg1"/>
              </a:solidFill>
            </a:endParaRPr>
          </a:p>
        </p:txBody>
      </p:sp>
      <p:sp>
        <p:nvSpPr>
          <p:cNvPr id="75" name="Text Box 3"/>
          <p:cNvSpPr txBox="1">
            <a:spLocks noChangeArrowheads="1"/>
          </p:cNvSpPr>
          <p:nvPr/>
        </p:nvSpPr>
        <p:spPr bwMode="auto">
          <a:xfrm>
            <a:off x="548952" y="2772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7" name="Oval 2"/>
          <p:cNvSpPr>
            <a:spLocks noChangeArrowheads="1"/>
          </p:cNvSpPr>
          <p:nvPr/>
        </p:nvSpPr>
        <p:spPr bwMode="auto">
          <a:xfrm>
            <a:off x="187896" y="5649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8" name="Down Arrow 77"/>
          <p:cNvSpPr/>
          <p:nvPr/>
        </p:nvSpPr>
        <p:spPr>
          <a:xfrm>
            <a:off x="3572272" y="2244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Text Box 5"/>
          <p:cNvSpPr txBox="1">
            <a:spLocks noChangeArrowheads="1"/>
          </p:cNvSpPr>
          <p:nvPr/>
        </p:nvSpPr>
        <p:spPr bwMode="auto">
          <a:xfrm>
            <a:off x="115888" y="869479"/>
            <a:ext cx="7200800" cy="4944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lvl="0" algn="ctr">
              <a:spcAft>
                <a:spcPts val="0"/>
              </a:spcAft>
            </a:pPr>
            <a:r>
              <a:rPr lang="en-CA" altLang="ko-KR" sz="1000" kern="0" dirty="0" err="1" smtClean="0">
                <a:solidFill>
                  <a:schemeClr val="bg1"/>
                </a:solidFill>
                <a:latin typeface="DevLys 010" pitchFamily="2" charset="0"/>
              </a:rPr>
              <a:t>Ikjes’oj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vFkkZr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kehZ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Bgjk;s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endPar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spcAft>
                <a:spcPts val="0"/>
              </a:spcAft>
            </a:pP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kern="0" dirty="0" err="1" smtClean="0">
                <a:solidFill>
                  <a:schemeClr val="bg1"/>
                </a:solidFill>
                <a:latin typeface="DevLys 010" pitchFamily="2" charset="0"/>
              </a:rPr>
              <a:t>nke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pqdk;k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x;k</a:t>
            </a:r>
            <a:r>
              <a:rPr lang="en-CA" altLang="ko-KR" sz="1000" kern="0" dirty="0" smtClean="0">
                <a:solidFill>
                  <a:schemeClr val="bg1"/>
                </a:solidFill>
                <a:latin typeface="DevLys 010" pitchFamily="2" charset="0"/>
              </a:rPr>
              <a:t> </a:t>
            </a: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izkIr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ikiksa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Øks</a:t>
            </a:r>
            <a:r>
              <a:rPr lang="en-CA" altLang="ko-KR" sz="1000" kern="0" dirty="0" smtClean="0">
                <a:solidFill>
                  <a:schemeClr val="bg1"/>
                </a:solidFill>
                <a:latin typeface="DevLys 010" pitchFamily="2" charset="0"/>
              </a:rPr>
              <a:t>/k </a:t>
            </a:r>
            <a:r>
              <a:rPr lang="en-CA" altLang="ko-KR" sz="1000" kern="0" dirty="0" err="1" smtClean="0">
                <a:solidFill>
                  <a:schemeClr val="bg1"/>
                </a:solidFill>
                <a:latin typeface="DevLys 010" pitchFamily="2" charset="0"/>
              </a:rPr>
              <a:t>nwj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gqvk</a:t>
            </a:r>
            <a:endParaRPr lang="en-CA" altLang="ko-KR" sz="1000" kern="0" dirty="0" smtClean="0">
              <a:solidFill>
                <a:schemeClr val="bg1"/>
              </a:solidFill>
              <a:latin typeface="DevLys 010" pitchFamily="2" charset="0"/>
            </a:endParaRPr>
          </a:p>
          <a:p>
            <a:pPr lvl="0" algn="ctr">
              <a:spcAft>
                <a:spcPts val="0"/>
              </a:spcAft>
            </a:pP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kek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lkFk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kkfUr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esy</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feyki</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jktnwr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vuUr</a:t>
            </a:r>
            <a:r>
              <a:rPr lang="en-CA" altLang="ko-KR" sz="1000" kern="0" dirty="0" smtClean="0">
                <a:solidFill>
                  <a:schemeClr val="bg1"/>
                </a:solidFill>
                <a:latin typeface="DevLys 010" pitchFamily="2" charset="0"/>
              </a:rPr>
              <a:t> thou  </a:t>
            </a:r>
            <a:r>
              <a:rPr lang="en-CA" altLang="ko-KR" sz="1000" kern="0" dirty="0" err="1" smtClean="0">
                <a:solidFill>
                  <a:schemeClr val="bg1"/>
                </a:solidFill>
                <a:latin typeface="DevLys 010" pitchFamily="2" charset="0"/>
              </a:rPr>
              <a:t>Lohd`r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xzg.k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Hkjs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ifjiw.kZ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vk’kh"kksa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vk’khf"kr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cqf</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kqf</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dj.k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kdkj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NqMk+dj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mlds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fiz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iq</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T;ksafr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izos’k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feydj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efUnj</a:t>
            </a:r>
            <a:r>
              <a:rPr lang="en-CA" sz="1000" dirty="0" smtClean="0">
                <a:solidFill>
                  <a:schemeClr val="bg1"/>
                </a:solidFill>
                <a:latin typeface="DevLys 010" pitchFamily="2" charset="0"/>
              </a:rPr>
              <a:t> curs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jgrk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muds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laxfr</a:t>
            </a:r>
            <a:r>
              <a:rPr lang="en-CA" sz="1000" dirty="0" smtClean="0">
                <a:solidFill>
                  <a:schemeClr val="bg1"/>
                </a:solidFill>
                <a:latin typeface="DevLys 010" pitchFamily="2" charset="0"/>
              </a:rPr>
              <a:t> j[</a:t>
            </a:r>
            <a:r>
              <a:rPr lang="en-CA" sz="1000" dirty="0" err="1" smtClean="0">
                <a:solidFill>
                  <a:schemeClr val="bg1"/>
                </a:solidFill>
                <a:latin typeface="DevLys 010" pitchFamily="2" charset="0"/>
              </a:rPr>
              <a:t>krs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rd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igq¡p</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flagklu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vuqxzzg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lkjh</a:t>
            </a:r>
            <a:r>
              <a:rPr lang="en-CA" sz="1000" dirty="0" smtClean="0">
                <a:solidFill>
                  <a:schemeClr val="bg1"/>
                </a:solidFill>
                <a:latin typeface="DevLys 010" pitchFamily="2" charset="0"/>
              </a:rPr>
              <a:t> t:jrsa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opu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bLrseky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eè;LFk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eè;LFkrk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cpko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leFkZu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nyhy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ifgus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izdkj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Øwl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p&lt;+k,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fojkteku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Nqis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iqjkuk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";Ro </a:t>
            </a:r>
            <a:r>
              <a:rPr lang="en-CA" sz="1000" dirty="0" err="1" smtClean="0">
                <a:solidFill>
                  <a:schemeClr val="bg1"/>
                </a:solidFill>
                <a:latin typeface="DevLys 010" pitchFamily="2" charset="0"/>
              </a:rPr>
              <a:t>ej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mRiUUk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xqykeh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vkt+kn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kkfeZdrk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vkSt+kj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dh N=</a:t>
            </a:r>
            <a:r>
              <a:rPr lang="en-CA" sz="1000" dirty="0" err="1" smtClean="0">
                <a:solidFill>
                  <a:schemeClr val="bg1"/>
                </a:solidFill>
                <a:latin typeface="DevLys 010" pitchFamily="2" charset="0"/>
              </a:rPr>
              <a:t>Nk;k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thou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us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izse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m.Msyk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iw.kZ</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ty</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ufn;k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cgrh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Mwcs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xzg.k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ojnku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mrjrk</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vfHkf"kDr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eqgj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tkfeu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fl[</a:t>
            </a:r>
            <a:r>
              <a:rPr lang="en-CA" sz="1000" dirty="0" err="1" smtClean="0">
                <a:solidFill>
                  <a:schemeClr val="bg1"/>
                </a:solidFill>
                <a:latin typeface="DevLys 010" pitchFamily="2" charset="0"/>
              </a:rPr>
              <a:t>kkrk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vxqokbZ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ysikyd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Lohdkj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Hkstk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lsok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bPNk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migkjksa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kruk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vuqlkj</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rkfd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ldsaA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lkeF;Z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kfDrA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jpukA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mRlo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fQjrk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vax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dyhfl;k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ftldk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HkkbZ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cgu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kyrk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tqM+h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Mkfy;k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pquk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oa'k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jkt&amp;in</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kkjh</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ktdksa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lekt</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fut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Lons'kh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ukxfjd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efgek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gksxsa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mifLFkfr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fl) </a:t>
            </a:r>
            <a:r>
              <a:rPr lang="en-CA" sz="1000" dirty="0" err="1" smtClean="0">
                <a:solidFill>
                  <a:schemeClr val="bg1"/>
                </a:solidFill>
                <a:latin typeface="DevLys 010" pitchFamily="2" charset="0"/>
              </a:rPr>
              <a:t>gksrs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lqjf</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LoxhZ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djok;kA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vkuUn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okys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Øks</a:t>
            </a:r>
            <a:r>
              <a:rPr lang="en-CA" sz="1000" dirty="0" smtClean="0">
                <a:solidFill>
                  <a:schemeClr val="bg1"/>
                </a:solidFill>
                <a:latin typeface="DevLys 010" pitchFamily="2" charset="0"/>
              </a:rPr>
              <a:t>/k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NqM+k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dk;Z</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iqu:fRFkr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esEus</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nqYgu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vk¡lw</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IkksaN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psgjk</a:t>
            </a:r>
            <a:r>
              <a:rPr lang="en-CA" sz="1000" dirty="0" smtClean="0">
                <a:solidFill>
                  <a:schemeClr val="bg1"/>
                </a:solidFill>
                <a:latin typeface="DevLys 010" pitchFamily="2" charset="0"/>
              </a:rPr>
              <a:t> ns[</a:t>
            </a:r>
            <a:r>
              <a:rPr lang="en-CA" sz="1000" dirty="0" err="1" smtClean="0">
                <a:solidFill>
                  <a:schemeClr val="bg1"/>
                </a:solidFill>
                <a:latin typeface="DevLys 010" pitchFamily="2" charset="0"/>
              </a:rPr>
              <a:t>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ges'kk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djsxsaA</a:t>
            </a:r>
            <a:r>
              <a:rPr lang="en-CA" sz="1000" dirty="0" smtClean="0">
                <a:solidFill>
                  <a:schemeClr val="bg1"/>
                </a:solidFill>
                <a:latin typeface="DevLys 010" pitchFamily="2" charset="0"/>
              </a:rPr>
              <a:t>  </a:t>
            </a:r>
          </a:p>
          <a:p>
            <a:r>
              <a:rPr lang="en-CA" sz="1000" b="1" dirty="0" smtClean="0">
                <a:solidFill>
                  <a:schemeClr val="bg1"/>
                </a:solidFill>
                <a:latin typeface="DevLys 010" pitchFamily="2" charset="0"/>
              </a:rPr>
              <a:t>                                                                 </a:t>
            </a:r>
            <a:r>
              <a:rPr lang="en-CA" sz="1400" b="1" dirty="0" err="1" smtClean="0">
                <a:solidFill>
                  <a:schemeClr val="bg1"/>
                </a:solidFill>
                <a:latin typeface="DevLys 010" pitchFamily="2" charset="0"/>
              </a:rPr>
              <a:t>u;h</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okpk</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esa</a:t>
            </a:r>
            <a:r>
              <a:rPr lang="en-CA" sz="1400" b="1" dirty="0" smtClean="0">
                <a:solidFill>
                  <a:schemeClr val="bg1"/>
                </a:solidFill>
                <a:latin typeface="DevLys 010" pitchFamily="2" charset="0"/>
              </a:rPr>
              <a:t> </a:t>
            </a:r>
          </a:p>
          <a:p>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NqVdkjk</a:t>
            </a:r>
            <a:r>
              <a:rPr lang="en-CA" sz="1400" b="1" dirty="0" smtClean="0">
                <a:solidFill>
                  <a:schemeClr val="bg1"/>
                </a:solidFill>
                <a:latin typeface="DevLys 010" pitchFamily="2" charset="0"/>
              </a:rPr>
              <a:t> o </a:t>
            </a:r>
            <a:r>
              <a:rPr lang="en-CA" sz="1400" b="1" dirty="0" err="1" smtClean="0">
                <a:solidFill>
                  <a:schemeClr val="bg1"/>
                </a:solidFill>
                <a:latin typeface="DevLys 010" pitchFamily="2" charset="0"/>
              </a:rPr>
              <a:t>izse</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Ikk;k</a:t>
            </a:r>
            <a:r>
              <a:rPr lang="en-CA" sz="1400" b="1"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smtClean="0"/>
              <a:t> </a:t>
            </a:r>
            <a:endParaRPr lang="en-IN" sz="1050" dirty="0"/>
          </a:p>
        </p:txBody>
      </p:sp>
      <p:sp>
        <p:nvSpPr>
          <p:cNvPr id="80" name="Rectangle 79"/>
          <p:cNvSpPr/>
          <p:nvPr/>
        </p:nvSpPr>
        <p:spPr>
          <a:xfrm>
            <a:off x="3677424" y="31459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Rectangle 80"/>
          <p:cNvSpPr/>
          <p:nvPr/>
        </p:nvSpPr>
        <p:spPr>
          <a:xfrm>
            <a:off x="3305944" y="33985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2" name="Straight Arrow Connector 81"/>
          <p:cNvCxnSpPr/>
          <p:nvPr/>
        </p:nvCxnSpPr>
        <p:spPr>
          <a:xfrm flipH="1" flipV="1">
            <a:off x="3009920" y="29333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V="1">
            <a:off x="4220344" y="29333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H="1">
            <a:off x="3009920" y="43014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4234056" y="43151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2780184" y="5274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1619672" y="260648"/>
            <a:ext cx="3528392" cy="9713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r>
              <a:rPr lang="en-CA" altLang="ko-KR" sz="1100" kern="0" dirty="0" err="1" smtClean="0">
                <a:solidFill>
                  <a:schemeClr val="bg1"/>
                </a:solidFill>
                <a:latin typeface="DevLys 010" pitchFamily="2" charset="0"/>
              </a:rPr>
              <a:t>Ikjes’oj</a:t>
            </a:r>
            <a:r>
              <a:rPr lang="en-CA" altLang="ko-KR" sz="1100" kern="0" dirty="0" smtClean="0">
                <a:solidFill>
                  <a:schemeClr val="bg1"/>
                </a:solidFill>
                <a:latin typeface="DevLys 010" pitchFamily="2" charset="0"/>
              </a:rPr>
              <a:t> dh /</a:t>
            </a:r>
            <a:r>
              <a:rPr lang="en-CA" altLang="ko-KR" sz="1100" kern="0" dirty="0" err="1" smtClean="0">
                <a:solidFill>
                  <a:schemeClr val="bg1"/>
                </a:solidFill>
                <a:latin typeface="DevLys 010" pitchFamily="2" charset="0"/>
              </a:rPr>
              <a:t>kkfeZdrk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vFkkZr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kehZ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Bgjk;s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dirty="0" smtClean="0">
                <a:solidFill>
                  <a:schemeClr val="bg1"/>
                </a:solidFill>
                <a:latin typeface="Calibri" pitchFamily="34" charset="0"/>
                <a:ea typeface="Malgun Gothic" pitchFamily="34" charset="-127"/>
                <a:cs typeface="Calibri" pitchFamily="34" charset="0"/>
              </a:rPr>
              <a:t> </a:t>
            </a:r>
            <a:r>
              <a:rPr lang="en-CA" altLang="ko-KR" sz="1100" kern="0" dirty="0" err="1" smtClean="0">
                <a:solidFill>
                  <a:schemeClr val="bg1"/>
                </a:solidFill>
                <a:latin typeface="DevLys 010" pitchFamily="2" charset="0"/>
              </a:rPr>
              <a:t>nke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pqdk;s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dirty="0" smtClean="0">
                <a:solidFill>
                  <a:schemeClr val="bg1"/>
                </a:solidFill>
                <a:latin typeface="Calibri" pitchFamily="34" charset="0"/>
                <a:ea typeface="Malgun Gothic" pitchFamily="34" charset="-127"/>
                <a:cs typeface="Calibri" pitchFamily="34" charset="0"/>
              </a:rPr>
              <a: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NqVdkjk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izkIr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izk;f’pr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ikiksa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izk;f’pr</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Øks</a:t>
            </a:r>
            <a:r>
              <a:rPr lang="en-CA" altLang="ko-KR" sz="1100" kern="0" dirty="0" smtClean="0">
                <a:solidFill>
                  <a:schemeClr val="bg1"/>
                </a:solidFill>
                <a:latin typeface="DevLys 010" pitchFamily="2" charset="0"/>
              </a:rPr>
              <a:t>/k </a:t>
            </a:r>
            <a:r>
              <a:rPr lang="en-CA" altLang="ko-KR" sz="1100" kern="0" dirty="0" err="1" smtClean="0">
                <a:solidFill>
                  <a:schemeClr val="bg1"/>
                </a:solidFill>
                <a:latin typeface="DevLys 010" pitchFamily="2" charset="0"/>
              </a:rPr>
              <a:t>nwj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gqvk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kek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ijes’oj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lkFk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kkfUr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esy</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feyki</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jktnwr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vuUr</a:t>
            </a:r>
            <a:r>
              <a:rPr lang="en-CA" altLang="ko-KR" sz="1100" kern="0" dirty="0" smtClean="0">
                <a:solidFill>
                  <a:schemeClr val="bg1"/>
                </a:solidFill>
                <a:latin typeface="DevLys 010" pitchFamily="2" charset="0"/>
              </a:rPr>
              <a:t> thou </a:t>
            </a:r>
            <a:r>
              <a:rPr lang="en-CA" altLang="ko-KR" sz="1100" kern="0" dirty="0" err="1" smtClean="0">
                <a:solidFill>
                  <a:schemeClr val="bg1"/>
                </a:solidFill>
                <a:latin typeface="DevLys 010" pitchFamily="2" charset="0"/>
              </a:rPr>
              <a:t>Lohd`r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xzg.k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Hkjs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ifjiw.kZ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lkjh</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vk’kh"kksa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vk’khf"kr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tks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ijes’oj</a:t>
            </a:r>
            <a:r>
              <a:rPr lang="en-CA" altLang="ko-KR" sz="1100" kern="0" dirty="0" smtClean="0">
                <a:solidFill>
                  <a:schemeClr val="bg1"/>
                </a:solidFill>
                <a:latin typeface="DevLys 010" pitchFamily="2" charset="0"/>
              </a:rPr>
              <a:t> dh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gekjh</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cqf</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kkfeZdrk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kqf</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dj.k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NqVdkjk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vU</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kdkj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NqMk+dj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mlds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fiz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iq</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T;ksafr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izos’k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djk;s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gSaA</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1" name="Title 1"/>
          <p:cNvSpPr>
            <a:spLocks noGrp="1"/>
          </p:cNvSpPr>
          <p:nvPr>
            <p:ph type="title"/>
          </p:nvPr>
        </p:nvSpPr>
        <p:spPr>
          <a:xfrm>
            <a:off x="6876256" y="0"/>
            <a:ext cx="2267744" cy="6858000"/>
          </a:xfrm>
          <a:solidFill>
            <a:srgbClr val="00FF00"/>
          </a:solidFill>
        </p:spPr>
        <p:txBody>
          <a:bodyPr>
            <a:noAutofit/>
          </a:bodyPr>
          <a:lstStyle/>
          <a:p>
            <a:pPr>
              <a:defRPr/>
            </a:pPr>
            <a:r>
              <a:rPr lang="en-CA" sz="2000" kern="0" dirty="0" err="1" smtClean="0">
                <a:solidFill>
                  <a:schemeClr val="bg1"/>
                </a:solidFill>
                <a:latin typeface="DevLys 010" pitchFamily="2" charset="0"/>
              </a:rPr>
              <a:t>gs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izHkq</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ge</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vkidk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kU;okn</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nsrs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gSa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fd</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vkidh</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vk’kh"kksa</a:t>
            </a:r>
            <a:r>
              <a:rPr lang="en-CA" sz="2000" kern="0" dirty="0" smtClean="0">
                <a:solidFill>
                  <a:schemeClr val="bg1"/>
                </a:solidFill>
                <a:latin typeface="DevLys 010" pitchFamily="2" charset="0"/>
              </a:rPr>
              <a:t> dh </a:t>
            </a:r>
            <a:r>
              <a:rPr lang="en-CA" sz="2000" kern="0" dirty="0" err="1" smtClean="0">
                <a:solidFill>
                  <a:schemeClr val="bg1"/>
                </a:solidFill>
                <a:latin typeface="DevLys 010" pitchFamily="2" charset="0"/>
              </a:rPr>
              <a:t>ifjiw.kZrk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fo’okl</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kjk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elhg</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esa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mlds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kjk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fd;s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x;s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dk;ksZ</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vk</a:t>
            </a:r>
            <a:r>
              <a:rPr lang="en-CA" sz="2000" kern="0" dirty="0" smtClean="0">
                <a:solidFill>
                  <a:schemeClr val="bg1"/>
                </a:solidFill>
                <a:latin typeface="DevLys 010" pitchFamily="2" charset="0"/>
              </a:rPr>
              <a:t>/</a:t>
            </a:r>
            <a:r>
              <a:rPr lang="en-CA" sz="2000" kern="0" dirty="0" err="1" smtClean="0">
                <a:solidFill>
                  <a:schemeClr val="bg1"/>
                </a:solidFill>
                <a:latin typeface="DevLys 010" pitchFamily="2" charset="0"/>
              </a:rPr>
              <a:t>kkj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iznku</a:t>
            </a:r>
            <a:r>
              <a:rPr lang="en-CA" sz="2000" kern="0" dirty="0" smtClean="0">
                <a:solidFill>
                  <a:schemeClr val="bg1"/>
                </a:solidFill>
                <a:latin typeface="DevLys 010" pitchFamily="2" charset="0"/>
              </a:rPr>
              <a:t> dh </a:t>
            </a:r>
            <a:r>
              <a:rPr lang="en-CA" sz="2000" kern="0" dirty="0" err="1" smtClean="0">
                <a:solidFill>
                  <a:schemeClr val="bg1"/>
                </a:solidFill>
                <a:latin typeface="DevLys 010" pitchFamily="2" charset="0"/>
              </a:rPr>
              <a:t>x;h</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gS</a:t>
            </a:r>
            <a:r>
              <a:rPr lang="en-CA" sz="2000" kern="0" dirty="0" smtClean="0">
                <a:solidFill>
                  <a:schemeClr val="bg1"/>
                </a:solidFill>
                <a:latin typeface="DevLys 010" pitchFamily="2" charset="0"/>
              </a:rPr>
              <a:t>]</a:t>
            </a:r>
            <a:r>
              <a:rPr lang="en-CA" sz="2000" kern="0" dirty="0" err="1" smtClean="0">
                <a:solidFill>
                  <a:schemeClr val="bg1"/>
                </a:solidFill>
                <a:latin typeface="DevLys 010" pitchFamily="2" charset="0"/>
              </a:rPr>
              <a:t>vkSj</a:t>
            </a:r>
            <a:r>
              <a:rPr lang="en-CA" sz="2000" kern="0" dirty="0" smtClean="0">
                <a:solidFill>
                  <a:schemeClr val="bg1"/>
                </a:solidFill>
                <a:latin typeface="DevLys 010" pitchFamily="2" charset="0"/>
              </a:rPr>
              <a:t> ;s </a:t>
            </a:r>
            <a:r>
              <a:rPr lang="en-CA" sz="2000" kern="0" dirty="0" err="1" smtClean="0">
                <a:solidFill>
                  <a:schemeClr val="bg1"/>
                </a:solidFill>
                <a:latin typeface="DevLys 010" pitchFamily="2" charset="0"/>
              </a:rPr>
              <a:t>gekjh</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dk;ksZa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vk</a:t>
            </a:r>
            <a:r>
              <a:rPr lang="en-CA" sz="2000" kern="0" dirty="0" smtClean="0">
                <a:solidFill>
                  <a:schemeClr val="bg1"/>
                </a:solidFill>
                <a:latin typeface="DevLys 010" pitchFamily="2" charset="0"/>
              </a:rPr>
              <a:t>/</a:t>
            </a:r>
            <a:r>
              <a:rPr lang="en-CA" sz="2000" kern="0" dirty="0" err="1" smtClean="0">
                <a:solidFill>
                  <a:schemeClr val="bg1"/>
                </a:solidFill>
                <a:latin typeface="DevLys 010" pitchFamily="2" charset="0"/>
              </a:rPr>
              <a:t>kkfjr</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ugha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gSA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og</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dk;Z</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iwjk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gks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pqdk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gSA</a:t>
            </a:r>
            <a:r>
              <a:rPr lang="en-CA" sz="2000" kern="0" dirty="0" smtClean="0">
                <a:solidFill>
                  <a:schemeClr val="bg1"/>
                </a:solidFill>
                <a:latin typeface="DevLys 010" pitchFamily="2" charset="0"/>
              </a:rPr>
              <a:t/>
            </a:r>
            <a:br>
              <a:rPr lang="en-CA" sz="2000" kern="0" dirty="0" smtClean="0">
                <a:solidFill>
                  <a:schemeClr val="bg1"/>
                </a:solidFill>
                <a:latin typeface="DevLys 010" pitchFamily="2" charset="0"/>
              </a:rPr>
            </a:br>
            <a:r>
              <a:rPr lang="en-CA" sz="2000" kern="0" dirty="0" err="1" smtClean="0">
                <a:solidFill>
                  <a:schemeClr val="bg1"/>
                </a:solidFill>
                <a:latin typeface="DevLys 010" pitchFamily="2" charset="0"/>
              </a:rPr>
              <a:t>ge</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viuh</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vk’kh"kkas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dks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djks</a:t>
            </a:r>
            <a:r>
              <a:rPr lang="en-CA" sz="2000" kern="0" dirty="0" smtClean="0">
                <a:solidFill>
                  <a:schemeClr val="bg1"/>
                </a:solidFill>
                <a:latin typeface="DevLys 010" pitchFamily="2" charset="0"/>
              </a:rPr>
              <a:t>]</a:t>
            </a:r>
            <a:r>
              <a:rPr lang="en-CA" sz="2000" kern="0" dirty="0" err="1" smtClean="0">
                <a:solidFill>
                  <a:schemeClr val="bg1"/>
                </a:solidFill>
                <a:latin typeface="DevLys 010" pitchFamily="2" charset="0"/>
              </a:rPr>
              <a:t>djks</a:t>
            </a:r>
            <a:r>
              <a:rPr lang="en-CA" sz="2000" kern="0" dirty="0" smtClean="0">
                <a:solidFill>
                  <a:schemeClr val="bg1"/>
                </a:solidFill>
                <a:latin typeface="DevLys 010" pitchFamily="2" charset="0"/>
              </a:rPr>
              <a:t>]</a:t>
            </a:r>
            <a:r>
              <a:rPr lang="en-CA" sz="2000" kern="0" dirty="0" err="1" smtClean="0">
                <a:solidFill>
                  <a:schemeClr val="bg1"/>
                </a:solidFill>
                <a:latin typeface="DevLys 010" pitchFamily="2" charset="0"/>
              </a:rPr>
              <a:t>djks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kjk</a:t>
            </a:r>
            <a:r>
              <a:rPr lang="en-CA" sz="2000" kern="0" dirty="0" smtClean="0">
                <a:solidFill>
                  <a:schemeClr val="bg1"/>
                </a:solidFill>
                <a:latin typeface="DevLys 010" pitchFamily="2" charset="0"/>
              </a:rPr>
              <a:t> </a:t>
            </a:r>
            <a:br>
              <a:rPr lang="en-CA" sz="2000" kern="0" dirty="0" smtClean="0">
                <a:solidFill>
                  <a:schemeClr val="bg1"/>
                </a:solidFill>
                <a:latin typeface="DevLys 010" pitchFamily="2" charset="0"/>
              </a:rPr>
            </a:br>
            <a:r>
              <a:rPr lang="en-CA" sz="2000" kern="0" dirty="0" err="1" smtClean="0">
                <a:solidFill>
                  <a:schemeClr val="bg1"/>
                </a:solidFill>
                <a:latin typeface="DevLys 010" pitchFamily="2" charset="0"/>
              </a:rPr>
              <a:t>dekus</a:t>
            </a:r>
            <a:r>
              <a:rPr lang="en-CA" sz="2000" kern="0" dirty="0" smtClean="0">
                <a:solidFill>
                  <a:schemeClr val="bg1"/>
                </a:solidFill>
                <a:latin typeface="DevLys 010" pitchFamily="2" charset="0"/>
              </a:rPr>
              <a:t> dh </a:t>
            </a:r>
            <a:r>
              <a:rPr lang="en-CA" sz="2000" kern="0" dirty="0" err="1" smtClean="0">
                <a:solidFill>
                  <a:schemeClr val="bg1"/>
                </a:solidFill>
                <a:latin typeface="DevLys 010" pitchFamily="2" charset="0"/>
              </a:rPr>
              <a:t>ctk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elhg</a:t>
            </a:r>
            <a:r>
              <a:rPr lang="en-CA" sz="2000" kern="0" dirty="0" smtClean="0">
                <a:solidFill>
                  <a:schemeClr val="bg1"/>
                </a:solidFill>
                <a:latin typeface="DevLys 010" pitchFamily="2" charset="0"/>
              </a:rPr>
              <a:t> o </a:t>
            </a:r>
            <a:r>
              <a:rPr lang="en-CA" sz="2000" kern="0" dirty="0" err="1" smtClean="0">
                <a:solidFill>
                  <a:schemeClr val="bg1"/>
                </a:solidFill>
                <a:latin typeface="DevLys 010" pitchFamily="2" charset="0"/>
              </a:rPr>
              <a:t>mlds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kjk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iw.kZ</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dk;ksZ</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Hkjkslk</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djrs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gSaA</a:t>
            </a:r>
            <a:endParaRPr lang="en-US" altLang="ko-KR" sz="2000" b="1" dirty="0">
              <a:solidFill>
                <a:srgbClr val="00FF00"/>
              </a:solidFill>
              <a:latin typeface="Calibri" pitchFamily="34" charset="0"/>
              <a:ea typeface="굴림" pitchFamily="34" charset="-127"/>
            </a:endParaRPr>
          </a:p>
        </p:txBody>
      </p:sp>
      <p:sp>
        <p:nvSpPr>
          <p:cNvPr id="12" name="Text Box 5"/>
          <p:cNvSpPr txBox="1">
            <a:spLocks noChangeArrowheads="1"/>
          </p:cNvSpPr>
          <p:nvPr/>
        </p:nvSpPr>
        <p:spPr bwMode="auto">
          <a:xfrm>
            <a:off x="539552" y="2852936"/>
            <a:ext cx="5760640" cy="273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kkfeZdrk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vkSt+kj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dh N=</a:t>
            </a:r>
            <a:r>
              <a:rPr lang="en-CA" sz="1100" dirty="0" err="1" smtClean="0">
                <a:solidFill>
                  <a:schemeClr val="bg1"/>
                </a:solidFill>
                <a:latin typeface="DevLys 010" pitchFamily="2" charset="0"/>
              </a:rPr>
              <a:t>Nk;k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fookg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LorU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thou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us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LorU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izse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m.Msyk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nwljksa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iw.kZ</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ty</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ufn;k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cgrh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Mwcs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xzg.k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ojnku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mrjrk</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vfHkf"kDr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eqgj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ehjkl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tkfeu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tUes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tUesa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lR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fl[</a:t>
            </a:r>
            <a:r>
              <a:rPr lang="en-CA" sz="1100" dirty="0" err="1" smtClean="0">
                <a:solidFill>
                  <a:schemeClr val="bg1"/>
                </a:solidFill>
                <a:latin typeface="DevLys 010" pitchFamily="2" charset="0"/>
              </a:rPr>
              <a:t>kkrk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vxqokbZ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ysikyd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Lohdkj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Hkstk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endParaRPr lang="en-CA" sz="1100" dirty="0" smtClean="0">
              <a:solidFill>
                <a:schemeClr val="bg1"/>
              </a:solidFill>
              <a:latin typeface="DevLys 010" pitchFamily="2" charset="0"/>
            </a:endParaRP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nwljksa</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lsok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nsrk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bPNk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iwjh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O;rhr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migkjksa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kjk</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kruk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kjhj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vuqlkj</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R;kx</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rkfd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O;rhr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ldsaA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lkeF;Z</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kfDrA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jpukA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mRlo</a:t>
            </a:r>
            <a:endParaRPr lang="en-CA" sz="1100" dirty="0" smtClean="0">
              <a:solidFill>
                <a:schemeClr val="bg1"/>
              </a:solidFill>
              <a:latin typeface="DevLys 010" pitchFamily="2" charset="0"/>
            </a:endParaRPr>
          </a:p>
          <a:p>
            <a:pPr algn="ct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fQjrk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nsg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vax</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vFkkZr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dyhfl;k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ftldk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flj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HkkbZ</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cgu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kyrk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tqM+h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gqbZ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Mkfy;k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pquk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oa'k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jkt&amp;in</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kkjh</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ktdksa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lekt</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yksx</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fut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iztk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yksxksa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laxh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Lons'kh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kjkus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a:t>
            </a:r>
            <a:r>
              <a:rPr lang="en-CA" sz="1100" dirty="0" smtClean="0">
                <a:solidFill>
                  <a:schemeClr val="bg1"/>
                </a:solidFill>
                <a:latin typeface="DevLys 010" pitchFamily="2" charset="0"/>
              </a:rPr>
              <a:t> </a:t>
            </a:r>
          </a:p>
          <a:p>
            <a:pPr marL="0" marR="0" lvl="0" indent="0" algn="ctr" defTabSz="914400" rtl="0" eaLnBrk="1" fontAlgn="base" latinLnBrk="0" hangingPunct="1">
              <a:lnSpc>
                <a:spcPts val="1200"/>
              </a:lnSpc>
              <a:spcBef>
                <a:spcPct val="0"/>
              </a:spcBef>
              <a:spcAft>
                <a:spcPct val="0"/>
              </a:spcAft>
              <a:buClrTx/>
              <a:buSzTx/>
              <a:buFontTx/>
              <a:buNone/>
              <a:tabLst/>
            </a:pP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3" name="Text Box 2"/>
          <p:cNvSpPr txBox="1">
            <a:spLocks noChangeArrowheads="1"/>
          </p:cNvSpPr>
          <p:nvPr/>
        </p:nvSpPr>
        <p:spPr bwMode="auto">
          <a:xfrm>
            <a:off x="467544" y="5517232"/>
            <a:ext cx="5904656" cy="1224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CA" sz="1100" dirty="0" err="1" smtClean="0">
                <a:solidFill>
                  <a:schemeClr val="bg1"/>
                </a:solidFill>
                <a:latin typeface="DevLys 010" pitchFamily="2" charset="0"/>
              </a:rPr>
              <a:t>LoxZ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ukxfjd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efgek</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ehjkl</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okfjl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okfjl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kjhj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R;kxus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gksxsa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mifLFkfr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fl) </a:t>
            </a:r>
            <a:r>
              <a:rPr lang="en-CA" sz="1100" dirty="0" err="1" smtClean="0">
                <a:solidFill>
                  <a:schemeClr val="bg1"/>
                </a:solidFill>
                <a:latin typeface="DevLys 010" pitchFamily="2" charset="0"/>
              </a:rPr>
              <a:t>gksrs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lqjf</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LoxhZ</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izos'k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djok;kA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vkuUn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izos'k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okys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Øks</a:t>
            </a:r>
            <a:r>
              <a:rPr lang="en-CA" sz="1100" dirty="0" smtClean="0">
                <a:solidFill>
                  <a:schemeClr val="bg1"/>
                </a:solidFill>
                <a:latin typeface="DevLys 010" pitchFamily="2" charset="0"/>
              </a:rPr>
              <a:t>/k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NqM+k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dk;Zdks</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iwjk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djsxkA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iqu:fRFkr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nsg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izkIrA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esEus</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mldh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nqYgu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fookgA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gj</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vk¡lw</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IkksaN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endParaRPr lang="en-CA" sz="1100" dirty="0" smtClean="0">
              <a:solidFill>
                <a:schemeClr val="bg1"/>
              </a:solidFill>
              <a:latin typeface="DevLys 010" pitchFamily="2" charset="0"/>
            </a:endParaRP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psgjk</a:t>
            </a:r>
            <a:r>
              <a:rPr lang="en-CA" sz="1100" dirty="0" smtClean="0">
                <a:solidFill>
                  <a:schemeClr val="bg1"/>
                </a:solidFill>
                <a:latin typeface="DevLys 010" pitchFamily="2" charset="0"/>
              </a:rPr>
              <a:t> ns[</a:t>
            </a:r>
            <a:r>
              <a:rPr lang="en-CA" sz="1100" dirty="0" err="1" smtClean="0">
                <a:solidFill>
                  <a:schemeClr val="bg1"/>
                </a:solidFill>
                <a:latin typeface="DevLys 010" pitchFamily="2" charset="0"/>
              </a:rPr>
              <a:t>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djsxsaA</a:t>
            </a:r>
            <a:r>
              <a:rPr lang="en-CA" sz="1100" dirty="0" smtClean="0">
                <a:solidFill>
                  <a:schemeClr val="bg1"/>
                </a:solidFill>
                <a:latin typeface="DevLys 010" pitchFamily="2" charset="0"/>
              </a:rPr>
              <a:t>   </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4" name="Text Box 4"/>
          <p:cNvSpPr txBox="1">
            <a:spLocks noChangeArrowheads="1"/>
          </p:cNvSpPr>
          <p:nvPr/>
        </p:nvSpPr>
        <p:spPr bwMode="auto">
          <a:xfrm>
            <a:off x="35496" y="13407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a:spcAft>
                <a:spcPts val="0"/>
              </a:spcAft>
            </a:pPr>
            <a:r>
              <a:rPr lang="en-CA" altLang="ko-KR" sz="1100" kern="0" dirty="0" err="1" smtClean="0">
                <a:solidFill>
                  <a:schemeClr val="bg1"/>
                </a:solidFill>
                <a:latin typeface="DevLys 010" pitchFamily="2" charset="0"/>
              </a:rPr>
              <a:t>ge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feydj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efUnj</a:t>
            </a:r>
            <a:r>
              <a:rPr lang="en-CA" sz="1100" dirty="0" smtClean="0">
                <a:solidFill>
                  <a:schemeClr val="bg1"/>
                </a:solidFill>
                <a:latin typeface="DevLys 010" pitchFamily="2" charset="0"/>
              </a:rPr>
              <a:t> curs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jgrk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fyIr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muds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laxfr</a:t>
            </a:r>
            <a:r>
              <a:rPr lang="en-CA" sz="1100" dirty="0" smtClean="0">
                <a:solidFill>
                  <a:schemeClr val="bg1"/>
                </a:solidFill>
                <a:latin typeface="DevLys 010" pitchFamily="2" charset="0"/>
              </a:rPr>
              <a:t> j[</a:t>
            </a:r>
            <a:r>
              <a:rPr lang="en-CA" sz="1100" dirty="0" err="1" smtClean="0">
                <a:solidFill>
                  <a:schemeClr val="bg1"/>
                </a:solidFill>
                <a:latin typeface="DevLys 010" pitchFamily="2" charset="0"/>
              </a:rPr>
              <a:t>krs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rd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igq¡p</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lquh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tkrh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flagklu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lkeus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vuqxzzg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izkIr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lkjh</a:t>
            </a:r>
            <a:r>
              <a:rPr lang="en-CA" sz="1100" dirty="0" smtClean="0">
                <a:solidFill>
                  <a:schemeClr val="bg1"/>
                </a:solidFill>
                <a:latin typeface="DevLys 010" pitchFamily="2" charset="0"/>
              </a:rPr>
              <a:t> t:jrsa </a:t>
            </a:r>
            <a:r>
              <a:rPr lang="en-CA" sz="1100" dirty="0" err="1" smtClean="0">
                <a:solidFill>
                  <a:schemeClr val="bg1"/>
                </a:solidFill>
                <a:latin typeface="DevLys 010" pitchFamily="2" charset="0"/>
              </a:rPr>
              <a:t>iwjh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opu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bLrseky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egk;td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eè;LFk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eè;LFkrk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pqdkrk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vFkkZr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egk;ktd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cpko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leFkZu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viuh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nyhy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iqu:RFkku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ifgus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iq:RFkku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bl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izdkj</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Øwl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a:t>
            </a:r>
            <a:r>
              <a:rPr lang="en-CA" sz="1100" dirty="0" smtClean="0">
                <a:solidFill>
                  <a:schemeClr val="bg1"/>
                </a:solidFill>
                <a:latin typeface="DevLys 010" pitchFamily="2" charset="0"/>
              </a:rPr>
              <a:t> p&lt;+k,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e`rdksa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thfor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thfor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fojkteku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Nqis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iqjkuk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euq</a:t>
            </a:r>
            <a:r>
              <a:rPr lang="en-CA" sz="1100" dirty="0" smtClean="0">
                <a:solidFill>
                  <a:schemeClr val="bg1"/>
                </a:solidFill>
                <a:latin typeface="DevLys 010" pitchFamily="2" charset="0"/>
              </a:rPr>
              <a:t>";Ro </a:t>
            </a:r>
            <a:r>
              <a:rPr lang="en-CA" sz="1100" dirty="0" err="1" smtClean="0">
                <a:solidFill>
                  <a:schemeClr val="bg1"/>
                </a:solidFill>
                <a:latin typeface="DevLys 010" pitchFamily="2" charset="0"/>
              </a:rPr>
              <a:t>ej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pqdk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euq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mRiUUk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xqykeh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vkt+kn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5" name="Text Box 1"/>
          <p:cNvSpPr txBox="1">
            <a:spLocks noChangeArrowheads="1"/>
          </p:cNvSpPr>
          <p:nvPr/>
        </p:nvSpPr>
        <p:spPr bwMode="auto">
          <a:xfrm>
            <a:off x="6732240" y="6165304"/>
            <a:ext cx="2304256" cy="2160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johncrozieris@gmail.com </a:t>
            </a:r>
            <a:r>
              <a:rPr kumimoji="0" lang="en-US" sz="800" b="0" i="0" u="none" strike="noStrike" cap="none" normalizeH="0" dirty="0" smtClean="0">
                <a:ln>
                  <a:noFill/>
                </a:ln>
                <a:solidFill>
                  <a:schemeClr val="bg1"/>
                </a:solidFill>
                <a:effectLst/>
                <a:latin typeface="Arial" pitchFamily="34" charset="0"/>
                <a:ea typeface="Malgun Gothic" pitchFamily="34" charset="-127"/>
                <a:cs typeface="Arial" pitchFamily="34" charset="0"/>
              </a:rPr>
              <a:t> </a:t>
            </a:r>
            <a:r>
              <a:rPr kumimoji="0" lang="en-US" sz="8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8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bg1"/>
              </a:solidFill>
              <a:effectLst/>
              <a:latin typeface="Arial" pitchFamily="34" charset="0"/>
              <a:cs typeface="Arial" pitchFamily="34" charset="0"/>
            </a:endParaRPr>
          </a:p>
        </p:txBody>
      </p:sp>
      <p:sp>
        <p:nvSpPr>
          <p:cNvPr id="16"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justified English.png"/>
          <p:cNvPicPr>
            <a:picLocks noChangeAspect="1"/>
          </p:cNvPicPr>
          <p:nvPr/>
        </p:nvPicPr>
        <p:blipFill>
          <a:blip r:embed="rId2" cstate="print"/>
          <a:stretch>
            <a:fillRect/>
          </a:stretch>
        </p:blipFill>
        <p:spPr>
          <a:xfrm>
            <a:off x="0" y="116632"/>
            <a:ext cx="3017520" cy="2481353"/>
          </a:xfrm>
          <a:prstGeom prst="rect">
            <a:avLst/>
          </a:prstGeom>
        </p:spPr>
      </p:pic>
      <p:pic>
        <p:nvPicPr>
          <p:cNvPr id="23" name="Picture 22" descr="lord-jesus-christ-coming-293608.gif"/>
          <p:cNvPicPr>
            <a:picLocks noChangeAspect="1"/>
          </p:cNvPicPr>
          <p:nvPr/>
        </p:nvPicPr>
        <p:blipFill>
          <a:blip r:embed="rId3" cstate="print"/>
          <a:srcRect b="38035"/>
          <a:stretch>
            <a:fillRect/>
          </a:stretch>
        </p:blipFill>
        <p:spPr>
          <a:xfrm>
            <a:off x="6228184" y="44624"/>
            <a:ext cx="2871216" cy="2491342"/>
          </a:xfrm>
          <a:prstGeom prst="rect">
            <a:avLst/>
          </a:prstGeom>
        </p:spPr>
      </p:pic>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pic>
        <p:nvPicPr>
          <p:cNvPr id="1030" name="Picture 12" descr="Resurrection pic by Yoon Namsun.jpg"/>
          <p:cNvPicPr>
            <a:picLocks noChangeAspect="1"/>
          </p:cNvPicPr>
          <p:nvPr/>
        </p:nvPicPr>
        <p:blipFill>
          <a:blip r:embed="rId4" cstate="print"/>
          <a:srcRect t="2809" r="7508"/>
          <a:stretch>
            <a:fillRect/>
          </a:stretch>
        </p:blipFill>
        <p:spPr bwMode="auto">
          <a:xfrm>
            <a:off x="3131840" y="44624"/>
            <a:ext cx="3096344" cy="2491596"/>
          </a:xfrm>
          <a:prstGeom prst="rect">
            <a:avLst/>
          </a:prstGeom>
          <a:noFill/>
          <a:ln w="9525">
            <a:noFill/>
            <a:miter lim="800000"/>
            <a:headEnd/>
            <a:tailEnd/>
          </a:ln>
        </p:spPr>
      </p:pic>
      <p:sp>
        <p:nvSpPr>
          <p:cNvPr id="14" name="Title 1"/>
          <p:cNvSpPr txBox="1">
            <a:spLocks/>
          </p:cNvSpPr>
          <p:nvPr/>
        </p:nvSpPr>
        <p:spPr bwMode="auto">
          <a:xfrm>
            <a:off x="3131840" y="1853952"/>
            <a:ext cx="3096344" cy="782960"/>
          </a:xfrm>
          <a:prstGeom prst="rect">
            <a:avLst/>
          </a:prstGeom>
          <a:noFill/>
          <a:ln w="9525">
            <a:noFill/>
            <a:miter lim="800000"/>
            <a:headEnd/>
            <a:tailEnd/>
          </a:ln>
        </p:spPr>
        <p:txBody>
          <a:bodyPr anchor="ctr"/>
          <a:lstStyle/>
          <a:p>
            <a:pPr algn="ctr" eaLnBrk="0" hangingPunct="0">
              <a:lnSpc>
                <a:spcPts val="2400"/>
              </a:lnSpc>
              <a:defRPr/>
            </a:pP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rk</a:t>
            </a:r>
            <a:endParaRPr lang="en-CA" sz="2800" b="1" kern="0" dirty="0">
              <a:latin typeface="Calibri" pitchFamily="34" charset="0"/>
              <a:ea typeface="+mj-ea"/>
              <a:cs typeface="+mj-cs"/>
            </a:endParaRPr>
          </a:p>
        </p:txBody>
      </p:sp>
      <p:sp>
        <p:nvSpPr>
          <p:cNvPr id="17" name="Title 1"/>
          <p:cNvSpPr txBox="1">
            <a:spLocks/>
          </p:cNvSpPr>
          <p:nvPr/>
        </p:nvSpPr>
        <p:spPr bwMode="auto">
          <a:xfrm>
            <a:off x="6660232" y="1844824"/>
            <a:ext cx="2088232" cy="792088"/>
          </a:xfrm>
          <a:prstGeom prst="rect">
            <a:avLst/>
          </a:prstGeom>
          <a:noFill/>
          <a:ln w="9525">
            <a:noFill/>
            <a:miter lim="800000"/>
            <a:headEnd/>
            <a:tailEnd/>
          </a:ln>
        </p:spPr>
        <p:txBody>
          <a:bodyPr anchor="ctr"/>
          <a:lstStyle/>
          <a:p>
            <a:pPr algn="ctr" eaLnBrk="0" hangingPunct="0">
              <a:lnSpc>
                <a:spcPts val="2400"/>
              </a:lnSpc>
              <a:defRPr/>
            </a:pPr>
            <a:r>
              <a:rPr lang="en-US" sz="2800" b="1" dirty="0" err="1" smtClean="0">
                <a:solidFill>
                  <a:srgbClr val="3333CC"/>
                </a:solidFill>
                <a:latin typeface="DevLys 010" pitchFamily="2" charset="0"/>
              </a:rPr>
              <a:t>Eklhg</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gekjk</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NqVdkjk</a:t>
            </a:r>
            <a:r>
              <a:rPr lang="en-US" sz="2800" b="1" dirty="0" smtClean="0">
                <a:solidFill>
                  <a:srgbClr val="3333CC"/>
                </a:solidFill>
                <a:latin typeface="DevLys 010" pitchFamily="2" charset="0"/>
              </a:rPr>
              <a:t> </a:t>
            </a:r>
            <a:endParaRPr lang="en-CA" sz="2800" b="1" kern="0" dirty="0">
              <a:solidFill>
                <a:srgbClr val="3333CC"/>
              </a:solidFill>
              <a:latin typeface="Calibri" pitchFamily="34" charset="0"/>
              <a:ea typeface="+mj-ea"/>
              <a:cs typeface="+mj-cs"/>
            </a:endParaRPr>
          </a:p>
        </p:txBody>
      </p:sp>
      <p:sp>
        <p:nvSpPr>
          <p:cNvPr id="1036"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sp>
        <p:nvSpPr>
          <p:cNvPr id="140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402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2" name="Title 1"/>
          <p:cNvSpPr txBox="1">
            <a:spLocks/>
          </p:cNvSpPr>
          <p:nvPr/>
        </p:nvSpPr>
        <p:spPr bwMode="auto">
          <a:xfrm>
            <a:off x="0" y="1772816"/>
            <a:ext cx="3096344" cy="792088"/>
          </a:xfrm>
          <a:prstGeom prst="rect">
            <a:avLst/>
          </a:prstGeom>
          <a:noFill/>
          <a:ln w="9525">
            <a:noFill/>
            <a:miter lim="800000"/>
            <a:headEnd/>
            <a:tailEnd/>
          </a:ln>
        </p:spPr>
        <p:txBody>
          <a:bodyPr anchor="ctr"/>
          <a:lstStyle/>
          <a:p>
            <a:pPr algn="ctr" eaLnBrk="0" hangingPunct="0">
              <a:lnSpc>
                <a:spcPts val="2400"/>
              </a:lnSpc>
              <a:defRPr/>
            </a:pPr>
            <a:r>
              <a:rPr lang="en-US" sz="2800" b="1" dirty="0" err="1" smtClean="0">
                <a:latin typeface="DevLys 010" pitchFamily="2" charset="0"/>
              </a:rPr>
              <a:t>Eklhg</a:t>
            </a:r>
            <a:r>
              <a:rPr lang="en-US" sz="2800" b="1" dirty="0" smtClean="0">
                <a:latin typeface="DevLys 010" pitchFamily="2" charset="0"/>
              </a:rPr>
              <a:t> </a:t>
            </a:r>
            <a:r>
              <a:rPr lang="en-US" sz="2800" b="1" dirty="0" err="1" smtClean="0">
                <a:latin typeface="DevLys 010" pitchFamily="2" charset="0"/>
              </a:rPr>
              <a:t>gekjh</a:t>
            </a:r>
            <a:r>
              <a:rPr lang="en-US" sz="2800" b="1" dirty="0" smtClean="0">
                <a:latin typeface="DevLys 010" pitchFamily="2" charset="0"/>
              </a:rPr>
              <a:t> /</a:t>
            </a:r>
            <a:r>
              <a:rPr lang="en-US" sz="2800" b="1" dirty="0" err="1" smtClean="0">
                <a:latin typeface="DevLys 010" pitchFamily="2" charset="0"/>
              </a:rPr>
              <a:t>kkfeZdrk</a:t>
            </a:r>
            <a:r>
              <a:rPr lang="en-US" sz="2800" b="1" dirty="0" smtClean="0">
                <a:latin typeface="DevLys 010" pitchFamily="2" charset="0"/>
              </a:rPr>
              <a:t> </a:t>
            </a:r>
            <a:endParaRPr lang="en-CA" sz="2800" b="1" kern="0" dirty="0">
              <a:latin typeface="Calibri" pitchFamily="34" charset="0"/>
              <a:ea typeface="+mj-ea"/>
              <a:cs typeface="+mj-cs"/>
            </a:endParaRPr>
          </a:p>
        </p:txBody>
      </p:sp>
      <p:sp>
        <p:nvSpPr>
          <p:cNvPr id="18" name="TextBox 17"/>
          <p:cNvSpPr txBox="1"/>
          <p:nvPr/>
        </p:nvSpPr>
        <p:spPr>
          <a:xfrm>
            <a:off x="107504" y="3937119"/>
            <a:ext cx="8964488" cy="1508105"/>
          </a:xfrm>
          <a:prstGeom prst="rect">
            <a:avLst/>
          </a:prstGeom>
          <a:noFill/>
        </p:spPr>
        <p:txBody>
          <a:bodyPr wrap="square" rtlCol="0">
            <a:spAutoFit/>
          </a:bodyPr>
          <a:lstStyle/>
          <a:p>
            <a:r>
              <a:rPr lang="en-US" sz="2800" b="1" dirty="0" smtClean="0">
                <a:solidFill>
                  <a:schemeClr val="bg1"/>
                </a:solidFill>
                <a:latin typeface="Calibri" pitchFamily="34" charset="0"/>
              </a:rPr>
              <a:t>           “</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mlh</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Bgjk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vFkkZr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kkfeZdrk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NqVdkjk</a:t>
            </a:r>
            <a:r>
              <a:rPr lang="en-US" sz="2800" b="1" dirty="0" smtClean="0">
                <a:solidFill>
                  <a:schemeClr val="bg1"/>
                </a:solidFill>
                <a:latin typeface="DevLys 010" pitchFamily="2" charset="0"/>
              </a:rPr>
              <a:t> </a:t>
            </a:r>
            <a:r>
              <a:rPr lang="en-US" sz="2800" b="1" dirty="0" smtClean="0">
                <a:solidFill>
                  <a:schemeClr val="bg1"/>
                </a:solidFill>
                <a:latin typeface="Calibri" pitchFamily="34" charset="0"/>
              </a:rPr>
              <a:t>”                    								</a:t>
            </a:r>
            <a:r>
              <a:rPr lang="en-US" sz="2800" b="1" dirty="0" smtClean="0">
                <a:solidFill>
                  <a:schemeClr val="bg1"/>
                </a:solidFill>
                <a:latin typeface="DevLys 010" pitchFamily="2" charset="0"/>
              </a:rPr>
              <a:t>1 </a:t>
            </a:r>
            <a:r>
              <a:rPr lang="en-US" sz="2800" b="1" dirty="0" err="1" smtClean="0">
                <a:solidFill>
                  <a:schemeClr val="bg1"/>
                </a:solidFill>
                <a:latin typeface="DevLys 010" pitchFamily="2" charset="0"/>
              </a:rPr>
              <a:t>dqfj</a:t>
            </a:r>
            <a:r>
              <a:rPr lang="en-US" sz="2800" b="1" dirty="0" smtClean="0">
                <a:solidFill>
                  <a:schemeClr val="bg1"/>
                </a:solidFill>
                <a:latin typeface="DevLys 010" pitchFamily="2" charset="0"/>
              </a:rPr>
              <a:t> 1%30</a:t>
            </a:r>
            <a:endParaRPr lang="en-US" sz="2800" b="1" dirty="0" smtClean="0">
              <a:solidFill>
                <a:schemeClr val="bg1"/>
              </a:solidFill>
              <a:latin typeface="Calibri" pitchFamily="34" charset="0"/>
            </a:endParaRPr>
          </a:p>
          <a:p>
            <a:endParaRPr lang="en-US" sz="800" b="1" dirty="0" smtClean="0">
              <a:solidFill>
                <a:schemeClr val="bg1"/>
              </a:solidFill>
              <a:latin typeface="Calibri" pitchFamily="34" charset="0"/>
            </a:endParaRPr>
          </a:p>
        </p:txBody>
      </p:sp>
      <p:sp>
        <p:nvSpPr>
          <p:cNvPr id="21" name="TextBox 20"/>
          <p:cNvSpPr txBox="1"/>
          <p:nvPr/>
        </p:nvSpPr>
        <p:spPr>
          <a:xfrm>
            <a:off x="3995936" y="188640"/>
            <a:ext cx="1224136" cy="230832"/>
          </a:xfrm>
          <a:prstGeom prst="rect">
            <a:avLst/>
          </a:prstGeom>
          <a:noFill/>
        </p:spPr>
        <p:txBody>
          <a:bodyPr wrap="square" rtlCol="0">
            <a:spAutoFit/>
          </a:bodyPr>
          <a:lstStyle/>
          <a:p>
            <a:pPr algn="ctr"/>
            <a:r>
              <a:rPr lang="en-CA" sz="900" dirty="0" smtClean="0">
                <a:solidFill>
                  <a:schemeClr val="tx1">
                    <a:lumMod val="95000"/>
                  </a:schemeClr>
                </a:solidFill>
              </a:rPr>
              <a:t>© Yoon Nam Sun</a:t>
            </a:r>
            <a:endParaRPr lang="en-CA" sz="900" dirty="0">
              <a:solidFill>
                <a:schemeClr val="tx1">
                  <a:lumMod val="95000"/>
                </a:schemeClr>
              </a:solidFill>
            </a:endParaRPr>
          </a:p>
        </p:txBody>
      </p:sp>
      <p:pic>
        <p:nvPicPr>
          <p:cNvPr id="22" name="Picture 21" descr="dove and sword large cropped.png"/>
          <p:cNvPicPr>
            <a:picLocks noChangeAspect="1"/>
          </p:cNvPicPr>
          <p:nvPr/>
        </p:nvPicPr>
        <p:blipFill>
          <a:blip r:embed="rId5" cstate="print"/>
          <a:stretch>
            <a:fillRect/>
          </a:stretch>
        </p:blipFill>
        <p:spPr>
          <a:xfrm>
            <a:off x="4932040" y="1124744"/>
            <a:ext cx="556701" cy="576064"/>
          </a:xfrm>
          <a:prstGeom prst="rect">
            <a:avLst/>
          </a:prstGeom>
        </p:spPr>
      </p:pic>
      <p:sp>
        <p:nvSpPr>
          <p:cNvPr id="24" name="TextBox 8"/>
          <p:cNvSpPr txBox="1">
            <a:spLocks noChangeArrowheads="1"/>
          </p:cNvSpPr>
          <p:nvPr/>
        </p:nvSpPr>
        <p:spPr bwMode="auto">
          <a:xfrm rot="19321158">
            <a:off x="6605818" y="1086627"/>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cxnSp>
        <p:nvCxnSpPr>
          <p:cNvPr id="20" name="Straight Arrow Connector 19"/>
          <p:cNvCxnSpPr/>
          <p:nvPr/>
        </p:nvCxnSpPr>
        <p:spPr>
          <a:xfrm flipH="1" flipV="1">
            <a:off x="4644008" y="2564904"/>
            <a:ext cx="0" cy="3657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8900000" flipH="1" flipV="1">
            <a:off x="3322759"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2700000" flipV="1">
            <a:off x="6037265"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383400" y="3040360"/>
            <a:ext cx="548640" cy="2560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16200000">
            <a:off x="4369688" y="2002551"/>
            <a:ext cx="548640" cy="316835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3203848" y="3337828"/>
            <a:ext cx="2880320" cy="954107"/>
          </a:xfrm>
          <a:prstGeom prst="rect">
            <a:avLst/>
          </a:prstGeom>
          <a:noFill/>
        </p:spPr>
        <p:txBody>
          <a:bodyPr wrap="square" rtlCol="0">
            <a:spAutoFit/>
          </a:bodyPr>
          <a:lstStyle/>
          <a:p>
            <a:pPr algn="ct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ls</a:t>
            </a:r>
            <a:r>
              <a:rPr lang="en-US" sz="2800" b="1" dirty="0" smtClean="0">
                <a:latin typeface="DevLys 010" pitchFamily="2" charset="0"/>
              </a:rPr>
              <a:t>       </a:t>
            </a:r>
            <a:r>
              <a:rPr lang="en-US" sz="2800" b="1" dirty="0" err="1" smtClean="0">
                <a:latin typeface="DevLys 010" pitchFamily="2" charset="0"/>
              </a:rPr>
              <a:t>cqf</a:t>
            </a:r>
            <a:r>
              <a:rPr lang="en-US" sz="2800" b="1" dirty="0" smtClean="0">
                <a:latin typeface="DevLys 010" pitchFamily="2" charset="0"/>
              </a:rPr>
              <a:t>)</a:t>
            </a:r>
            <a:endParaRPr lang="en-CA" sz="2800" b="1" dirty="0">
              <a:latin typeface="Calibri" pitchFamily="34" charset="0"/>
            </a:endParaRPr>
          </a:p>
        </p:txBody>
      </p:sp>
      <p:sp>
        <p:nvSpPr>
          <p:cNvPr id="32" name="Smiley Face 31"/>
          <p:cNvSpPr/>
          <p:nvPr/>
        </p:nvSpPr>
        <p:spPr>
          <a:xfrm>
            <a:off x="1209328" y="573325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7308304" y="573325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4233664" y="573325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38"/>
          <p:cNvSpPr txBox="1"/>
          <p:nvPr/>
        </p:nvSpPr>
        <p:spPr>
          <a:xfrm>
            <a:off x="2123728" y="5661248"/>
            <a:ext cx="2088232" cy="954107"/>
          </a:xfrm>
          <a:prstGeom prst="rect">
            <a:avLst/>
          </a:prstGeom>
          <a:noFill/>
        </p:spPr>
        <p:txBody>
          <a:bodyPr wrap="square" rtlCol="0">
            <a:spAutoFit/>
          </a:bodyPr>
          <a:lstStyle/>
          <a:p>
            <a:pPr algn="ctr"/>
            <a:r>
              <a:rPr lang="en-US" sz="2800" b="1" dirty="0" err="1" smtClean="0">
                <a:latin typeface="DevLys 010" pitchFamily="2" charset="0"/>
              </a:rPr>
              <a:t>Ekw</a:t>
            </a:r>
            <a:r>
              <a:rPr lang="en-US" sz="2800" b="1" dirty="0" smtClean="0">
                <a:latin typeface="DevLys 010" pitchFamily="2" charset="0"/>
              </a:rPr>
              <a:t>[</a:t>
            </a:r>
            <a:r>
              <a:rPr lang="en-US" sz="2800" b="1" dirty="0" err="1" smtClean="0">
                <a:latin typeface="DevLys 010" pitchFamily="2" charset="0"/>
              </a:rPr>
              <a:t>kZ</a:t>
            </a:r>
            <a:r>
              <a:rPr lang="en-US" sz="2800" b="1" dirty="0" smtClean="0">
                <a:latin typeface="DevLys 010" pitchFamily="2" charset="0"/>
              </a:rPr>
              <a:t>  </a:t>
            </a:r>
          </a:p>
          <a:p>
            <a:pPr algn="ctr"/>
            <a:r>
              <a:rPr lang="en-US" sz="2800" b="1" dirty="0" err="1" smtClean="0">
                <a:latin typeface="DevLys 010" pitchFamily="2" charset="0"/>
              </a:rPr>
              <a:t>fuZcqf</a:t>
            </a:r>
            <a:r>
              <a:rPr lang="en-US" sz="2800" b="1" dirty="0" smtClean="0">
                <a:latin typeface="DevLys 010" pitchFamily="2" charset="0"/>
              </a:rPr>
              <a:t>)</a:t>
            </a:r>
            <a:endParaRPr lang="en-CA" sz="2800" b="1" dirty="0">
              <a:latin typeface="Calibri" pitchFamily="34" charset="0"/>
              <a:cs typeface="Calibri" pitchFamily="34" charset="0"/>
            </a:endParaRPr>
          </a:p>
        </p:txBody>
      </p:sp>
      <p:sp>
        <p:nvSpPr>
          <p:cNvPr id="40" name="TextBox 39"/>
          <p:cNvSpPr txBox="1"/>
          <p:nvPr/>
        </p:nvSpPr>
        <p:spPr>
          <a:xfrm>
            <a:off x="5148064" y="5661248"/>
            <a:ext cx="2160240" cy="954107"/>
          </a:xfrm>
          <a:prstGeom prst="rect">
            <a:avLst/>
          </a:prstGeom>
          <a:noFill/>
        </p:spPr>
        <p:txBody>
          <a:bodyPr wrap="square" rtlCol="0">
            <a:spAutoFit/>
          </a:bodyPr>
          <a:lstStyle/>
          <a:p>
            <a:pPr algn="ctr"/>
            <a:r>
              <a:rPr lang="en-US" sz="2800" b="1" dirty="0" err="1" smtClean="0">
                <a:latin typeface="DevLys 010" pitchFamily="2" charset="0"/>
              </a:rPr>
              <a:t>Ekw</a:t>
            </a:r>
            <a:r>
              <a:rPr lang="en-US" sz="2800" b="1" dirty="0" smtClean="0">
                <a:latin typeface="DevLys 010" pitchFamily="2" charset="0"/>
              </a:rPr>
              <a:t>[</a:t>
            </a:r>
            <a:r>
              <a:rPr lang="en-US" sz="2800" b="1" dirty="0" err="1" smtClean="0">
                <a:latin typeface="DevLys 010" pitchFamily="2" charset="0"/>
              </a:rPr>
              <a:t>kZ</a:t>
            </a:r>
            <a:r>
              <a:rPr lang="en-US" sz="2800" b="1" dirty="0" smtClean="0">
                <a:latin typeface="DevLys 010" pitchFamily="2" charset="0"/>
              </a:rPr>
              <a:t>  </a:t>
            </a:r>
          </a:p>
          <a:p>
            <a:pPr algn="ctr"/>
            <a:r>
              <a:rPr lang="en-US" sz="2800" b="1" dirty="0" err="1" smtClean="0">
                <a:latin typeface="DevLys 010" pitchFamily="2" charset="0"/>
              </a:rPr>
              <a:t>fuZcqf</a:t>
            </a:r>
            <a:r>
              <a:rPr lang="en-US" sz="2800" b="1" dirty="0" smtClean="0">
                <a:latin typeface="DevLys 010" pitchFamily="2" charset="0"/>
              </a:rPr>
              <a:t>)</a:t>
            </a:r>
            <a:endParaRPr lang="en-CA" sz="2800" b="1" dirty="0">
              <a:latin typeface="Calibri" pitchFamily="34" charset="0"/>
              <a:cs typeface="Calibri" pitchFamily="34" charset="0"/>
            </a:endParaRPr>
          </a:p>
        </p:txBody>
      </p:sp>
      <p:sp>
        <p:nvSpPr>
          <p:cNvPr id="29" name="TextBox 28"/>
          <p:cNvSpPr txBox="1"/>
          <p:nvPr/>
        </p:nvSpPr>
        <p:spPr>
          <a:xfrm>
            <a:off x="8532440" y="6372036"/>
            <a:ext cx="504056" cy="369332"/>
          </a:xfrm>
          <a:prstGeom prst="rect">
            <a:avLst/>
          </a:prstGeom>
          <a:noFill/>
        </p:spPr>
        <p:txBody>
          <a:bodyPr wrap="square" rtlCol="0">
            <a:spAutoFit/>
          </a:bodyPr>
          <a:lstStyle/>
          <a:p>
            <a:r>
              <a:rPr lang="en-CA" dirty="0" smtClean="0">
                <a:solidFill>
                  <a:schemeClr val="bg1"/>
                </a:solidFill>
              </a:rPr>
              <a:t>12</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3645024"/>
            <a:ext cx="4114800" cy="3086100"/>
          </a:xfrm>
          <a:prstGeom prst="rect">
            <a:avLst/>
          </a:prstGeom>
        </p:spPr>
      </p:pic>
      <p:sp>
        <p:nvSpPr>
          <p:cNvPr id="5" name="Explosion 1 4"/>
          <p:cNvSpPr/>
          <p:nvPr/>
        </p:nvSpPr>
        <p:spPr>
          <a:xfrm>
            <a:off x="4139952" y="-171449"/>
            <a:ext cx="5111998" cy="446454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4822" name="Picture 2" descr="j0237940[1]"/>
          <p:cNvPicPr>
            <a:picLocks noChangeAspect="1" noChangeArrowheads="1"/>
          </p:cNvPicPr>
          <p:nvPr/>
        </p:nvPicPr>
        <p:blipFill>
          <a:blip r:embed="rId3" cstate="print"/>
          <a:srcRect/>
          <a:stretch>
            <a:fillRect/>
          </a:stretch>
        </p:blipFill>
        <p:spPr bwMode="auto">
          <a:xfrm>
            <a:off x="5220096" y="0"/>
            <a:ext cx="2808288" cy="2052638"/>
          </a:xfrm>
          <a:prstGeom prst="rect">
            <a:avLst/>
          </a:prstGeom>
          <a:noFill/>
          <a:ln w="9525">
            <a:noFill/>
            <a:miter lim="800000"/>
            <a:headEnd/>
            <a:tailEnd/>
          </a:ln>
        </p:spPr>
      </p:pic>
      <p:sp>
        <p:nvSpPr>
          <p:cNvPr id="9" name="Smiley Face 8"/>
          <p:cNvSpPr/>
          <p:nvPr/>
        </p:nvSpPr>
        <p:spPr>
          <a:xfrm>
            <a:off x="4715371" y="1700808"/>
            <a:ext cx="720725" cy="6477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6011515" y="2060575"/>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7092950" y="19891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7740650" y="15573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6516688" y="2708275"/>
            <a:ext cx="719137"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80288" y="2708275"/>
            <a:ext cx="720725"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5651500" y="2997200"/>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5221015" y="2348880"/>
            <a:ext cx="719137"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9" name="Straight Arrow Connector 18"/>
          <p:cNvCxnSpPr/>
          <p:nvPr/>
        </p:nvCxnSpPr>
        <p:spPr>
          <a:xfrm flipV="1">
            <a:off x="4355902" y="3212976"/>
            <a:ext cx="504130" cy="28803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44008" y="4278575"/>
            <a:ext cx="4211960"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mlh</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gesa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kdkj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NqM+kdj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jkT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izos’k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djk;kA</a:t>
            </a:r>
            <a:r>
              <a:rPr lang="en-US"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dqyq</a:t>
            </a:r>
            <a:r>
              <a:rPr lang="en-US" sz="2800" b="1" dirty="0" smtClean="0">
                <a:solidFill>
                  <a:schemeClr val="bg1"/>
                </a:solidFill>
                <a:latin typeface="DevLys 010" pitchFamily="2" charset="0"/>
              </a:rPr>
              <a:t> 1%13</a:t>
            </a:r>
            <a:endParaRPr lang="en-CA" sz="2800" dirty="0">
              <a:solidFill>
                <a:schemeClr val="bg1"/>
              </a:solidFill>
              <a:latin typeface="Calibri" pitchFamily="34" charset="0"/>
            </a:endParaRPr>
          </a:p>
        </p:txBody>
      </p:sp>
      <p:sp>
        <p:nvSpPr>
          <p:cNvPr id="22" name="TextBox 21"/>
          <p:cNvSpPr txBox="1"/>
          <p:nvPr/>
        </p:nvSpPr>
        <p:spPr>
          <a:xfrm>
            <a:off x="251520" y="2132856"/>
            <a:ext cx="4104456"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kdkj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viuh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vnHkqr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T;ksfr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cqyk;k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CA" sz="2800" b="1" dirty="0" smtClean="0">
                <a:solidFill>
                  <a:schemeClr val="bg1"/>
                </a:solidFill>
                <a:latin typeface="Calibri" pitchFamily="34" charset="0"/>
              </a:rPr>
              <a:t>” </a:t>
            </a:r>
          </a:p>
          <a:p>
            <a:pPr algn="ctr"/>
            <a:r>
              <a:rPr lang="en-US" sz="2800" b="1" dirty="0" smtClean="0">
                <a:solidFill>
                  <a:schemeClr val="bg1"/>
                </a:solidFill>
                <a:latin typeface="DevLys 010" pitchFamily="2" charset="0"/>
              </a:rPr>
              <a:t>1 </a:t>
            </a:r>
            <a:r>
              <a:rPr lang="en-US" sz="2800" b="1" dirty="0" err="1" smtClean="0">
                <a:solidFill>
                  <a:schemeClr val="bg1"/>
                </a:solidFill>
                <a:latin typeface="DevLys 010" pitchFamily="2" charset="0"/>
              </a:rPr>
              <a:t>irjl</a:t>
            </a:r>
            <a:r>
              <a:rPr lang="en-US" sz="2800" b="1" dirty="0" smtClean="0">
                <a:solidFill>
                  <a:schemeClr val="bg1"/>
                </a:solidFill>
                <a:latin typeface="DevLys 010" pitchFamily="2" charset="0"/>
              </a:rPr>
              <a:t> 2%9</a:t>
            </a:r>
            <a:endParaRPr lang="en-CA" sz="2800" b="1" dirty="0">
              <a:solidFill>
                <a:schemeClr val="bg1"/>
              </a:solidFill>
              <a:latin typeface="Calibri" pitchFamily="34" charset="0"/>
            </a:endParaRPr>
          </a:p>
        </p:txBody>
      </p:sp>
      <p:sp>
        <p:nvSpPr>
          <p:cNvPr id="23" name="TextBox 22"/>
          <p:cNvSpPr txBox="1"/>
          <p:nvPr/>
        </p:nvSpPr>
        <p:spPr>
          <a:xfrm>
            <a:off x="467544" y="6597932"/>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0" name="TextBox 19"/>
          <p:cNvSpPr txBox="1"/>
          <p:nvPr/>
        </p:nvSpPr>
        <p:spPr>
          <a:xfrm>
            <a:off x="4932040" y="1650286"/>
            <a:ext cx="3456384"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sp>
        <p:nvSpPr>
          <p:cNvPr id="25" name="Title 1"/>
          <p:cNvSpPr txBox="1">
            <a:spLocks/>
          </p:cNvSpPr>
          <p:nvPr/>
        </p:nvSpPr>
        <p:spPr bwMode="auto">
          <a:xfrm>
            <a:off x="72008" y="-27384"/>
            <a:ext cx="4644008" cy="128016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lang="en-US" sz="2800" b="1" dirty="0" err="1" smtClean="0">
                <a:solidFill>
                  <a:srgbClr val="FF0000"/>
                </a:solidFill>
                <a:latin typeface="DevLys 010" pitchFamily="2" charset="0"/>
              </a:rPr>
              <a:t>vU</a:t>
            </a:r>
            <a:r>
              <a:rPr lang="en-US" sz="2800" b="1" dirty="0" smtClean="0">
                <a:solidFill>
                  <a:srgbClr val="FF0000"/>
                </a:solidFill>
                <a:latin typeface="DevLys 010" pitchFamily="2" charset="0"/>
              </a:rPr>
              <a:t>/</a:t>
            </a:r>
            <a:r>
              <a:rPr lang="en-US" sz="2800" b="1" dirty="0" err="1" smtClean="0">
                <a:solidFill>
                  <a:srgbClr val="FF0000"/>
                </a:solidFill>
                <a:latin typeface="DevLys 010" pitchFamily="2" charset="0"/>
              </a:rPr>
              <a:t>kdkj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o’k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NqM+kdj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vius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fiz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iq</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jkT</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izos’k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djk;s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x;s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24" name="TextBox 23"/>
          <p:cNvSpPr txBox="1"/>
          <p:nvPr/>
        </p:nvSpPr>
        <p:spPr>
          <a:xfrm>
            <a:off x="8100392" y="6372036"/>
            <a:ext cx="936104" cy="369332"/>
          </a:xfrm>
          <a:prstGeom prst="rect">
            <a:avLst/>
          </a:prstGeom>
          <a:noFill/>
        </p:spPr>
        <p:txBody>
          <a:bodyPr wrap="square" rtlCol="0">
            <a:spAutoFit/>
          </a:bodyPr>
          <a:lstStyle/>
          <a:p>
            <a:pPr algn="ctr"/>
            <a:r>
              <a:rPr lang="en-CA" dirty="0" smtClean="0">
                <a:solidFill>
                  <a:schemeClr val="bg1"/>
                </a:solidFill>
              </a:rPr>
              <a:t>13,14</a:t>
            </a:r>
            <a:endParaRPr lang="en-CA" dirty="0">
              <a:solidFill>
                <a:schemeClr val="bg1"/>
              </a:solidFill>
            </a:endParaRPr>
          </a:p>
        </p:txBody>
      </p:sp>
      <p:sp>
        <p:nvSpPr>
          <p:cNvPr id="27" name="TextBox 2"/>
          <p:cNvSpPr txBox="1">
            <a:spLocks noChangeArrowheads="1"/>
          </p:cNvSpPr>
          <p:nvPr/>
        </p:nvSpPr>
        <p:spPr bwMode="auto">
          <a:xfrm>
            <a:off x="-36512" y="5013176"/>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US" sz="2800" b="1" dirty="0" err="1" smtClean="0">
                <a:latin typeface="DevLys 010" pitchFamily="2" charset="0"/>
              </a:rPr>
              <a:t>vU</a:t>
            </a:r>
            <a:r>
              <a:rPr lang="en-US" sz="2800" b="1" dirty="0" smtClean="0">
                <a:latin typeface="DevLys 010" pitchFamily="2" charset="0"/>
              </a:rPr>
              <a:t>/</a:t>
            </a:r>
            <a:r>
              <a:rPr lang="en-US" sz="2800" b="1" dirty="0" err="1" smtClean="0">
                <a:latin typeface="DevLys 010" pitchFamily="2" charset="0"/>
              </a:rPr>
              <a:t>kdkj</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o’k</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115616" y="332656"/>
            <a:ext cx="7632848" cy="5139869"/>
          </a:xfrm>
          <a:prstGeom prst="rect">
            <a:avLst/>
          </a:prstGeom>
          <a:noFill/>
          <a:ln w="9525">
            <a:noFill/>
            <a:miter lim="800000"/>
            <a:headEnd/>
            <a:tailEnd/>
          </a:ln>
        </p:spPr>
        <p:txBody>
          <a:bodyPr wrap="square">
            <a:spAutoFit/>
          </a:bodyPr>
          <a:lstStyle/>
          <a:p>
            <a:pPr algn="ctr">
              <a:spcBef>
                <a:spcPts val="0"/>
              </a:spcBef>
            </a:pPr>
            <a:r>
              <a:rPr lang="en-US" sz="4800" b="1" dirty="0" err="1" smtClean="0">
                <a:solidFill>
                  <a:schemeClr val="bg1"/>
                </a:solidFill>
                <a:latin typeface="Kruti Dev 021" pitchFamily="2" charset="0"/>
              </a:rPr>
              <a:t>Eklhg</a:t>
            </a:r>
            <a:r>
              <a:rPr lang="en-US" sz="4800" b="1" dirty="0" smtClean="0">
                <a:solidFill>
                  <a:schemeClr val="bg1"/>
                </a:solidFill>
                <a:latin typeface="Kruti Dev 021" pitchFamily="2" charset="0"/>
              </a:rPr>
              <a:t> </a:t>
            </a:r>
            <a:r>
              <a:rPr lang="en-US" sz="4800" b="1" dirty="0" err="1" smtClean="0">
                <a:solidFill>
                  <a:schemeClr val="bg1"/>
                </a:solidFill>
                <a:latin typeface="Kruti Dev 021" pitchFamily="2" charset="0"/>
              </a:rPr>
              <a:t>esa</a:t>
            </a:r>
            <a:r>
              <a:rPr lang="en-US" sz="4800" b="1" dirty="0" smtClean="0">
                <a:solidFill>
                  <a:schemeClr val="bg1"/>
                </a:solidFill>
                <a:latin typeface="Kruti Dev 021" pitchFamily="2" charset="0"/>
              </a:rPr>
              <a:t> </a:t>
            </a:r>
          </a:p>
          <a:p>
            <a:pPr algn="ctr">
              <a:spcBef>
                <a:spcPts val="0"/>
              </a:spcBef>
            </a:pPr>
            <a:r>
              <a:rPr lang="en-US" sz="2800" b="1" dirty="0" err="1" smtClean="0">
                <a:solidFill>
                  <a:schemeClr val="bg1"/>
                </a:solidFill>
                <a:latin typeface="Kruti Dev 021" pitchFamily="2" charset="0"/>
              </a:rPr>
              <a:t>elhg</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esa</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kehZ</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Bgjs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tks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ijes’oj</a:t>
            </a:r>
            <a:r>
              <a:rPr lang="en-US" sz="2800" b="1" dirty="0" smtClean="0">
                <a:solidFill>
                  <a:schemeClr val="bg1"/>
                </a:solidFill>
                <a:latin typeface="Kruti Dev 021" pitchFamily="2" charset="0"/>
              </a:rPr>
              <a:t> dh /</a:t>
            </a:r>
            <a:r>
              <a:rPr lang="en-US" sz="2800" b="1" dirty="0" err="1" smtClean="0">
                <a:solidFill>
                  <a:schemeClr val="bg1"/>
                </a:solidFill>
                <a:latin typeface="Kruti Dev 021" pitchFamily="2" charset="0"/>
              </a:rPr>
              <a:t>kkfeZdrk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gSA</a:t>
            </a:r>
            <a:r>
              <a:rPr lang="en-US" sz="2800" b="1" dirty="0" smtClean="0">
                <a:solidFill>
                  <a:schemeClr val="bg1"/>
                </a:solidFill>
                <a:latin typeface="Kruti Dev 021" pitchFamily="2" charset="0"/>
              </a:rPr>
              <a:t> </a:t>
            </a:r>
          </a:p>
          <a:p>
            <a:pPr algn="ctr">
              <a:spcBef>
                <a:spcPts val="0"/>
              </a:spcBef>
            </a:pPr>
            <a:r>
              <a:rPr lang="en-US" sz="2800" b="1" dirty="0" err="1" smtClean="0">
                <a:latin typeface="Kruti Dev 021" pitchFamily="2" charset="0"/>
              </a:rPr>
              <a:t>fQjkSfr</a:t>
            </a:r>
            <a:r>
              <a:rPr lang="en-US" sz="2800" b="1" dirty="0" smtClean="0">
                <a:latin typeface="Kruti Dev 021" pitchFamily="2" charset="0"/>
              </a:rPr>
              <a:t> </a:t>
            </a:r>
            <a:r>
              <a:rPr lang="en-US" sz="2800" b="1" dirty="0" err="1" smtClean="0">
                <a:latin typeface="Kruti Dev 021" pitchFamily="2" charset="0"/>
              </a:rPr>
              <a:t>nsdj</a:t>
            </a:r>
            <a:r>
              <a:rPr lang="en-US" sz="2800" b="1" dirty="0" smtClean="0">
                <a:latin typeface="Kruti Dev 021" pitchFamily="2" charset="0"/>
              </a:rPr>
              <a:t> </a:t>
            </a:r>
            <a:r>
              <a:rPr lang="en-US" sz="2800" b="1" dirty="0" err="1" smtClean="0">
                <a:latin typeface="Kruti Dev 021" pitchFamily="2" charset="0"/>
              </a:rPr>
              <a:t>NqM</a:t>
            </a:r>
            <a:r>
              <a:rPr lang="en-US" sz="2800" b="1" dirty="0" smtClean="0">
                <a:latin typeface="Kruti Dev 021" pitchFamily="2" charset="0"/>
              </a:rPr>
              <a:t>++k </a:t>
            </a:r>
            <a:r>
              <a:rPr lang="en-US" sz="2800" b="1" dirty="0" err="1" smtClean="0">
                <a:latin typeface="Kruti Dev 021" pitchFamily="2" charset="0"/>
              </a:rPr>
              <a:t>fy;s</a:t>
            </a:r>
            <a:r>
              <a:rPr lang="en-US" sz="2800" b="1" dirty="0" smtClean="0">
                <a:latin typeface="Kruti Dev 021" pitchFamily="2" charset="0"/>
              </a:rPr>
              <a:t> </a:t>
            </a:r>
            <a:r>
              <a:rPr lang="en-US" sz="2800" b="1" dirty="0" err="1" smtClean="0">
                <a:latin typeface="Kruti Dev 021" pitchFamily="2" charset="0"/>
              </a:rPr>
              <a:t>x;s</a:t>
            </a:r>
            <a:r>
              <a:rPr lang="en-US" sz="2800" b="1" dirty="0" smtClean="0">
                <a:latin typeface="Kruti Dev 021" pitchFamily="2" charset="0"/>
              </a:rPr>
              <a:t> </a:t>
            </a:r>
            <a:r>
              <a:rPr lang="en-US" sz="2800" b="1" dirty="0" err="1" smtClean="0">
                <a:latin typeface="Kruti Dev 021" pitchFamily="2" charset="0"/>
              </a:rPr>
              <a:t>gSaA</a:t>
            </a:r>
            <a:r>
              <a:rPr lang="en-US" sz="2800" b="1" dirty="0" smtClean="0">
                <a:latin typeface="Kruti Dev 021" pitchFamily="2" charset="0"/>
              </a:rPr>
              <a:t> </a:t>
            </a:r>
          </a:p>
          <a:p>
            <a:pPr algn="ctr">
              <a:spcBef>
                <a:spcPts val="0"/>
              </a:spcBef>
            </a:pPr>
            <a:r>
              <a:rPr lang="en-US" sz="2800" b="1" dirty="0" err="1" smtClean="0">
                <a:solidFill>
                  <a:schemeClr val="bg1"/>
                </a:solidFill>
                <a:latin typeface="Kruti Dev 021" pitchFamily="2" charset="0"/>
              </a:rPr>
              <a:t>Ikzlkfnr</a:t>
            </a:r>
            <a:r>
              <a:rPr lang="en-US" sz="2800" b="1" dirty="0" smtClean="0">
                <a:solidFill>
                  <a:schemeClr val="bg1"/>
                </a:solidFill>
                <a:latin typeface="Kruti Dev 021" pitchFamily="2" charset="0"/>
              </a:rPr>
              <a:t> o </a:t>
            </a:r>
            <a:r>
              <a:rPr lang="en-US" sz="2800" b="1" dirty="0" err="1" smtClean="0">
                <a:solidFill>
                  <a:schemeClr val="bg1"/>
                </a:solidFill>
                <a:latin typeface="Kruti Dev 021" pitchFamily="2" charset="0"/>
              </a:rPr>
              <a:t>izk;f’pr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gq</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rFkk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ijes’oj</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Øks</a:t>
            </a:r>
            <a:r>
              <a:rPr lang="en-US" sz="2800" b="1" dirty="0" smtClean="0">
                <a:solidFill>
                  <a:schemeClr val="bg1"/>
                </a:solidFill>
                <a:latin typeface="Kruti Dev 021" pitchFamily="2" charset="0"/>
              </a:rPr>
              <a:t>/k </a:t>
            </a:r>
            <a:r>
              <a:rPr lang="en-US" sz="2800" b="1" dirty="0" err="1" smtClean="0">
                <a:solidFill>
                  <a:schemeClr val="bg1"/>
                </a:solidFill>
                <a:latin typeface="Kruti Dev 021" pitchFamily="2" charset="0"/>
              </a:rPr>
              <a:t>ls</a:t>
            </a:r>
            <a:r>
              <a:rPr lang="en-US" sz="2800" b="1" dirty="0" smtClean="0">
                <a:solidFill>
                  <a:schemeClr val="bg1"/>
                </a:solidFill>
                <a:latin typeface="Kruti Dev 021" pitchFamily="2" charset="0"/>
              </a:rPr>
              <a:t> cps </a:t>
            </a:r>
            <a:r>
              <a:rPr lang="en-US" sz="2800" b="1" dirty="0" err="1" smtClean="0">
                <a:solidFill>
                  <a:schemeClr val="bg1"/>
                </a:solidFill>
                <a:latin typeface="Kruti Dev 021" pitchFamily="2" charset="0"/>
              </a:rPr>
              <a:t>gq</a:t>
            </a:r>
            <a:r>
              <a:rPr lang="en-US" sz="2800" b="1" dirty="0" smtClean="0">
                <a:solidFill>
                  <a:schemeClr val="bg1"/>
                </a:solidFill>
                <a:latin typeface="Kruti Dev 021" pitchFamily="2" charset="0"/>
              </a:rPr>
              <a:t>, </a:t>
            </a:r>
          </a:p>
          <a:p>
            <a:pPr algn="ctr">
              <a:spcBef>
                <a:spcPts val="0"/>
              </a:spcBef>
            </a:pPr>
            <a:r>
              <a:rPr lang="en-US" sz="2800" b="1" dirty="0" smtClean="0">
                <a:latin typeface="Kruti Dev 021" pitchFamily="2" charset="0"/>
              </a:rPr>
              <a:t>{</a:t>
            </a:r>
            <a:r>
              <a:rPr lang="en-US" sz="2800" b="1" dirty="0" err="1" smtClean="0">
                <a:latin typeface="Kruti Dev 021" pitchFamily="2" charset="0"/>
              </a:rPr>
              <a:t>kek</a:t>
            </a:r>
            <a:r>
              <a:rPr lang="en-US" sz="2800" b="1" dirty="0" smtClean="0">
                <a:latin typeface="Kruti Dev 021" pitchFamily="2" charset="0"/>
              </a:rPr>
              <a:t> </a:t>
            </a:r>
            <a:r>
              <a:rPr lang="en-US" sz="2800" b="1" dirty="0" err="1" smtClean="0">
                <a:latin typeface="Kruti Dev 021" pitchFamily="2" charset="0"/>
              </a:rPr>
              <a:t>izkIr</a:t>
            </a:r>
            <a:r>
              <a:rPr lang="hi-IN" sz="2800" b="1" dirty="0" smtClean="0">
                <a:latin typeface="Kruti Dev 021" pitchFamily="2" charset="0"/>
              </a:rPr>
              <a:t>      </a:t>
            </a:r>
            <a:r>
              <a:rPr lang="en-US" sz="2800" b="1" dirty="0" smtClean="0">
                <a:latin typeface="Kruti Dev 021" pitchFamily="2" charset="0"/>
              </a:rPr>
              <a:t> ‘’</a:t>
            </a:r>
            <a:r>
              <a:rPr lang="en-US" sz="2800" b="1" dirty="0" err="1" smtClean="0">
                <a:latin typeface="Kruti Dev 021" pitchFamily="2" charset="0"/>
              </a:rPr>
              <a:t>kkfUr</a:t>
            </a:r>
            <a:r>
              <a:rPr lang="en-US" sz="2800" b="1" dirty="0" smtClean="0">
                <a:latin typeface="Kruti Dev 021" pitchFamily="2" charset="0"/>
              </a:rPr>
              <a:t> </a:t>
            </a:r>
            <a:r>
              <a:rPr lang="en-US" sz="2800" b="1" dirty="0" err="1" smtClean="0">
                <a:latin typeface="Kruti Dev 021" pitchFamily="2" charset="0"/>
              </a:rPr>
              <a:t>izkIr</a:t>
            </a:r>
            <a:r>
              <a:rPr lang="en-US" sz="2800" b="1" dirty="0" smtClean="0">
                <a:latin typeface="Kruti Dev 021" pitchFamily="2" charset="0"/>
              </a:rPr>
              <a:t> </a:t>
            </a:r>
            <a:r>
              <a:rPr lang="hi-IN" sz="2800" b="1" dirty="0" smtClean="0">
                <a:latin typeface="Kruti Dev 021" pitchFamily="2" charset="0"/>
              </a:rPr>
              <a:t>    </a:t>
            </a:r>
            <a:r>
              <a:rPr lang="en-US" sz="2800" b="1" dirty="0" smtClean="0">
                <a:latin typeface="Kruti Dev 021" pitchFamily="2" charset="0"/>
              </a:rPr>
              <a:t> </a:t>
            </a:r>
            <a:r>
              <a:rPr lang="hi-IN" sz="2800" b="1" dirty="0" smtClean="0">
                <a:latin typeface="Kruti Dev 021" pitchFamily="2" charset="0"/>
              </a:rPr>
              <a:t> </a:t>
            </a:r>
            <a:r>
              <a:rPr lang="en-US" sz="2800" b="1" dirty="0" err="1" smtClean="0">
                <a:latin typeface="Kruti Dev 021" pitchFamily="2" charset="0"/>
              </a:rPr>
              <a:t>esy</a:t>
            </a:r>
            <a:r>
              <a:rPr lang="en-US" sz="2800" b="1" dirty="0" smtClean="0">
                <a:latin typeface="Kruti Dev 021" pitchFamily="2" charset="0"/>
              </a:rPr>
              <a:t> </a:t>
            </a:r>
            <a:r>
              <a:rPr lang="en-US" sz="2800" b="1" dirty="0" err="1" smtClean="0">
                <a:latin typeface="Kruti Dev 021" pitchFamily="2" charset="0"/>
              </a:rPr>
              <a:t>feyki</a:t>
            </a:r>
            <a:r>
              <a:rPr lang="en-US" sz="2800" b="1" dirty="0" smtClean="0">
                <a:latin typeface="Kruti Dev 021" pitchFamily="2" charset="0"/>
              </a:rPr>
              <a:t> </a:t>
            </a:r>
            <a:r>
              <a:rPr lang="en-US" sz="2800" b="1" dirty="0" err="1" smtClean="0">
                <a:latin typeface="Kruti Dev 021" pitchFamily="2" charset="0"/>
              </a:rPr>
              <a:t>fd;s</a:t>
            </a:r>
            <a:r>
              <a:rPr lang="en-US" sz="2800" b="1" dirty="0" smtClean="0">
                <a:latin typeface="Kruti Dev 021" pitchFamily="2" charset="0"/>
              </a:rPr>
              <a:t> </a:t>
            </a:r>
            <a:r>
              <a:rPr lang="en-US" sz="2800" b="1" dirty="0" err="1" smtClean="0">
                <a:latin typeface="Kruti Dev 021" pitchFamily="2" charset="0"/>
              </a:rPr>
              <a:t>gq</a:t>
            </a:r>
            <a:r>
              <a:rPr lang="en-US" sz="2800" b="1" dirty="0" smtClean="0">
                <a:latin typeface="Kruti Dev 021" pitchFamily="2" charset="0"/>
              </a:rPr>
              <a:t>,  </a:t>
            </a:r>
            <a:r>
              <a:rPr lang="hi-IN" sz="2800" b="1" dirty="0" smtClean="0">
                <a:latin typeface="Kruti Dev 021" pitchFamily="2" charset="0"/>
              </a:rPr>
              <a:t>     </a:t>
            </a:r>
            <a:r>
              <a:rPr lang="en-US" sz="2800" b="1" dirty="0" err="1" smtClean="0">
                <a:latin typeface="Kruti Dev 021" pitchFamily="2" charset="0"/>
              </a:rPr>
              <a:t>jktnwr</a:t>
            </a:r>
            <a:r>
              <a:rPr lang="en-US" sz="2800" b="1" dirty="0" smtClean="0">
                <a:latin typeface="Kruti Dev 021" pitchFamily="2" charset="0"/>
              </a:rPr>
              <a:t> </a:t>
            </a:r>
          </a:p>
          <a:p>
            <a:pPr algn="ctr">
              <a:spcBef>
                <a:spcPts val="0"/>
              </a:spcBef>
            </a:pPr>
            <a:r>
              <a:rPr lang="en-US" sz="2800" b="1" dirty="0" err="1" smtClean="0">
                <a:solidFill>
                  <a:schemeClr val="bg1"/>
                </a:solidFill>
                <a:latin typeface="Kruti Dev 021" pitchFamily="2" charset="0"/>
              </a:rPr>
              <a:t>vuUr</a:t>
            </a:r>
            <a:r>
              <a:rPr lang="en-US" sz="2800" b="1" dirty="0" smtClean="0">
                <a:solidFill>
                  <a:schemeClr val="bg1"/>
                </a:solidFill>
                <a:latin typeface="Kruti Dev 021" pitchFamily="2" charset="0"/>
              </a:rPr>
              <a:t> thou </a:t>
            </a:r>
            <a:r>
              <a:rPr lang="en-US" sz="2800" b="1" dirty="0" err="1" smtClean="0">
                <a:solidFill>
                  <a:schemeClr val="bg1"/>
                </a:solidFill>
                <a:latin typeface="Kruti Dev 021" pitchFamily="2" charset="0"/>
              </a:rPr>
              <a:t>izkIr</a:t>
            </a:r>
            <a:r>
              <a:rPr lang="hi-IN" sz="2800" b="1" dirty="0" smtClean="0">
                <a:solidFill>
                  <a:schemeClr val="bg1"/>
                </a:solidFill>
                <a:latin typeface="Kruti Dev 021" pitchFamily="2" charset="0"/>
              </a:rPr>
              <a:t>           </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Lokxr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x;s</a:t>
            </a:r>
            <a:r>
              <a:rPr lang="hi-IN" sz="2800" b="1" dirty="0" smtClean="0">
                <a:solidFill>
                  <a:schemeClr val="bg1"/>
                </a:solidFill>
                <a:latin typeface="Kruti Dev 021" pitchFamily="2" charset="0"/>
              </a:rPr>
              <a:t>,</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Lohdkj</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x;s</a:t>
            </a:r>
            <a:r>
              <a:rPr lang="en-US" sz="2800" b="1" dirty="0" smtClean="0">
                <a:solidFill>
                  <a:schemeClr val="bg1"/>
                </a:solidFill>
                <a:latin typeface="Kruti Dev 021" pitchFamily="2" charset="0"/>
              </a:rPr>
              <a:t> </a:t>
            </a:r>
          </a:p>
          <a:p>
            <a:pPr algn="ctr">
              <a:spcBef>
                <a:spcPts val="0"/>
              </a:spcBef>
            </a:pP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r>
              <a:rPr lang="en-US" sz="2800" b="1" dirty="0" err="1" smtClean="0">
                <a:latin typeface="Kruti Dev 021" pitchFamily="2" charset="0"/>
              </a:rPr>
              <a:t>ifjiw.kZ</a:t>
            </a:r>
            <a:r>
              <a:rPr lang="en-US" sz="2800" b="1" dirty="0" smtClean="0">
                <a:latin typeface="Kruti Dev 021" pitchFamily="2" charset="0"/>
              </a:rPr>
              <a:t> </a:t>
            </a:r>
            <a:r>
              <a:rPr lang="en-US" sz="2800" b="1" dirty="0" err="1" smtClean="0">
                <a:latin typeface="Kruti Dev 021" pitchFamily="2" charset="0"/>
              </a:rPr>
              <a:t>ftlesa</a:t>
            </a:r>
            <a:r>
              <a:rPr lang="en-US" sz="2800" b="1" dirty="0" smtClean="0">
                <a:latin typeface="Kruti Dev 021" pitchFamily="2" charset="0"/>
              </a:rPr>
              <a:t> </a:t>
            </a:r>
            <a:r>
              <a:rPr lang="en-US" sz="2800" b="1" dirty="0" err="1" smtClean="0">
                <a:latin typeface="Kruti Dev 021" pitchFamily="2" charset="0"/>
              </a:rPr>
              <a:t>ijes’oj</a:t>
            </a:r>
            <a:r>
              <a:rPr lang="en-US" sz="2800" b="1" dirty="0" smtClean="0">
                <a:latin typeface="Kruti Dev 021" pitchFamily="2" charset="0"/>
              </a:rPr>
              <a:t> dh /</a:t>
            </a:r>
            <a:r>
              <a:rPr lang="en-US" sz="2800" b="1" dirty="0" err="1" smtClean="0">
                <a:latin typeface="Kruti Dev 021" pitchFamily="2" charset="0"/>
              </a:rPr>
              <a:t>kfeZdrk</a:t>
            </a:r>
            <a:r>
              <a:rPr lang="en-US" sz="2800" b="1" dirty="0" smtClean="0">
                <a:latin typeface="Kruti Dev 021" pitchFamily="2" charset="0"/>
              </a:rPr>
              <a:t> </a:t>
            </a:r>
            <a:r>
              <a:rPr lang="en-US" sz="2800" b="1" dirty="0" err="1" smtClean="0">
                <a:latin typeface="Kruti Dev 021" pitchFamily="2" charset="0"/>
              </a:rPr>
              <a:t>okl</a:t>
            </a:r>
            <a:r>
              <a:rPr lang="en-US" sz="2800" b="1" dirty="0" smtClean="0">
                <a:latin typeface="Kruti Dev 021" pitchFamily="2" charset="0"/>
              </a:rPr>
              <a:t> </a:t>
            </a:r>
            <a:r>
              <a:rPr lang="en-US" sz="2800" b="1" dirty="0" err="1" smtClean="0">
                <a:latin typeface="Kruti Dev 021" pitchFamily="2" charset="0"/>
              </a:rPr>
              <a:t>djrh</a:t>
            </a:r>
            <a:r>
              <a:rPr lang="en-US" sz="2800" b="1" dirty="0" smtClean="0">
                <a:latin typeface="Kruti Dev 021" pitchFamily="2" charset="0"/>
              </a:rPr>
              <a:t> </a:t>
            </a:r>
            <a:r>
              <a:rPr lang="en-US" sz="2800" b="1" dirty="0" err="1" smtClean="0">
                <a:latin typeface="Kruti Dev 021" pitchFamily="2" charset="0"/>
              </a:rPr>
              <a:t>gS</a:t>
            </a:r>
            <a:endParaRPr lang="en-US" sz="2800" b="1" dirty="0" smtClean="0">
              <a:latin typeface="Kruti Dev 021" pitchFamily="2" charset="0"/>
            </a:endParaRPr>
          </a:p>
          <a:p>
            <a:pPr algn="ctr">
              <a:spcBef>
                <a:spcPts val="0"/>
              </a:spcBef>
            </a:pPr>
            <a:r>
              <a:rPr lang="en-US" sz="2800" b="1" dirty="0" err="1" smtClean="0">
                <a:solidFill>
                  <a:schemeClr val="bg1"/>
                </a:solidFill>
                <a:latin typeface="Kruti Dev 021" pitchFamily="2" charset="0"/>
              </a:rPr>
              <a:t>Lkkjh</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vkfRed</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vk’kh"kksa</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vk’khf"kr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gSa</a:t>
            </a:r>
            <a:endParaRPr lang="en-US" sz="2800" b="1" dirty="0" smtClean="0">
              <a:solidFill>
                <a:schemeClr val="bg1"/>
              </a:solidFill>
              <a:latin typeface="Kruti Dev 021" pitchFamily="2" charset="0"/>
            </a:endParaRPr>
          </a:p>
          <a:p>
            <a:pPr algn="ctr">
              <a:spcBef>
                <a:spcPts val="0"/>
              </a:spcBef>
            </a:pPr>
            <a:r>
              <a:rPr lang="en-US" sz="2800" b="1" dirty="0" err="1" smtClean="0">
                <a:latin typeface="Kruti Dev 021" pitchFamily="2" charset="0"/>
              </a:rPr>
              <a:t>elhg</a:t>
            </a:r>
            <a:r>
              <a:rPr lang="en-US" sz="2800" b="1" dirty="0" smtClean="0">
                <a:latin typeface="Kruti Dev 021" pitchFamily="2" charset="0"/>
              </a:rPr>
              <a:t> </a:t>
            </a:r>
            <a:r>
              <a:rPr lang="en-US" sz="2800" b="1" dirty="0" err="1" smtClean="0">
                <a:latin typeface="Kruti Dev 021" pitchFamily="2" charset="0"/>
              </a:rPr>
              <a:t>ijes’oj</a:t>
            </a:r>
            <a:r>
              <a:rPr lang="en-US" sz="2800" b="1" dirty="0" smtClean="0">
                <a:latin typeface="Kruti Dev 021" pitchFamily="2" charset="0"/>
              </a:rPr>
              <a:t> dh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ls</a:t>
            </a:r>
            <a:r>
              <a:rPr lang="en-US" sz="2800" b="1" dirty="0" smtClean="0">
                <a:latin typeface="Kruti Dev 021" pitchFamily="2" charset="0"/>
              </a:rPr>
              <a:t> </a:t>
            </a:r>
            <a:r>
              <a:rPr lang="en-US" sz="2800" b="1" dirty="0" err="1" smtClean="0">
                <a:latin typeface="Kruti Dev 021" pitchFamily="2" charset="0"/>
              </a:rPr>
              <a:t>gekjh</a:t>
            </a:r>
            <a:r>
              <a:rPr lang="en-US" sz="2800" b="1" dirty="0" smtClean="0">
                <a:latin typeface="Kruti Dev 021" pitchFamily="2" charset="0"/>
              </a:rPr>
              <a:t> </a:t>
            </a:r>
            <a:r>
              <a:rPr lang="en-US" sz="2800" b="1" dirty="0" err="1" smtClean="0">
                <a:latin typeface="Kruti Dev 021" pitchFamily="2" charset="0"/>
              </a:rPr>
              <a:t>cqf</a:t>
            </a:r>
            <a:r>
              <a:rPr lang="en-US" sz="2800" b="1" dirty="0" smtClean="0">
                <a:latin typeface="Kruti Dev 021" pitchFamily="2" charset="0"/>
              </a:rPr>
              <a:t>)]</a:t>
            </a:r>
            <a:r>
              <a:rPr lang="hi-IN" sz="2800" b="1" dirty="0" smtClean="0">
                <a:latin typeface="Kruti Dev 021" pitchFamily="2" charset="0"/>
              </a:rPr>
              <a:t> </a:t>
            </a:r>
            <a:r>
              <a:rPr lang="en-US" sz="2800" b="1" dirty="0" smtClean="0">
                <a:latin typeface="Kruti Dev 021" pitchFamily="2" charset="0"/>
              </a:rPr>
              <a:t>/</a:t>
            </a:r>
            <a:r>
              <a:rPr lang="en-US" sz="2800" b="1" dirty="0" err="1" smtClean="0">
                <a:latin typeface="Kruti Dev 021" pitchFamily="2" charset="0"/>
              </a:rPr>
              <a:t>kkfeZdrk</a:t>
            </a:r>
            <a:r>
              <a:rPr lang="en-US" sz="2800" b="1" dirty="0" smtClean="0">
                <a:latin typeface="Kruti Dev 021" pitchFamily="2" charset="0"/>
              </a:rPr>
              <a:t>] '</a:t>
            </a:r>
            <a:r>
              <a:rPr lang="en-US" sz="2800" b="1" dirty="0" err="1" smtClean="0">
                <a:latin typeface="Kruti Dev 021" pitchFamily="2" charset="0"/>
              </a:rPr>
              <a:t>kqf</a:t>
            </a:r>
            <a:r>
              <a:rPr lang="en-US" sz="2800" b="1" dirty="0" smtClean="0">
                <a:latin typeface="Kruti Dev 021" pitchFamily="2" charset="0"/>
              </a:rPr>
              <a:t>)</a:t>
            </a:r>
            <a:r>
              <a:rPr lang="en-US" sz="2800" b="1" dirty="0" err="1" smtClean="0">
                <a:latin typeface="Kruti Dev 021" pitchFamily="2" charset="0"/>
              </a:rPr>
              <a:t>dj.k</a:t>
            </a:r>
            <a:r>
              <a:rPr lang="en-US" sz="2800" b="1" dirty="0" smtClean="0">
                <a:latin typeface="Kruti Dev 021" pitchFamily="2" charset="0"/>
              </a:rPr>
              <a:t> o </a:t>
            </a:r>
            <a:r>
              <a:rPr lang="en-US" sz="2800" b="1" dirty="0" err="1" smtClean="0">
                <a:latin typeface="Kruti Dev 021" pitchFamily="2" charset="0"/>
              </a:rPr>
              <a:t>NqVdkjk</a:t>
            </a:r>
            <a:r>
              <a:rPr lang="en-US" sz="2800" b="1" dirty="0" smtClean="0">
                <a:latin typeface="Kruti Dev 021" pitchFamily="2" charset="0"/>
              </a:rPr>
              <a:t> </a:t>
            </a:r>
          </a:p>
          <a:p>
            <a:pPr algn="ctr">
              <a:spcBef>
                <a:spcPts val="0"/>
              </a:spcBef>
            </a:pPr>
            <a:r>
              <a:rPr lang="en-US" sz="2800" b="1" dirty="0" smtClean="0">
                <a:solidFill>
                  <a:schemeClr val="bg1"/>
                </a:solidFill>
                <a:latin typeface="Kruti Dev 021" pitchFamily="2" charset="0"/>
              </a:rPr>
              <a:t>v/</a:t>
            </a:r>
            <a:r>
              <a:rPr lang="en-US" sz="2800" b="1" dirty="0" err="1" smtClean="0">
                <a:solidFill>
                  <a:schemeClr val="bg1"/>
                </a:solidFill>
                <a:latin typeface="Kruti Dev 021" pitchFamily="2" charset="0"/>
              </a:rPr>
              <a:t>kadkj</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jkT</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fudkydj</a:t>
            </a:r>
            <a:r>
              <a:rPr lang="en-US" sz="2800" b="1" dirty="0" smtClean="0">
                <a:solidFill>
                  <a:schemeClr val="bg1"/>
                </a:solidFill>
                <a:latin typeface="Kruti Dev 021" pitchFamily="2" charset="0"/>
              </a:rPr>
              <a:t> </a:t>
            </a:r>
          </a:p>
          <a:p>
            <a:pPr algn="ctr">
              <a:spcBef>
                <a:spcPts val="0"/>
              </a:spcBef>
            </a:pPr>
            <a:r>
              <a:rPr lang="en-US" sz="2800" b="1" dirty="0" err="1" smtClean="0">
                <a:latin typeface="Kruti Dev 021" pitchFamily="2" charset="0"/>
              </a:rPr>
              <a:t>T;ksafr</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jkT</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r>
              <a:rPr lang="en-US" sz="2800" b="1" dirty="0" err="1" smtClean="0">
                <a:latin typeface="Kruti Dev 021" pitchFamily="2" charset="0"/>
              </a:rPr>
              <a:t>izos’k</a:t>
            </a:r>
            <a:r>
              <a:rPr lang="en-US" sz="2800" b="1" dirty="0" smtClean="0">
                <a:latin typeface="Kruti Dev 021" pitchFamily="2" charset="0"/>
              </a:rPr>
              <a:t> </a:t>
            </a:r>
            <a:r>
              <a:rPr lang="en-US" sz="2800" b="1" dirty="0" err="1" smtClean="0">
                <a:latin typeface="Kruti Dev 021" pitchFamily="2" charset="0"/>
              </a:rPr>
              <a:t>djk;s</a:t>
            </a:r>
            <a:r>
              <a:rPr lang="en-US" sz="2800" b="1" dirty="0" smtClean="0">
                <a:latin typeface="Kruti Dev 021" pitchFamily="2" charset="0"/>
              </a:rPr>
              <a:t> </a:t>
            </a:r>
            <a:r>
              <a:rPr lang="en-US" sz="2800" b="1" dirty="0" err="1" smtClean="0">
                <a:latin typeface="Kruti Dev 021" pitchFamily="2" charset="0"/>
              </a:rPr>
              <a:t>x;s</a:t>
            </a:r>
            <a:r>
              <a:rPr lang="en-US" sz="2800" b="1" dirty="0" smtClean="0">
                <a:latin typeface="Kruti Dev 021" pitchFamily="2" charset="0"/>
              </a:rPr>
              <a:t> </a:t>
            </a:r>
            <a:r>
              <a:rPr lang="en-US" sz="2800" b="1" dirty="0" err="1" smtClean="0">
                <a:latin typeface="Kruti Dev 021" pitchFamily="2" charset="0"/>
              </a:rPr>
              <a:t>gSaA</a:t>
            </a:r>
            <a:endParaRPr lang="en-CA" sz="3200" b="1" dirty="0">
              <a:latin typeface="Kruti Dev 021" pitchFamily="2" charset="0"/>
            </a:endParaRPr>
          </a:p>
        </p:txBody>
      </p:sp>
      <p:sp>
        <p:nvSpPr>
          <p:cNvPr id="5" name="Text Box 4"/>
          <p:cNvSpPr txBox="1">
            <a:spLocks noChangeArrowheads="1"/>
          </p:cNvSpPr>
          <p:nvPr/>
        </p:nvSpPr>
        <p:spPr bwMode="auto">
          <a:xfrm>
            <a:off x="-324544" y="725795"/>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r>
              <a:rPr lang="en-US" sz="2800" b="1" dirty="0" smtClean="0">
                <a:latin typeface="Kruti Dev 021" pitchFamily="2" charset="0"/>
              </a:rPr>
              <a:t> </a:t>
            </a:r>
            <a:endParaRPr lang="en-US" sz="2800" b="1" dirty="0">
              <a:latin typeface="Kruti Dev 021" pitchFamily="2" charset="0"/>
            </a:endParaRPr>
          </a:p>
        </p:txBody>
      </p:sp>
      <p:sp>
        <p:nvSpPr>
          <p:cNvPr id="6" name="TextBox 5"/>
          <p:cNvSpPr txBox="1">
            <a:spLocks noChangeArrowheads="1"/>
          </p:cNvSpPr>
          <p:nvPr/>
        </p:nvSpPr>
        <p:spPr bwMode="auto">
          <a:xfrm>
            <a:off x="107503" y="5949280"/>
            <a:ext cx="8961120" cy="86581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err="1" smtClean="0">
                <a:latin typeface="Kruti Dev 021" pitchFamily="2" charset="0"/>
              </a:rPr>
              <a:t>izHkq</a:t>
            </a:r>
            <a:r>
              <a:rPr lang="en-CA" sz="2800" b="1" dirty="0" smtClean="0">
                <a:latin typeface="Kruti Dev 021" pitchFamily="2" charset="0"/>
              </a:rPr>
              <a:t>] </a:t>
            </a:r>
            <a:r>
              <a:rPr lang="en-CA" sz="2800" b="1" dirty="0" err="1" smtClean="0">
                <a:latin typeface="Kruti Dev 021" pitchFamily="2" charset="0"/>
              </a:rPr>
              <a:t>ge</a:t>
            </a:r>
            <a:r>
              <a:rPr lang="en-CA" sz="2800" b="1" dirty="0" smtClean="0">
                <a:latin typeface="Kruti Dev 021" pitchFamily="2" charset="0"/>
              </a:rPr>
              <a:t> </a:t>
            </a:r>
            <a:r>
              <a:rPr lang="en-CA" sz="2800" b="1" dirty="0" err="1" smtClean="0">
                <a:latin typeface="Kruti Dev 021" pitchFamily="2" charset="0"/>
              </a:rPr>
              <a:t>vkidk</a:t>
            </a:r>
            <a:r>
              <a:rPr lang="en-CA" sz="2800" b="1" dirty="0" smtClean="0">
                <a:latin typeface="Kruti Dev 021" pitchFamily="2" charset="0"/>
              </a:rPr>
              <a:t> /</a:t>
            </a:r>
            <a:r>
              <a:rPr lang="en-CA" sz="2800" b="1" dirty="0" err="1" smtClean="0">
                <a:latin typeface="Kruti Dev 021" pitchFamily="2" charset="0"/>
              </a:rPr>
              <a:t>kU;okn</a:t>
            </a:r>
            <a:r>
              <a:rPr lang="en-CA" sz="2800" b="1" dirty="0" smtClean="0">
                <a:latin typeface="Kruti Dev 021" pitchFamily="2" charset="0"/>
              </a:rPr>
              <a:t> </a:t>
            </a:r>
            <a:r>
              <a:rPr lang="en-CA" sz="2800" b="1" dirty="0" err="1" smtClean="0">
                <a:latin typeface="Kruti Dev 021" pitchFamily="2" charset="0"/>
              </a:rPr>
              <a:t>nsrs</a:t>
            </a:r>
            <a:r>
              <a:rPr lang="en-CA" sz="2800" b="1" dirty="0" smtClean="0">
                <a:latin typeface="Kruti Dev 021" pitchFamily="2" charset="0"/>
              </a:rPr>
              <a:t> </a:t>
            </a:r>
            <a:r>
              <a:rPr lang="en-CA" sz="2800" b="1" dirty="0" err="1" smtClean="0">
                <a:latin typeface="Kruti Dev 021" pitchFamily="2" charset="0"/>
              </a:rPr>
              <a:t>gSa</a:t>
            </a:r>
            <a:r>
              <a:rPr lang="en-CA" sz="2800" b="1" dirty="0" smtClean="0">
                <a:latin typeface="Kruti Dev 021" pitchFamily="2" charset="0"/>
              </a:rPr>
              <a:t> </a:t>
            </a:r>
            <a:r>
              <a:rPr lang="en-CA" sz="2800" b="1" dirty="0" err="1" smtClean="0">
                <a:latin typeface="Kruti Dev 021" pitchFamily="2" charset="0"/>
              </a:rPr>
              <a:t>fd</a:t>
            </a:r>
            <a:r>
              <a:rPr lang="en-CA" sz="2800" b="1" dirty="0" smtClean="0">
                <a:latin typeface="Kruti Dev 021" pitchFamily="2" charset="0"/>
              </a:rPr>
              <a:t> </a:t>
            </a:r>
            <a:r>
              <a:rPr lang="en-CA" sz="2800" b="1" dirty="0" err="1" smtClean="0">
                <a:latin typeface="Kruti Dev 021" pitchFamily="2" charset="0"/>
              </a:rPr>
              <a:t>elhg</a:t>
            </a:r>
            <a:r>
              <a:rPr lang="en-CA" sz="2800" b="1" dirty="0" smtClean="0">
                <a:latin typeface="Kruti Dev 021" pitchFamily="2" charset="0"/>
              </a:rPr>
              <a:t> dh </a:t>
            </a:r>
            <a:r>
              <a:rPr lang="en-CA" sz="2800" b="1" dirty="0" err="1" smtClean="0">
                <a:latin typeface="Kruti Dev 021" pitchFamily="2" charset="0"/>
              </a:rPr>
              <a:t>e`R;q</a:t>
            </a:r>
            <a:r>
              <a:rPr lang="en-CA" sz="2800" b="1" dirty="0" smtClean="0">
                <a:latin typeface="Kruti Dev 021" pitchFamily="2" charset="0"/>
              </a:rPr>
              <a:t> us </a:t>
            </a:r>
            <a:r>
              <a:rPr lang="en-CA" sz="2800" b="1" dirty="0" err="1" smtClean="0">
                <a:latin typeface="Kruti Dev 021" pitchFamily="2" charset="0"/>
              </a:rPr>
              <a:t>gesa</a:t>
            </a:r>
            <a:r>
              <a:rPr lang="en-CA" sz="2800" b="1" dirty="0" smtClean="0">
                <a:latin typeface="Kruti Dev 021" pitchFamily="2" charset="0"/>
              </a:rPr>
              <a:t> </a:t>
            </a:r>
            <a:r>
              <a:rPr lang="en-CA" sz="2800" b="1" dirty="0" err="1" smtClean="0">
                <a:latin typeface="Kruti Dev 021" pitchFamily="2" charset="0"/>
              </a:rPr>
              <a:t>elhg</a:t>
            </a:r>
            <a:r>
              <a:rPr lang="en-CA" sz="2800" b="1" dirty="0" smtClean="0">
                <a:latin typeface="Kruti Dev 021" pitchFamily="2" charset="0"/>
              </a:rPr>
              <a:t> </a:t>
            </a:r>
            <a:r>
              <a:rPr lang="en-CA" sz="2800" b="1" dirty="0" err="1" smtClean="0">
                <a:latin typeface="Kruti Dev 021" pitchFamily="2" charset="0"/>
              </a:rPr>
              <a:t>ds</a:t>
            </a:r>
            <a:r>
              <a:rPr lang="en-CA" sz="2800" b="1" dirty="0" smtClean="0">
                <a:latin typeface="Kruti Dev 021" pitchFamily="2" charset="0"/>
              </a:rPr>
              <a:t> </a:t>
            </a:r>
            <a:r>
              <a:rPr lang="en-CA" sz="2800" b="1" dirty="0" err="1" smtClean="0">
                <a:latin typeface="Kruti Dev 021" pitchFamily="2" charset="0"/>
              </a:rPr>
              <a:t>vuqxzg</a:t>
            </a:r>
            <a:r>
              <a:rPr lang="en-CA" sz="2800" b="1" dirty="0" smtClean="0">
                <a:latin typeface="Kruti Dev 021" pitchFamily="2" charset="0"/>
              </a:rPr>
              <a:t> dh </a:t>
            </a:r>
            <a:r>
              <a:rPr lang="en-CA" sz="2800" b="1" dirty="0" err="1" smtClean="0">
                <a:latin typeface="Kruti Dev 021" pitchFamily="2" charset="0"/>
              </a:rPr>
              <a:t>vk’kh"kksa</a:t>
            </a:r>
            <a:r>
              <a:rPr lang="en-CA" sz="2800" b="1" dirty="0" smtClean="0">
                <a:latin typeface="Kruti Dev 021" pitchFamily="2" charset="0"/>
              </a:rPr>
              <a:t> dh </a:t>
            </a:r>
            <a:r>
              <a:rPr lang="en-CA" sz="2800" b="1" dirty="0" err="1" smtClean="0">
                <a:latin typeface="Kruti Dev 021" pitchFamily="2" charset="0"/>
              </a:rPr>
              <a:t>et+cwr</a:t>
            </a:r>
            <a:r>
              <a:rPr lang="en-CA" sz="2800" b="1" dirty="0" smtClean="0">
                <a:latin typeface="Kruti Dev 021" pitchFamily="2" charset="0"/>
              </a:rPr>
              <a:t> </a:t>
            </a:r>
            <a:r>
              <a:rPr lang="en-CA" sz="2800" b="1" dirty="0" err="1" smtClean="0">
                <a:latin typeface="Kruti Dev 021" pitchFamily="2" charset="0"/>
              </a:rPr>
              <a:t>uho</a:t>
            </a:r>
            <a:r>
              <a:rPr lang="en-CA" sz="2800" b="1" dirty="0" smtClean="0">
                <a:latin typeface="Kruti Dev 021" pitchFamily="2" charset="0"/>
              </a:rPr>
              <a:t> </a:t>
            </a:r>
            <a:r>
              <a:rPr lang="en-CA" sz="2800" b="1" dirty="0" err="1" smtClean="0">
                <a:latin typeface="Kruti Dev 021" pitchFamily="2" charset="0"/>
              </a:rPr>
              <a:t>iznku</a:t>
            </a:r>
            <a:r>
              <a:rPr lang="en-CA" sz="2800" b="1" dirty="0" smtClean="0">
                <a:latin typeface="Kruti Dev 021" pitchFamily="2" charset="0"/>
              </a:rPr>
              <a:t> </a:t>
            </a:r>
            <a:r>
              <a:rPr lang="en-CA" sz="2800" b="1" dirty="0" err="1" smtClean="0">
                <a:latin typeface="Kruti Dev 021" pitchFamily="2" charset="0"/>
              </a:rPr>
              <a:t>dhA</a:t>
            </a:r>
            <a:endParaRPr lang="en-CA" sz="2800" b="1" dirty="0">
              <a:latin typeface="Kruti Dev 021" pitchFamily="2"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err="1" smtClean="0">
                <a:latin typeface="Kruti Dev 021" pitchFamily="2" charset="0"/>
                <a:cs typeface="Calibri" pitchFamily="34" charset="0"/>
              </a:rPr>
              <a:t>migkj</a:t>
            </a:r>
            <a:r>
              <a:rPr lang="en-US" sz="2400" dirty="0" smtClean="0">
                <a:latin typeface="Kruti Dev 021" pitchFamily="2" charset="0"/>
                <a:cs typeface="Calibri" pitchFamily="34" charset="0"/>
              </a:rPr>
              <a:t> 1-14</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11" name="TextBox 10"/>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15" name="TextBox 14"/>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53"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rgbClr val="00FF00"/>
                </a:solidFill>
                <a:latin typeface="Kruti Dev 021" pitchFamily="2" charset="0"/>
              </a:rPr>
              <a:t>15-23 </a:t>
            </a:r>
            <a:r>
              <a:rPr lang="en-CA" sz="3100" dirty="0" err="1" smtClean="0">
                <a:solidFill>
                  <a:srgbClr val="00FF00"/>
                </a:solidFill>
                <a:latin typeface="Kruti Dev 021" pitchFamily="2" charset="0"/>
              </a:rPr>
              <a:t>firk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iq</a:t>
            </a:r>
            <a:r>
              <a:rPr lang="en-CA" sz="3100" dirty="0" smtClean="0">
                <a:solidFill>
                  <a:srgbClr val="00FF00"/>
                </a:solidFill>
                <a:latin typeface="Kruti Dev 021" pitchFamily="2" charset="0"/>
              </a:rPr>
              <a:t>=k o </a:t>
            </a:r>
            <a:r>
              <a:rPr lang="en-CA" sz="3100" dirty="0" err="1" smtClean="0">
                <a:solidFill>
                  <a:srgbClr val="00FF00"/>
                </a:solidFill>
                <a:latin typeface="Kruti Dev 021" pitchFamily="2" charset="0"/>
              </a:rPr>
              <a:t>ifo</a:t>
            </a:r>
            <a:r>
              <a:rPr lang="en-CA" sz="3100" dirty="0" smtClean="0">
                <a:solidFill>
                  <a:srgbClr val="00FF00"/>
                </a:solidFill>
                <a:latin typeface="Kruti Dev 021" pitchFamily="2" charset="0"/>
              </a:rPr>
              <a:t>=k </a:t>
            </a:r>
            <a:r>
              <a:rPr lang="en-CA" sz="3100" dirty="0" err="1" smtClean="0">
                <a:solidFill>
                  <a:srgbClr val="00FF00"/>
                </a:solidFill>
                <a:latin typeface="Kruti Dev 021" pitchFamily="2" charset="0"/>
              </a:rPr>
              <a:t>vkRek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ls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tqM+s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Oval 9"/>
          <p:cNvSpPr/>
          <p:nvPr/>
        </p:nvSpPr>
        <p:spPr>
          <a:xfrm>
            <a:off x="1115616" y="0"/>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b="1" dirty="0" err="1" smtClean="0">
                <a:latin typeface="Kruti Dev 021" pitchFamily="2" charset="0"/>
              </a:rPr>
              <a:t>Eklhg</a:t>
            </a:r>
            <a:r>
              <a:rPr lang="en-US" sz="2400" b="1" dirty="0" smtClean="0">
                <a:latin typeface="Kruti Dev 021" pitchFamily="2" charset="0"/>
              </a:rPr>
              <a:t> </a:t>
            </a:r>
            <a:r>
              <a:rPr lang="en-US" sz="2400" b="1" dirty="0" err="1" smtClean="0">
                <a:latin typeface="Kruti Dev 021" pitchFamily="2" charset="0"/>
              </a:rPr>
              <a:t>esa</a:t>
            </a:r>
            <a:r>
              <a:rPr lang="en-US" sz="2400" b="1" dirty="0" smtClean="0">
                <a:latin typeface="Kruti Dev 021" pitchFamily="2" charset="0"/>
              </a:rPr>
              <a:t> </a:t>
            </a:r>
          </a:p>
          <a:p>
            <a:pPr algn="ctr"/>
            <a:r>
              <a:rPr lang="en-US" sz="2400" b="1" dirty="0" err="1" smtClean="0">
                <a:latin typeface="Kruti Dev 021" pitchFamily="2" charset="0"/>
              </a:rPr>
              <a:t>fo’okl</a:t>
            </a:r>
            <a:r>
              <a:rPr lang="en-US" sz="2400" b="1" dirty="0" smtClean="0">
                <a:latin typeface="Kruti Dev 021" pitchFamily="2" charset="0"/>
              </a:rPr>
              <a:t> </a:t>
            </a:r>
            <a:endParaRPr lang="en-US" sz="2400" b="1" dirty="0">
              <a:latin typeface="Kruti Dev 021" pitchFamily="2" charset="0"/>
            </a:endParaRPr>
          </a:p>
        </p:txBody>
      </p:sp>
      <p:sp>
        <p:nvSpPr>
          <p:cNvPr id="12" name="TextBox 11"/>
          <p:cNvSpPr txBox="1">
            <a:spLocks noChangeArrowheads="1"/>
          </p:cNvSpPr>
          <p:nvPr/>
        </p:nvSpPr>
        <p:spPr bwMode="auto">
          <a:xfrm>
            <a:off x="116921" y="5436004"/>
            <a:ext cx="8919575" cy="873316"/>
          </a:xfrm>
          <a:prstGeom prst="rect">
            <a:avLst/>
          </a:prstGeom>
          <a:solidFill>
            <a:srgbClr val="7030A0"/>
          </a:solidFill>
          <a:ln w="9525">
            <a:noFill/>
            <a:miter lim="800000"/>
            <a:headEnd/>
            <a:tailEnd/>
          </a:ln>
        </p:spPr>
        <p:txBody>
          <a:bodyPr wrap="square">
            <a:spAutoFit/>
          </a:bodyPr>
          <a:lstStyle/>
          <a:p>
            <a:pPr algn="ctr">
              <a:lnSpc>
                <a:spcPts val="3000"/>
              </a:lnSpc>
            </a:pPr>
            <a:r>
              <a:rPr lang="en-US" sz="2800" b="1" dirty="0" err="1" smtClean="0">
                <a:latin typeface="Kruti Dev 021" pitchFamily="2" charset="0"/>
              </a:rPr>
              <a:t>Ikjes’oj</a:t>
            </a:r>
            <a:r>
              <a:rPr lang="en-US" sz="2800" b="1" dirty="0" smtClean="0">
                <a:latin typeface="Kruti Dev 021" pitchFamily="2" charset="0"/>
              </a:rPr>
              <a:t>] </a:t>
            </a:r>
            <a:r>
              <a:rPr lang="en-US" sz="2800" b="1" dirty="0" err="1" smtClean="0">
                <a:latin typeface="Kruti Dev 021" pitchFamily="2" charset="0"/>
              </a:rPr>
              <a:t>ge</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r>
              <a:rPr lang="en-US" sz="2800" b="1" dirty="0" err="1" smtClean="0">
                <a:latin typeface="Kruti Dev 021" pitchFamily="2" charset="0"/>
              </a:rPr>
              <a:t>kU;okn</a:t>
            </a:r>
            <a:r>
              <a:rPr lang="en-US" sz="2800" b="1" dirty="0" smtClean="0">
                <a:latin typeface="Kruti Dev 021" pitchFamily="2" charset="0"/>
              </a:rPr>
              <a:t> </a:t>
            </a:r>
            <a:r>
              <a:rPr lang="en-US" sz="2800" b="1" dirty="0" err="1" smtClean="0">
                <a:latin typeface="Kruti Dev 021" pitchFamily="2" charset="0"/>
              </a:rPr>
              <a:t>nsrs</a:t>
            </a:r>
            <a:r>
              <a:rPr lang="en-US" sz="2800" b="1" dirty="0" smtClean="0">
                <a:latin typeface="Kruti Dev 021" pitchFamily="2" charset="0"/>
              </a:rPr>
              <a:t> </a:t>
            </a:r>
            <a:r>
              <a:rPr lang="en-US" sz="2800" b="1" dirty="0" err="1" smtClean="0">
                <a:latin typeface="Kruti Dev 021" pitchFamily="2" charset="0"/>
              </a:rPr>
              <a:t>gSa</a:t>
            </a:r>
            <a:r>
              <a:rPr lang="en-US" sz="2800" b="1" dirty="0" smtClean="0">
                <a:latin typeface="Kruti Dev 021" pitchFamily="2" charset="0"/>
              </a:rPr>
              <a:t> </a:t>
            </a:r>
            <a:r>
              <a:rPr lang="en-US" sz="2800" b="1" dirty="0" err="1" smtClean="0">
                <a:latin typeface="Kruti Dev 021" pitchFamily="2" charset="0"/>
              </a:rPr>
              <a:t>fd</a:t>
            </a:r>
            <a:r>
              <a:rPr lang="en-US" sz="2800" b="1" dirty="0" smtClean="0">
                <a:latin typeface="Kruti Dev 021" pitchFamily="2" charset="0"/>
              </a:rPr>
              <a:t> </a:t>
            </a:r>
            <a:r>
              <a:rPr lang="en-US" sz="2800" b="1" dirty="0" err="1" smtClean="0">
                <a:latin typeface="Kruti Dev 021" pitchFamily="2" charset="0"/>
              </a:rPr>
              <a:t>elhg</a:t>
            </a:r>
            <a:r>
              <a:rPr lang="en-US" sz="2800" b="1" dirty="0" smtClean="0">
                <a:latin typeface="Kruti Dev 021" pitchFamily="2" charset="0"/>
              </a:rPr>
              <a:t> dh </a:t>
            </a:r>
            <a:r>
              <a:rPr lang="en-US" sz="2800" b="1" dirty="0" err="1" smtClean="0">
                <a:latin typeface="Kruti Dev 021" pitchFamily="2" charset="0"/>
              </a:rPr>
              <a:t>e`R;q</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dkj.k</a:t>
            </a:r>
            <a:r>
              <a:rPr lang="en-US" sz="2800" b="1" dirty="0" smtClean="0">
                <a:latin typeface="Kruti Dev 021" pitchFamily="2" charset="0"/>
              </a:rPr>
              <a:t>  </a:t>
            </a:r>
            <a:r>
              <a:rPr lang="en-US" sz="2800" b="1" dirty="0" err="1" smtClean="0">
                <a:latin typeface="Kruti Dev 021" pitchFamily="2" charset="0"/>
              </a:rPr>
              <a:t>firk</a:t>
            </a:r>
            <a:r>
              <a:rPr lang="en-US" sz="2800" b="1" dirty="0" smtClean="0">
                <a:latin typeface="Kruti Dev 021" pitchFamily="2" charset="0"/>
              </a:rPr>
              <a:t>]</a:t>
            </a:r>
            <a:r>
              <a:rPr lang="en-US" sz="2800" b="1" dirty="0" err="1" smtClean="0">
                <a:latin typeface="Kruti Dev 021" pitchFamily="2" charset="0"/>
              </a:rPr>
              <a:t>iq</a:t>
            </a:r>
            <a:r>
              <a:rPr lang="en-US" sz="2800" b="1" dirty="0" smtClean="0">
                <a:latin typeface="Kruti Dev 021" pitchFamily="2" charset="0"/>
              </a:rPr>
              <a:t>=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ifo</a:t>
            </a:r>
            <a:r>
              <a:rPr lang="en-US" sz="2800" b="1" dirty="0" smtClean="0">
                <a:latin typeface="Kruti Dev 021" pitchFamily="2" charset="0"/>
              </a:rPr>
              <a:t>= </a:t>
            </a:r>
            <a:r>
              <a:rPr lang="en-US" sz="2800" b="1" dirty="0" err="1" smtClean="0">
                <a:latin typeface="Kruti Dev 021" pitchFamily="2" charset="0"/>
              </a:rPr>
              <a:t>vkRek</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lkFk</a:t>
            </a:r>
            <a:r>
              <a:rPr lang="en-US" sz="2800" b="1" dirty="0" smtClean="0">
                <a:latin typeface="Kruti Dev 021" pitchFamily="2" charset="0"/>
              </a:rPr>
              <a:t> </a:t>
            </a:r>
            <a:r>
              <a:rPr lang="en-US" sz="2800" b="1" dirty="0" err="1" smtClean="0">
                <a:latin typeface="Kruti Dev 021" pitchFamily="2" charset="0"/>
              </a:rPr>
              <a:t>gekjk</a:t>
            </a:r>
            <a:r>
              <a:rPr lang="en-US" sz="2800" b="1" dirty="0" smtClean="0">
                <a:latin typeface="Kruti Dev 021" pitchFamily="2" charset="0"/>
              </a:rPr>
              <a:t> </a:t>
            </a:r>
            <a:r>
              <a:rPr lang="en-US" sz="2800" b="1" dirty="0" err="1" smtClean="0">
                <a:latin typeface="Kruti Dev 021" pitchFamily="2" charset="0"/>
              </a:rPr>
              <a:t>lEcU</a:t>
            </a:r>
            <a:r>
              <a:rPr lang="en-US" sz="2800" b="1" dirty="0" smtClean="0">
                <a:latin typeface="Kruti Dev 021" pitchFamily="2" charset="0"/>
              </a:rPr>
              <a:t>/k </a:t>
            </a:r>
            <a:r>
              <a:rPr lang="en-US" sz="2800" b="1" dirty="0" err="1" smtClean="0">
                <a:latin typeface="Kruti Dev 021" pitchFamily="2" charset="0"/>
              </a:rPr>
              <a:t>cgky</a:t>
            </a:r>
            <a:r>
              <a:rPr lang="en-US" sz="2800" b="1" dirty="0" smtClean="0">
                <a:latin typeface="Kruti Dev 021" pitchFamily="2" charset="0"/>
              </a:rPr>
              <a:t> </a:t>
            </a:r>
            <a:r>
              <a:rPr lang="en-US" sz="2800" b="1" dirty="0" err="1" smtClean="0">
                <a:latin typeface="Kruti Dev 021" pitchFamily="2" charset="0"/>
              </a:rPr>
              <a:t>gks</a:t>
            </a:r>
            <a:r>
              <a:rPr lang="en-US" sz="2800" b="1" dirty="0" smtClean="0">
                <a:latin typeface="Kruti Dev 021" pitchFamily="2" charset="0"/>
              </a:rPr>
              <a:t> </a:t>
            </a:r>
            <a:r>
              <a:rPr lang="en-US" sz="2800" b="1" dirty="0" err="1" smtClean="0">
                <a:latin typeface="Kruti Dev 021" pitchFamily="2" charset="0"/>
              </a:rPr>
              <a:t>x;k</a:t>
            </a:r>
            <a:r>
              <a:rPr lang="en-US" sz="2800" b="1" dirty="0" smtClean="0">
                <a:latin typeface="Kruti Dev 021" pitchFamily="2" charset="0"/>
              </a:rPr>
              <a:t> </a:t>
            </a:r>
            <a:r>
              <a:rPr lang="en-US" sz="2800" b="1" dirty="0" err="1" smtClean="0">
                <a:latin typeface="Kruti Dev 021" pitchFamily="2" charset="0"/>
              </a:rPr>
              <a:t>gS</a:t>
            </a:r>
            <a:r>
              <a:rPr lang="en-US" sz="2800" b="1" dirty="0" smtClean="0">
                <a:latin typeface="Kruti Dev 021" pitchFamily="2" charset="0"/>
              </a:rPr>
              <a:t>] </a:t>
            </a:r>
            <a:r>
              <a:rPr lang="en-US" sz="2800" b="1" dirty="0" err="1" smtClean="0">
                <a:latin typeface="Kruti Dev 021" pitchFamily="2" charset="0"/>
              </a:rPr>
              <a:t>tks</a:t>
            </a:r>
            <a:r>
              <a:rPr lang="en-US" sz="2800" b="1" dirty="0" smtClean="0">
                <a:latin typeface="Kruti Dev 021" pitchFamily="2" charset="0"/>
              </a:rPr>
              <a:t> </a:t>
            </a:r>
            <a:r>
              <a:rPr lang="en-US" sz="2800" b="1" dirty="0" err="1" smtClean="0">
                <a:latin typeface="Kruti Dev 021" pitchFamily="2" charset="0"/>
              </a:rPr>
              <a:t>dk;Z</a:t>
            </a:r>
            <a:r>
              <a:rPr lang="en-US" sz="2800" b="1" dirty="0" smtClean="0">
                <a:latin typeface="Kruti Dev 021" pitchFamily="2" charset="0"/>
              </a:rPr>
              <a:t> </a:t>
            </a:r>
            <a:r>
              <a:rPr lang="en-US" sz="2800" b="1" dirty="0" err="1" smtClean="0">
                <a:latin typeface="Kruti Dev 021" pitchFamily="2" charset="0"/>
              </a:rPr>
              <a:t>dksbZ</a:t>
            </a:r>
            <a:r>
              <a:rPr lang="en-US" sz="2800" b="1" dirty="0" smtClean="0">
                <a:latin typeface="Kruti Dev 021" pitchFamily="2" charset="0"/>
              </a:rPr>
              <a:t>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ugha</a:t>
            </a:r>
            <a:r>
              <a:rPr lang="en-US" sz="2800" b="1" dirty="0" smtClean="0">
                <a:latin typeface="Kruti Dev 021" pitchFamily="2" charset="0"/>
              </a:rPr>
              <a:t> </a:t>
            </a:r>
            <a:r>
              <a:rPr lang="en-US" sz="2800" b="1" dirty="0" err="1" smtClean="0">
                <a:latin typeface="Kruti Dev 021" pitchFamily="2" charset="0"/>
              </a:rPr>
              <a:t>dj</a:t>
            </a:r>
            <a:r>
              <a:rPr lang="en-US" sz="2800" b="1" dirty="0" smtClean="0">
                <a:latin typeface="Kruti Dev 021" pitchFamily="2" charset="0"/>
              </a:rPr>
              <a:t> </a:t>
            </a:r>
            <a:r>
              <a:rPr lang="en-US" sz="2800" b="1" dirty="0" err="1" smtClean="0">
                <a:latin typeface="Kruti Dev 021" pitchFamily="2" charset="0"/>
              </a:rPr>
              <a:t>ldrkA</a:t>
            </a:r>
            <a:r>
              <a:rPr lang="en-US" sz="2800" b="1" dirty="0" smtClean="0">
                <a:latin typeface="Kruti Dev 021" pitchFamily="2" charset="0"/>
              </a:rPr>
              <a:t> </a:t>
            </a:r>
            <a:r>
              <a:rPr lang="en-CA" sz="2800" b="1" dirty="0" smtClean="0">
                <a:latin typeface="Kruti Dev 021" pitchFamily="2" charset="0"/>
              </a:rPr>
              <a:t> </a:t>
            </a:r>
            <a:endParaRPr lang="en-CA" sz="2800" b="1" dirty="0">
              <a:latin typeface="Kruti Dev 021" pitchFamily="2" charset="0"/>
            </a:endParaRPr>
          </a:p>
        </p:txBody>
      </p:sp>
      <p:sp>
        <p:nvSpPr>
          <p:cNvPr id="13" name="Right Arrow 12"/>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 Box 3"/>
          <p:cNvSpPr txBox="1">
            <a:spLocks noChangeArrowheads="1"/>
          </p:cNvSpPr>
          <p:nvPr/>
        </p:nvSpPr>
        <p:spPr bwMode="auto">
          <a:xfrm>
            <a:off x="1115616" y="116632"/>
            <a:ext cx="7452990" cy="5262979"/>
          </a:xfrm>
          <a:prstGeom prst="rect">
            <a:avLst/>
          </a:prstGeom>
          <a:noFill/>
          <a:ln w="9525">
            <a:noFill/>
            <a:miter lim="800000"/>
            <a:headEnd/>
            <a:tailEnd/>
          </a:ln>
        </p:spPr>
        <p:txBody>
          <a:bodyPr wrap="square">
            <a:spAutoFit/>
          </a:bodyPr>
          <a:lstStyle/>
          <a:p>
            <a:pPr algn="ctr">
              <a:spcBef>
                <a:spcPts val="0"/>
              </a:spcBef>
            </a:pPr>
            <a:r>
              <a:rPr lang="en-US" sz="4800" b="1" dirty="0" err="1" smtClean="0">
                <a:solidFill>
                  <a:schemeClr val="bg1"/>
                </a:solidFill>
                <a:latin typeface="Kruti Dev 021" pitchFamily="2" charset="0"/>
              </a:rPr>
              <a:t>Eklhg</a:t>
            </a:r>
            <a:r>
              <a:rPr lang="en-US" sz="4800" b="1" dirty="0" smtClean="0">
                <a:solidFill>
                  <a:schemeClr val="bg1"/>
                </a:solidFill>
                <a:latin typeface="Kruti Dev 021" pitchFamily="2" charset="0"/>
              </a:rPr>
              <a:t> </a:t>
            </a:r>
            <a:r>
              <a:rPr lang="en-US" sz="4800" b="1" dirty="0" err="1" smtClean="0">
                <a:solidFill>
                  <a:schemeClr val="bg1"/>
                </a:solidFill>
                <a:latin typeface="Kruti Dev 021" pitchFamily="2" charset="0"/>
              </a:rPr>
              <a:t>esa</a:t>
            </a:r>
            <a:r>
              <a:rPr lang="en-US" sz="4800" b="1" dirty="0" smtClean="0">
                <a:solidFill>
                  <a:schemeClr val="bg1"/>
                </a:solidFill>
                <a:latin typeface="Kruti Dev 021" pitchFamily="2" charset="0"/>
              </a:rPr>
              <a:t> </a:t>
            </a:r>
          </a:p>
          <a:p>
            <a:pPr algn="ctr">
              <a:spcBef>
                <a:spcPts val="0"/>
              </a:spcBef>
            </a:pPr>
            <a:endParaRPr lang="en-US" sz="800" b="1" dirty="0" smtClean="0">
              <a:solidFill>
                <a:schemeClr val="bg1"/>
              </a:solidFill>
              <a:latin typeface="DevLys 010" pitchFamily="2" charset="0"/>
            </a:endParaRPr>
          </a:p>
          <a:p>
            <a:pPr algn="ctr">
              <a:spcBef>
                <a:spcPts val="0"/>
              </a:spcBef>
            </a:pP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elhg</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vkSj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elhg</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eas</a:t>
            </a:r>
            <a:r>
              <a:rPr lang="en-US" sz="3200" b="1" dirty="0" smtClean="0">
                <a:solidFill>
                  <a:schemeClr val="bg1"/>
                </a:solidFill>
                <a:latin typeface="Kruti Dev 021" pitchFamily="2" charset="0"/>
              </a:rPr>
              <a:t> </a:t>
            </a:r>
          </a:p>
          <a:p>
            <a:pPr algn="ctr">
              <a:spcBef>
                <a:spcPts val="0"/>
              </a:spcBef>
            </a:pPr>
            <a:endParaRPr lang="en-US" sz="1200" b="1" dirty="0" smtClean="0">
              <a:latin typeface="Kruti Dev 021" pitchFamily="2" charset="0"/>
            </a:endParaRPr>
          </a:p>
          <a:p>
            <a:pPr algn="ctr">
              <a:spcBef>
                <a:spcPts val="0"/>
              </a:spcBef>
            </a:pPr>
            <a:r>
              <a:rPr lang="en-US" sz="3200" b="1" dirty="0" err="1" smtClean="0">
                <a:latin typeface="Kruti Dev 021" pitchFamily="2" charset="0"/>
              </a:rPr>
              <a:t>ge</a:t>
            </a:r>
            <a:r>
              <a:rPr lang="en-US" sz="3200" b="1" dirty="0" smtClean="0">
                <a:latin typeface="Kruti Dev 021" pitchFamily="2" charset="0"/>
              </a:rPr>
              <a:t> </a:t>
            </a:r>
            <a:r>
              <a:rPr lang="en-US" sz="3200" b="1" dirty="0" err="1" smtClean="0">
                <a:latin typeface="Kruti Dev 021" pitchFamily="2" charset="0"/>
              </a:rPr>
              <a:t>vkRek</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vkSj</a:t>
            </a:r>
            <a:r>
              <a:rPr lang="en-US" sz="3200" b="1" dirty="0" smtClean="0">
                <a:latin typeface="Kruti Dev 021" pitchFamily="2" charset="0"/>
              </a:rPr>
              <a:t> </a:t>
            </a:r>
            <a:r>
              <a:rPr lang="en-US" sz="3200" b="1" dirty="0" err="1" smtClean="0">
                <a:latin typeface="Kruti Dev 021" pitchFamily="2" charset="0"/>
              </a:rPr>
              <a:t>vkRek</a:t>
            </a:r>
            <a:r>
              <a:rPr lang="en-US" sz="3200" b="1" dirty="0" smtClean="0">
                <a:latin typeface="Kruti Dev 021" pitchFamily="2" charset="0"/>
              </a:rPr>
              <a:t> </a:t>
            </a:r>
            <a:r>
              <a:rPr lang="en-US" sz="3200" b="1" dirty="0" err="1" smtClean="0">
                <a:latin typeface="Kruti Dev 021" pitchFamily="2" charset="0"/>
              </a:rPr>
              <a:t>ge</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vFkkZr</a:t>
            </a:r>
            <a:r>
              <a:rPr lang="en-US" sz="3200" b="1" dirty="0" smtClean="0">
                <a:latin typeface="Kruti Dev 021" pitchFamily="2" charset="0"/>
              </a:rPr>
              <a:t> </a:t>
            </a:r>
            <a:endParaRPr lang="hi-IN" sz="3200" b="1" dirty="0" smtClean="0">
              <a:latin typeface="Kruti Dev 021" pitchFamily="2" charset="0"/>
            </a:endParaRPr>
          </a:p>
          <a:p>
            <a:pPr algn="ctr">
              <a:spcBef>
                <a:spcPts val="0"/>
              </a:spcBef>
            </a:pPr>
            <a:r>
              <a:rPr lang="en-US" sz="3200" b="1" dirty="0" err="1" smtClean="0">
                <a:latin typeface="Kruti Dev 021" pitchFamily="2" charset="0"/>
              </a:rPr>
              <a:t>ijes’oj</a:t>
            </a:r>
            <a:r>
              <a:rPr lang="en-US" sz="3200" b="1" dirty="0" smtClean="0">
                <a:latin typeface="Kruti Dev 021" pitchFamily="2" charset="0"/>
              </a:rPr>
              <a:t> </a:t>
            </a:r>
            <a:r>
              <a:rPr lang="en-US" sz="3200" b="1" dirty="0" err="1" smtClean="0">
                <a:latin typeface="Kruti Dev 021" pitchFamily="2" charset="0"/>
              </a:rPr>
              <a:t>ds</a:t>
            </a:r>
            <a:r>
              <a:rPr lang="hi-IN" sz="3200" b="1" dirty="0" smtClean="0">
                <a:latin typeface="Kruti Dev 021" pitchFamily="2" charset="0"/>
              </a:rPr>
              <a:t> </a:t>
            </a:r>
            <a:r>
              <a:rPr lang="en-US" sz="3200" b="1" dirty="0" err="1" smtClean="0">
                <a:latin typeface="Kruti Dev 021" pitchFamily="2" charset="0"/>
              </a:rPr>
              <a:t>efUnj</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jgrk</a:t>
            </a:r>
            <a:r>
              <a:rPr lang="en-US" sz="3200" b="1" dirty="0" smtClean="0">
                <a:latin typeface="Kruti Dev 021" pitchFamily="2" charset="0"/>
              </a:rPr>
              <a:t> </a:t>
            </a:r>
            <a:r>
              <a:rPr lang="en-US" sz="3200" b="1" dirty="0" err="1" smtClean="0">
                <a:latin typeface="Kruti Dev 021" pitchFamily="2" charset="0"/>
              </a:rPr>
              <a:t>gSA</a:t>
            </a:r>
            <a:endParaRPr lang="en-US" sz="3200" b="1" dirty="0" smtClean="0">
              <a:latin typeface="Kruti Dev 021" pitchFamily="2" charset="0"/>
            </a:endParaRPr>
          </a:p>
          <a:p>
            <a:pPr algn="ctr">
              <a:spcBef>
                <a:spcPts val="0"/>
              </a:spcBef>
            </a:pPr>
            <a:endParaRPr lang="en-US" sz="1200" b="1" dirty="0" smtClean="0">
              <a:solidFill>
                <a:schemeClr val="bg1"/>
              </a:solidFill>
              <a:latin typeface="Kruti Dev 021" pitchFamily="2" charset="0"/>
            </a:endParaRPr>
          </a:p>
          <a:p>
            <a:pPr algn="ctr">
              <a:spcBef>
                <a:spcPts val="0"/>
              </a:spcBef>
            </a:pP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ijes’oj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firk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vkSj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firk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jgrk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endParaRPr lang="en-US" sz="3200" b="1" dirty="0" smtClean="0">
              <a:solidFill>
                <a:schemeClr val="bg1"/>
              </a:solidFill>
              <a:latin typeface="Kruti Dev 021" pitchFamily="2" charset="0"/>
            </a:endParaRPr>
          </a:p>
          <a:p>
            <a:pPr algn="ctr">
              <a:spcBef>
                <a:spcPts val="0"/>
              </a:spcBef>
            </a:pPr>
            <a:endParaRPr lang="en-US" sz="1200" b="1" dirty="0" smtClean="0">
              <a:solidFill>
                <a:schemeClr val="bg1"/>
              </a:solidFill>
              <a:latin typeface="Kruti Dev 021" pitchFamily="2" charset="0"/>
            </a:endParaRPr>
          </a:p>
          <a:p>
            <a:pPr algn="ctr">
              <a:spcBef>
                <a:spcPts val="0"/>
              </a:spcBef>
            </a:pPr>
            <a:r>
              <a:rPr lang="en-US" sz="3200" b="1" dirty="0" err="1" smtClean="0">
                <a:latin typeface="Kruti Dev 021" pitchFamily="2" charset="0"/>
              </a:rPr>
              <a:t>ge</a:t>
            </a:r>
            <a:r>
              <a:rPr lang="en-US" sz="3200" b="1" dirty="0" smtClean="0">
                <a:latin typeface="Kruti Dev 021" pitchFamily="2" charset="0"/>
              </a:rPr>
              <a:t> </a:t>
            </a:r>
            <a:r>
              <a:rPr lang="en-US" sz="3200" b="1" dirty="0" err="1" smtClean="0">
                <a:latin typeface="Kruti Dev 021" pitchFamily="2" charset="0"/>
              </a:rPr>
              <a:t>firk</a:t>
            </a:r>
            <a:r>
              <a:rPr lang="en-US" sz="3200" b="1" dirty="0" smtClean="0">
                <a:latin typeface="Kruti Dev 021" pitchFamily="2" charset="0"/>
              </a:rPr>
              <a:t>] </a:t>
            </a:r>
            <a:r>
              <a:rPr lang="en-US" sz="3200" b="1" dirty="0" err="1" smtClean="0">
                <a:latin typeface="Kruti Dev 021" pitchFamily="2" charset="0"/>
              </a:rPr>
              <a:t>iq</a:t>
            </a:r>
            <a:r>
              <a:rPr lang="en-US" sz="3200" b="1" dirty="0" smtClean="0">
                <a:latin typeface="Kruti Dev 021" pitchFamily="2" charset="0"/>
              </a:rPr>
              <a:t>= </a:t>
            </a:r>
            <a:r>
              <a:rPr lang="en-US" sz="3200" b="1" dirty="0" err="1" smtClean="0">
                <a:latin typeface="Kruti Dev 021" pitchFamily="2" charset="0"/>
              </a:rPr>
              <a:t>vkSj</a:t>
            </a:r>
            <a:r>
              <a:rPr lang="en-US" sz="3200" b="1" dirty="0" smtClean="0">
                <a:latin typeface="Kruti Dev 021" pitchFamily="2" charset="0"/>
              </a:rPr>
              <a:t> </a:t>
            </a:r>
            <a:r>
              <a:rPr lang="en-US" sz="3200" b="1" dirty="0" err="1" smtClean="0">
                <a:latin typeface="Kruti Dev 021" pitchFamily="2" charset="0"/>
              </a:rPr>
              <a:t>ifo</a:t>
            </a:r>
            <a:r>
              <a:rPr lang="en-US" sz="3200" b="1" dirty="0" smtClean="0">
                <a:latin typeface="Kruti Dev 021" pitchFamily="2" charset="0"/>
              </a:rPr>
              <a:t>= </a:t>
            </a:r>
            <a:r>
              <a:rPr lang="en-US" sz="3200" b="1" dirty="0" err="1" smtClean="0">
                <a:latin typeface="Kruti Dev 021" pitchFamily="2" charset="0"/>
              </a:rPr>
              <a:t>vkRek</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Mwcs</a:t>
            </a:r>
            <a:r>
              <a:rPr lang="en-US" sz="3200" b="1" dirty="0" smtClean="0">
                <a:latin typeface="Kruti Dev 021" pitchFamily="2" charset="0"/>
              </a:rPr>
              <a:t> </a:t>
            </a:r>
          </a:p>
          <a:p>
            <a:pPr algn="ctr">
              <a:spcBef>
                <a:spcPts val="0"/>
              </a:spcBef>
            </a:pPr>
            <a:endParaRPr lang="en-US" sz="1400" b="1" dirty="0" smtClean="0">
              <a:latin typeface="Kruti Dev 021" pitchFamily="2" charset="0"/>
            </a:endParaRPr>
          </a:p>
          <a:p>
            <a:pPr algn="ctr">
              <a:spcBef>
                <a:spcPts val="0"/>
              </a:spcBef>
            </a:pPr>
            <a:r>
              <a:rPr lang="en-US" sz="3200" b="1" dirty="0" err="1" smtClean="0">
                <a:solidFill>
                  <a:schemeClr val="bg1"/>
                </a:solidFill>
                <a:latin typeface="Kruti Dev 021" pitchFamily="2" charset="0"/>
              </a:rPr>
              <a:t>firk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iq</a:t>
            </a:r>
            <a:r>
              <a:rPr lang="en-US" sz="3200" b="1" dirty="0" smtClean="0">
                <a:solidFill>
                  <a:schemeClr val="bg1"/>
                </a:solidFill>
                <a:latin typeface="Kruti Dev 021" pitchFamily="2" charset="0"/>
              </a:rPr>
              <a:t>= o </a:t>
            </a:r>
            <a:r>
              <a:rPr lang="en-US" sz="3200" b="1" dirty="0" err="1" smtClean="0">
                <a:solidFill>
                  <a:schemeClr val="bg1"/>
                </a:solidFill>
                <a:latin typeface="Kruti Dev 021" pitchFamily="2" charset="0"/>
              </a:rPr>
              <a:t>ifo</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vkRek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gekjs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lkFk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vkSj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p>
          <a:p>
            <a:pPr algn="ctr">
              <a:spcBef>
                <a:spcPts val="0"/>
              </a:spcBef>
            </a:pPr>
            <a:r>
              <a:rPr lang="en-US" sz="3200" b="1" dirty="0" smtClean="0">
                <a:solidFill>
                  <a:schemeClr val="bg1"/>
                </a:solidFill>
                <a:latin typeface="Kruti Dev 021" pitchFamily="2" charset="0"/>
              </a:rPr>
              <a:t>mu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lkFk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laxfr</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fuHkkrs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a:t>
            </a:r>
            <a:r>
              <a:rPr lang="en-US" sz="3200" b="1" dirty="0" smtClean="0">
                <a:solidFill>
                  <a:schemeClr val="bg1"/>
                </a:solidFill>
                <a:latin typeface="Kruti Dev 021" pitchFamily="2" charset="0"/>
              </a:rPr>
              <a:t> </a:t>
            </a:r>
            <a:endParaRPr lang="en-CA" sz="3200" b="1" dirty="0">
              <a:solidFill>
                <a:schemeClr val="bg1"/>
              </a:solidFill>
              <a:latin typeface="Kruti Dev 021" pitchFamily="2" charset="0"/>
            </a:endParaRPr>
          </a:p>
        </p:txBody>
      </p:sp>
      <p:sp>
        <p:nvSpPr>
          <p:cNvPr id="15"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DevLys 010" pitchFamily="2" charset="0"/>
                <a:cs typeface="Calibri" pitchFamily="34" charset="0"/>
              </a:rPr>
              <a:t> </a:t>
            </a:r>
            <a:r>
              <a:rPr lang="en-US" sz="2400" dirty="0" err="1" smtClean="0">
                <a:latin typeface="Kruti Dev 021" pitchFamily="2" charset="0"/>
                <a:cs typeface="Calibri" pitchFamily="34" charset="0"/>
              </a:rPr>
              <a:t>migkj</a:t>
            </a:r>
            <a:r>
              <a:rPr lang="en-US" sz="2400" dirty="0" smtClean="0">
                <a:latin typeface="Kruti Dev 021" pitchFamily="2" charset="0"/>
                <a:cs typeface="Calibri" pitchFamily="34" charset="0"/>
              </a:rPr>
              <a:t> 15-23</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8" name="Picture 27" descr="lord-jesus-christ-coming-293608.gif"/>
          <p:cNvPicPr>
            <a:picLocks noChangeAspect="1"/>
          </p:cNvPicPr>
          <p:nvPr/>
        </p:nvPicPr>
        <p:blipFill>
          <a:blip r:embed="rId2" cstate="print"/>
          <a:srcRect b="36140"/>
          <a:stretch>
            <a:fillRect/>
          </a:stretch>
        </p:blipFill>
        <p:spPr>
          <a:xfrm>
            <a:off x="319234" y="2211680"/>
            <a:ext cx="3244654" cy="3017520"/>
          </a:xfrm>
          <a:prstGeom prst="star32">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1475656" y="3378696"/>
            <a:ext cx="914400" cy="9144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TextBox 8"/>
          <p:cNvSpPr txBox="1">
            <a:spLocks noChangeArrowheads="1"/>
          </p:cNvSpPr>
          <p:nvPr/>
        </p:nvSpPr>
        <p:spPr bwMode="auto">
          <a:xfrm>
            <a:off x="467543" y="5065439"/>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  used with permission</a:t>
            </a:r>
            <a:endParaRPr lang="en-CA" sz="1000" dirty="0">
              <a:solidFill>
                <a:schemeClr val="tx1">
                  <a:lumMod val="95000"/>
                </a:schemeClr>
              </a:solidFill>
            </a:endParaRPr>
          </a:p>
        </p:txBody>
      </p:sp>
      <p:sp>
        <p:nvSpPr>
          <p:cNvPr id="25" name="TextBox 24"/>
          <p:cNvSpPr txBox="1"/>
          <p:nvPr/>
        </p:nvSpPr>
        <p:spPr>
          <a:xfrm>
            <a:off x="3707904" y="980728"/>
            <a:ext cx="3312368" cy="5693866"/>
          </a:xfrm>
          <a:prstGeom prst="rect">
            <a:avLst/>
          </a:prstGeom>
          <a:noFill/>
        </p:spPr>
        <p:txBody>
          <a:bodyPr wrap="square" rtlCol="0">
            <a:spAutoFit/>
          </a:bodyPr>
          <a:lstStyle/>
          <a:p>
            <a:pPr algn="ctr"/>
            <a:endParaRPr lang="en-CA"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smtClean="0">
                <a:solidFill>
                  <a:schemeClr val="bg1"/>
                </a:solidFill>
                <a:latin typeface="DevLys 010" pitchFamily="2" charset="0"/>
              </a:rPr>
              <a:t>mu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fo’oklh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Hkkb;ksa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uke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dqyqLls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Calibri" pitchFamily="34" charset="0"/>
              </a:rPr>
              <a:t>” </a:t>
            </a:r>
            <a:endParaRPr lang="hi-IN" sz="2800" b="1" dirty="0" smtClean="0">
              <a:solidFill>
                <a:schemeClr val="bg1"/>
              </a:solidFill>
              <a:latin typeface="Calibri" pitchFamily="34" charset="0"/>
            </a:endParaRPr>
          </a:p>
          <a:p>
            <a:pPr algn="ctr"/>
            <a:r>
              <a:rPr lang="en-US" sz="2800" b="1" dirty="0" err="1" smtClean="0">
                <a:solidFill>
                  <a:schemeClr val="bg1"/>
                </a:solidFill>
                <a:latin typeface="DevLys 010" pitchFamily="2" charset="0"/>
              </a:rPr>
              <a:t>dqyq</a:t>
            </a:r>
            <a:r>
              <a:rPr lang="en-US" sz="2800" b="1" dirty="0" smtClean="0">
                <a:solidFill>
                  <a:schemeClr val="bg1"/>
                </a:solidFill>
                <a:latin typeface="DevLys 010" pitchFamily="2" charset="0"/>
              </a:rPr>
              <a:t>- 1%2</a:t>
            </a:r>
            <a:endParaRPr lang="en-US" sz="2800" b="1" dirty="0" smtClean="0">
              <a:solidFill>
                <a:schemeClr val="bg1"/>
              </a:solidFill>
              <a:latin typeface="Calibri" pitchFamily="34" charset="0"/>
            </a:endParaRPr>
          </a:p>
          <a:p>
            <a:pPr algn="ct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Øwl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a:t>
            </a:r>
            <a:r>
              <a:rPr lang="en-US" sz="2800" b="1" dirty="0" smtClean="0">
                <a:solidFill>
                  <a:schemeClr val="bg1"/>
                </a:solidFill>
                <a:latin typeface="DevLys 010" pitchFamily="2" charset="0"/>
              </a:rPr>
              <a:t> p&lt;+</a:t>
            </a:r>
            <a:r>
              <a:rPr lang="en-US" sz="2800" b="1" dirty="0" err="1" smtClean="0">
                <a:solidFill>
                  <a:schemeClr val="bg1"/>
                </a:solidFill>
                <a:latin typeface="DevLys 010" pitchFamily="2" charset="0"/>
              </a:rPr>
              <a:t>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gw¡A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eq</a:t>
            </a:r>
            <a:r>
              <a:rPr lang="en-US" sz="2800" b="1" dirty="0" smtClean="0">
                <a:solidFill>
                  <a:schemeClr val="bg1"/>
                </a:solidFill>
                <a:latin typeface="DevLys 010" pitchFamily="2" charset="0"/>
              </a:rPr>
              <a:t>&gt;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thfor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Calibri" pitchFamily="34" charset="0"/>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xyk</a:t>
            </a:r>
            <a:r>
              <a:rPr lang="en-US" sz="2800" b="1" dirty="0" smtClean="0">
                <a:solidFill>
                  <a:schemeClr val="bg1"/>
                </a:solidFill>
                <a:latin typeface="DevLys 010" pitchFamily="2" charset="0"/>
              </a:rPr>
              <a:t> 2%20</a:t>
            </a:r>
            <a:endParaRPr lang="en-US" sz="2800" b="1" dirty="0" smtClean="0">
              <a:solidFill>
                <a:schemeClr val="bg1"/>
              </a:solidFill>
              <a:latin typeface="Calibri" pitchFamily="34" charset="0"/>
            </a:endParaRPr>
          </a:p>
          <a:p>
            <a:pPr algn="ctr"/>
            <a:endParaRPr lang="en-US" sz="2800" b="1" dirty="0" smtClean="0">
              <a:solidFill>
                <a:schemeClr val="bg1"/>
              </a:solidFill>
              <a:latin typeface="Calibri" pitchFamily="34" charset="0"/>
            </a:endParaRPr>
          </a:p>
          <a:p>
            <a:pPr algn="ctr"/>
            <a:r>
              <a:rPr lang="en-CA" sz="2800" dirty="0" smtClean="0">
                <a:solidFill>
                  <a:schemeClr val="bg1"/>
                </a:solidFill>
              </a:rPr>
              <a:t/>
            </a:r>
            <a:br>
              <a:rPr lang="en-CA" sz="2800" dirty="0" smtClean="0">
                <a:solidFill>
                  <a:schemeClr val="bg1"/>
                </a:solidFill>
              </a:rPr>
            </a:br>
            <a:endParaRPr lang="en-CA" sz="2800" dirty="0">
              <a:solidFill>
                <a:schemeClr val="bg1"/>
              </a:solidFill>
            </a:endParaRPr>
          </a:p>
        </p:txBody>
      </p:sp>
      <p:sp>
        <p:nvSpPr>
          <p:cNvPr id="26" name="Title 1"/>
          <p:cNvSpPr txBox="1">
            <a:spLocks/>
          </p:cNvSpPr>
          <p:nvPr/>
        </p:nvSpPr>
        <p:spPr>
          <a:xfrm>
            <a:off x="2173952" y="125760"/>
            <a:ext cx="4846320" cy="548640"/>
          </a:xfrm>
          <a:prstGeom prst="rect">
            <a:avLst/>
          </a:prstGeom>
          <a:solidFill>
            <a:schemeClr val="tx1"/>
          </a:solidFill>
        </p:spPr>
        <p:txBody>
          <a:bodyPr/>
          <a:lstStyle/>
          <a:p>
            <a:pPr lvl="0" algn="ctr" eaLnBrk="0" hangingPunct="0">
              <a:defRPr/>
            </a:pPr>
            <a:r>
              <a:rPr lang="en-US" sz="2800" b="1" dirty="0" err="1" smtClean="0">
                <a:solidFill>
                  <a:srgbClr val="FF0000"/>
                </a:solidFill>
                <a:latin typeface="DevLys 010" pitchFamily="2" charset="0"/>
              </a:rPr>
              <a:t>ge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vkSj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9" name="TextBox 8"/>
          <p:cNvSpPr txBox="1">
            <a:spLocks noChangeArrowheads="1"/>
          </p:cNvSpPr>
          <p:nvPr/>
        </p:nvSpPr>
        <p:spPr bwMode="auto">
          <a:xfrm>
            <a:off x="7092280" y="4335487"/>
            <a:ext cx="2016225"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a:t>
            </a:r>
          </a:p>
          <a:p>
            <a:pPr algn="ctr">
              <a:defRPr/>
            </a:pPr>
            <a:r>
              <a:rPr lang="en-CA" sz="1000" dirty="0" smtClean="0">
                <a:solidFill>
                  <a:schemeClr val="tx1">
                    <a:lumMod val="95000"/>
                  </a:schemeClr>
                </a:solidFill>
              </a:rPr>
              <a:t> used with permission</a:t>
            </a:r>
            <a:endParaRPr lang="en-CA" sz="1000" dirty="0">
              <a:solidFill>
                <a:schemeClr val="tx1">
                  <a:lumMod val="95000"/>
                </a:schemeClr>
              </a:solidFill>
            </a:endParaRPr>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7" name="TextBox 26"/>
          <p:cNvSpPr txBox="1"/>
          <p:nvPr/>
        </p:nvSpPr>
        <p:spPr>
          <a:xfrm>
            <a:off x="8244408" y="6372036"/>
            <a:ext cx="1080120" cy="369332"/>
          </a:xfrm>
          <a:prstGeom prst="rect">
            <a:avLst/>
          </a:prstGeom>
          <a:noFill/>
        </p:spPr>
        <p:txBody>
          <a:bodyPr wrap="square" rtlCol="0">
            <a:spAutoFit/>
          </a:bodyPr>
          <a:lstStyle/>
          <a:p>
            <a:r>
              <a:rPr lang="en-CA" dirty="0" smtClean="0">
                <a:solidFill>
                  <a:schemeClr val="bg1"/>
                </a:solidFill>
              </a:rPr>
              <a:t>15,16</a:t>
            </a:r>
            <a:endParaRPr lang="en-CA" dirty="0">
              <a:solidFill>
                <a:schemeClr val="bg1"/>
              </a:solidFill>
            </a:endParaRPr>
          </a:p>
        </p:txBody>
      </p:sp>
      <p:pic>
        <p:nvPicPr>
          <p:cNvPr id="29" name="Picture 28" descr="lord-jesus-christ-coming-293608.gif"/>
          <p:cNvPicPr>
            <a:picLocks noChangeAspect="1"/>
          </p:cNvPicPr>
          <p:nvPr/>
        </p:nvPicPr>
        <p:blipFill>
          <a:blip r:embed="rId2" cstate="print"/>
          <a:srcRect b="36140"/>
          <a:stretch>
            <a:fillRect/>
          </a:stretch>
        </p:blipFill>
        <p:spPr>
          <a:xfrm>
            <a:off x="7319317" y="3046080"/>
            <a:ext cx="1501155" cy="1463040"/>
          </a:xfrm>
          <a:prstGeom prst="star32">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1"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Title 3"/>
          <p:cNvSpPr>
            <a:spLocks noGrp="1"/>
          </p:cNvSpPr>
          <p:nvPr>
            <p:ph type="title"/>
          </p:nvPr>
        </p:nvSpPr>
        <p:spPr>
          <a:xfrm>
            <a:off x="7164288" y="0"/>
            <a:ext cx="2016224" cy="6858000"/>
          </a:xfrm>
          <a:solidFill>
            <a:schemeClr val="bg1"/>
          </a:solidFill>
        </p:spPr>
        <p:txBody>
          <a:bodyPr>
            <a:normAutofit/>
          </a:bodyPr>
          <a:lstStyle/>
          <a:p>
            <a:r>
              <a:rPr lang="en-CA" sz="2400" kern="0" dirty="0" err="1" smtClean="0">
                <a:solidFill>
                  <a:srgbClr val="FFFF00"/>
                </a:solidFill>
                <a:latin typeface="DevLys 010" pitchFamily="2" charset="0"/>
              </a:rPr>
              <a:t>gs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izHkq</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kU;okn</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vkius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eq</a:t>
            </a:r>
            <a:r>
              <a:rPr lang="en-CA" sz="2400" kern="0" dirty="0" smtClean="0">
                <a:solidFill>
                  <a:srgbClr val="FFFF00"/>
                </a:solidFill>
                <a:latin typeface="DevLys 010" pitchFamily="2" charset="0"/>
              </a:rPr>
              <a:t>&gt;s </a:t>
            </a:r>
            <a:r>
              <a:rPr lang="en-CA" sz="2400" kern="0" dirty="0" err="1" smtClean="0">
                <a:solidFill>
                  <a:srgbClr val="FFFF00"/>
                </a:solidFill>
                <a:latin typeface="DevLys 010" pitchFamily="2" charset="0"/>
              </a:rPr>
              <a:t>elhg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esa</a:t>
            </a:r>
            <a:r>
              <a:rPr lang="en-CA" sz="2400" kern="0" dirty="0" smtClean="0">
                <a:solidFill>
                  <a:srgbClr val="FFFF00"/>
                </a:solidFill>
                <a:latin typeface="DevLys 010" pitchFamily="2" charset="0"/>
              </a:rPr>
              <a:t> j[</a:t>
            </a:r>
            <a:r>
              <a:rPr lang="en-CA" sz="2400" kern="0" dirty="0" err="1" smtClean="0">
                <a:solidFill>
                  <a:srgbClr val="FFFF00"/>
                </a:solidFill>
                <a:latin typeface="DevLys 010" pitchFamily="2" charset="0"/>
              </a:rPr>
              <a:t>kk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vki</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eq</a:t>
            </a:r>
            <a:r>
              <a:rPr lang="en-CA" sz="2400" kern="0" dirty="0" smtClean="0">
                <a:solidFill>
                  <a:srgbClr val="FFFF00"/>
                </a:solidFill>
                <a:latin typeface="DevLys 010" pitchFamily="2" charset="0"/>
              </a:rPr>
              <a:t>&gt;s </a:t>
            </a:r>
            <a:r>
              <a:rPr lang="en-CA" sz="2400" kern="0" dirty="0" err="1" smtClean="0">
                <a:solidFill>
                  <a:srgbClr val="FFFF00"/>
                </a:solidFill>
                <a:latin typeface="DevLys 010" pitchFamily="2" charset="0"/>
              </a:rPr>
              <a:t>og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lc</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dqN</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nsrs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tks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elhg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iki</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izfr</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viuh</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e`R;q</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kjk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eqg</a:t>
            </a:r>
            <a:r>
              <a:rPr lang="en-CA" sz="2400" kern="0" dirty="0" smtClean="0">
                <a:solidFill>
                  <a:srgbClr val="FFFF00"/>
                </a:solidFill>
                <a:latin typeface="DevLys 010" pitchFamily="2" charset="0"/>
              </a:rPr>
              <a:t>¸;k </a:t>
            </a:r>
            <a:r>
              <a:rPr lang="en-CA" sz="2400" kern="0" dirty="0" err="1" smtClean="0">
                <a:solidFill>
                  <a:srgbClr val="FFFF00"/>
                </a:solidFill>
                <a:latin typeface="DevLys 010" pitchFamily="2" charset="0"/>
              </a:rPr>
              <a:t>djrk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og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dke</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iwjk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gks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pqdk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tks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dqN</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vki</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elhg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fu%’kqYd</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izkIr</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djrs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ge</a:t>
            </a:r>
            <a:r>
              <a:rPr lang="en-CA" sz="2400" kern="0" dirty="0" smtClean="0">
                <a:solidFill>
                  <a:srgbClr val="FFFF00"/>
                </a:solidFill>
                <a:latin typeface="DevLys 010" pitchFamily="2" charset="0"/>
              </a:rPr>
              <a:t> ml </a:t>
            </a:r>
            <a:r>
              <a:rPr lang="en-CA" sz="2400" kern="0" dirty="0" err="1" smtClean="0">
                <a:solidFill>
                  <a:srgbClr val="FFFF00"/>
                </a:solidFill>
                <a:latin typeface="DevLys 010" pitchFamily="2" charset="0"/>
              </a:rPr>
              <a:t>ij</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fo’okl</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djrs</a:t>
            </a:r>
            <a:r>
              <a:rPr lang="en-CA" sz="2400" kern="0" dirty="0" smtClean="0">
                <a:solidFill>
                  <a:srgbClr val="FFFF00"/>
                </a:solidFill>
                <a:latin typeface="DevLys 010" pitchFamily="2" charset="0"/>
              </a:rPr>
              <a:t> o </a:t>
            </a:r>
            <a:r>
              <a:rPr lang="en-CA" sz="2400" kern="0" dirty="0" err="1" smtClean="0">
                <a:solidFill>
                  <a:srgbClr val="FFFF00"/>
                </a:solidFill>
                <a:latin typeface="DevLys 010" pitchFamily="2" charset="0"/>
              </a:rPr>
              <a:t>mls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Lohdkj</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djrs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gSaA</a:t>
            </a:r>
            <a:endParaRPr lang="en-CA" sz="2400" b="1" dirty="0">
              <a:solidFill>
                <a:srgbClr val="FFFF00"/>
              </a:solidFill>
              <a:latin typeface="Calibri" pitchFamily="34" charset="0"/>
            </a:endParaRPr>
          </a:p>
        </p:txBody>
      </p:sp>
      <p:sp>
        <p:nvSpPr>
          <p:cNvPr id="23"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4" name="Down Arrow 23"/>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Text Box 5"/>
          <p:cNvSpPr txBox="1">
            <a:spLocks noChangeArrowheads="1"/>
          </p:cNvSpPr>
          <p:nvPr/>
        </p:nvSpPr>
        <p:spPr bwMode="auto">
          <a:xfrm>
            <a:off x="-36512" y="717079"/>
            <a:ext cx="7200800" cy="4944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lvl="0" algn="ctr">
              <a:spcAft>
                <a:spcPts val="0"/>
              </a:spcAft>
            </a:pPr>
            <a:r>
              <a:rPr lang="en-CA" altLang="ko-KR" sz="1000" kern="0" dirty="0" err="1" smtClean="0">
                <a:solidFill>
                  <a:schemeClr val="bg1"/>
                </a:solidFill>
                <a:latin typeface="DevLys 010" pitchFamily="2" charset="0"/>
              </a:rPr>
              <a:t>Ikjes’oj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vFkkZr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kehZ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Bgjk;s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endPar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spcAft>
                <a:spcPts val="0"/>
              </a:spcAft>
            </a:pP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kern="0" dirty="0" err="1" smtClean="0">
                <a:solidFill>
                  <a:schemeClr val="bg1"/>
                </a:solidFill>
                <a:latin typeface="DevLys 010" pitchFamily="2" charset="0"/>
              </a:rPr>
              <a:t>nke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pqdk;k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x;k</a:t>
            </a:r>
            <a:r>
              <a:rPr lang="en-CA" altLang="ko-KR" sz="1000" kern="0" dirty="0" smtClean="0">
                <a:solidFill>
                  <a:schemeClr val="bg1"/>
                </a:solidFill>
                <a:latin typeface="DevLys 010" pitchFamily="2" charset="0"/>
              </a:rPr>
              <a:t> </a:t>
            </a: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izkIr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ikiksa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Øks</a:t>
            </a:r>
            <a:r>
              <a:rPr lang="en-CA" altLang="ko-KR" sz="1000" kern="0" dirty="0" smtClean="0">
                <a:solidFill>
                  <a:schemeClr val="bg1"/>
                </a:solidFill>
                <a:latin typeface="DevLys 010" pitchFamily="2" charset="0"/>
              </a:rPr>
              <a:t>/k </a:t>
            </a:r>
            <a:r>
              <a:rPr lang="en-CA" altLang="ko-KR" sz="1000" kern="0" dirty="0" err="1" smtClean="0">
                <a:solidFill>
                  <a:schemeClr val="bg1"/>
                </a:solidFill>
                <a:latin typeface="DevLys 010" pitchFamily="2" charset="0"/>
              </a:rPr>
              <a:t>nwj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gqvk</a:t>
            </a:r>
            <a:endParaRPr lang="en-CA" altLang="ko-KR" sz="1000" kern="0" dirty="0" smtClean="0">
              <a:solidFill>
                <a:schemeClr val="bg1"/>
              </a:solidFill>
              <a:latin typeface="DevLys 010" pitchFamily="2" charset="0"/>
            </a:endParaRPr>
          </a:p>
          <a:p>
            <a:pPr lvl="0" algn="ctr">
              <a:spcAft>
                <a:spcPts val="0"/>
              </a:spcAft>
            </a:pP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kek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lkFk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kkfUr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esy</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feyki</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jktnwr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vuUr</a:t>
            </a:r>
            <a:r>
              <a:rPr lang="en-CA" altLang="ko-KR" sz="1000" kern="0" dirty="0" smtClean="0">
                <a:solidFill>
                  <a:schemeClr val="bg1"/>
                </a:solidFill>
                <a:latin typeface="DevLys 010" pitchFamily="2" charset="0"/>
              </a:rPr>
              <a:t> thou  </a:t>
            </a:r>
            <a:r>
              <a:rPr lang="en-CA" altLang="ko-KR" sz="1000" kern="0" dirty="0" err="1" smtClean="0">
                <a:solidFill>
                  <a:schemeClr val="bg1"/>
                </a:solidFill>
                <a:latin typeface="DevLys 010" pitchFamily="2" charset="0"/>
              </a:rPr>
              <a:t>Lohd`r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xzg.k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Hkjs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ifjiw.kZ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vk’kh"kksa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vk’khf"kr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cqf</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kqf</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dj.k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kdkj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NqMk+dj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mlds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fiz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iq</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T;ksafr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izos’k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feydj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efUnj</a:t>
            </a:r>
            <a:r>
              <a:rPr lang="en-CA" sz="1000" dirty="0" smtClean="0">
                <a:solidFill>
                  <a:schemeClr val="bg1"/>
                </a:solidFill>
                <a:latin typeface="DevLys 010" pitchFamily="2" charset="0"/>
              </a:rPr>
              <a:t> curs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jgrk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muds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laxfr</a:t>
            </a:r>
            <a:r>
              <a:rPr lang="en-CA" sz="1000" dirty="0" smtClean="0">
                <a:solidFill>
                  <a:schemeClr val="bg1"/>
                </a:solidFill>
                <a:latin typeface="DevLys 010" pitchFamily="2" charset="0"/>
              </a:rPr>
              <a:t> j[</a:t>
            </a:r>
            <a:r>
              <a:rPr lang="en-CA" sz="1000" dirty="0" err="1" smtClean="0">
                <a:solidFill>
                  <a:schemeClr val="bg1"/>
                </a:solidFill>
                <a:latin typeface="DevLys 010" pitchFamily="2" charset="0"/>
              </a:rPr>
              <a:t>krs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rd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igq¡p</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flagklu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vuqxzzg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lkjh</a:t>
            </a:r>
            <a:r>
              <a:rPr lang="en-CA" sz="1000" dirty="0" smtClean="0">
                <a:solidFill>
                  <a:schemeClr val="bg1"/>
                </a:solidFill>
                <a:latin typeface="DevLys 010" pitchFamily="2" charset="0"/>
              </a:rPr>
              <a:t> t:jrsa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opu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bLrseky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eè;LFk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eè;LFkrk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cpko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leFkZu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nyhy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ifgus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izdkj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Øwl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p&lt;+k,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fojkteku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Nqis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iqjkuk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";Ro </a:t>
            </a:r>
            <a:r>
              <a:rPr lang="en-CA" sz="1000" dirty="0" err="1" smtClean="0">
                <a:solidFill>
                  <a:schemeClr val="bg1"/>
                </a:solidFill>
                <a:latin typeface="DevLys 010" pitchFamily="2" charset="0"/>
              </a:rPr>
              <a:t>ej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mRiUUk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xqykeh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vkt+kn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kkfeZdrk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vkSt+kj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dh N=</a:t>
            </a:r>
            <a:r>
              <a:rPr lang="en-CA" sz="1000" dirty="0" err="1" smtClean="0">
                <a:solidFill>
                  <a:schemeClr val="bg1"/>
                </a:solidFill>
                <a:latin typeface="DevLys 010" pitchFamily="2" charset="0"/>
              </a:rPr>
              <a:t>Nk;k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thou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us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izse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m.Msyk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iw.kZ</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ty</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ufn;k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cgrh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Mwcs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xzg.k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ojnku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mrjrk</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vfHkf"kDr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eqgj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tkfeu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fl[</a:t>
            </a:r>
            <a:r>
              <a:rPr lang="en-CA" sz="1000" dirty="0" err="1" smtClean="0">
                <a:solidFill>
                  <a:schemeClr val="bg1"/>
                </a:solidFill>
                <a:latin typeface="DevLys 010" pitchFamily="2" charset="0"/>
              </a:rPr>
              <a:t>kkrk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vxqokbZ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ysikyd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Lohdkj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Hkstk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lsok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bPNk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migkjksa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kruk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vuqlkj</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rkfd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ldsaA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lkeF;Z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kfDrA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jpukA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mRlo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fQjrk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vax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dyhfl;k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ftldk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HkkbZ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cgu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kyrk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tqM+h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Mkfy;k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pquk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oa'k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jkt&amp;in</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kkjh</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ktdksa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lekt</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fut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Lons'kh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ukxfjd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efgek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gksxsa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mifLFkfr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fl) </a:t>
            </a:r>
            <a:r>
              <a:rPr lang="en-CA" sz="1000" dirty="0" err="1" smtClean="0">
                <a:solidFill>
                  <a:schemeClr val="bg1"/>
                </a:solidFill>
                <a:latin typeface="DevLys 010" pitchFamily="2" charset="0"/>
              </a:rPr>
              <a:t>gksrs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lqjf</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LoxhZ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djok;kA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vkuUn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okys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Øks</a:t>
            </a:r>
            <a:r>
              <a:rPr lang="en-CA" sz="1000" dirty="0" smtClean="0">
                <a:solidFill>
                  <a:schemeClr val="bg1"/>
                </a:solidFill>
                <a:latin typeface="DevLys 010" pitchFamily="2" charset="0"/>
              </a:rPr>
              <a:t>/k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NqM+k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dk;Z</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iqu:fRFkr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esEus</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nqYgu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vk¡lw</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IkksaN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psgjk</a:t>
            </a:r>
            <a:r>
              <a:rPr lang="en-CA" sz="1000" dirty="0" smtClean="0">
                <a:solidFill>
                  <a:schemeClr val="bg1"/>
                </a:solidFill>
                <a:latin typeface="DevLys 010" pitchFamily="2" charset="0"/>
              </a:rPr>
              <a:t> ns[</a:t>
            </a:r>
            <a:r>
              <a:rPr lang="en-CA" sz="1000" dirty="0" err="1" smtClean="0">
                <a:solidFill>
                  <a:schemeClr val="bg1"/>
                </a:solidFill>
                <a:latin typeface="DevLys 010" pitchFamily="2" charset="0"/>
              </a:rPr>
              <a:t>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ges'kk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djsxsaA</a:t>
            </a:r>
            <a:r>
              <a:rPr lang="en-CA" sz="1000" dirty="0" smtClean="0">
                <a:solidFill>
                  <a:schemeClr val="bg1"/>
                </a:solidFill>
                <a:latin typeface="DevLys 010" pitchFamily="2" charset="0"/>
              </a:rPr>
              <a:t>  </a:t>
            </a:r>
          </a:p>
          <a:p>
            <a:r>
              <a:rPr lang="en-CA" sz="1000" b="1" dirty="0" smtClean="0">
                <a:solidFill>
                  <a:schemeClr val="bg1"/>
                </a:solidFill>
                <a:latin typeface="DevLys 010" pitchFamily="2" charset="0"/>
              </a:rPr>
              <a:t>                                                                 </a:t>
            </a:r>
            <a:r>
              <a:rPr lang="en-CA" sz="1400" b="1" dirty="0" err="1" smtClean="0">
                <a:solidFill>
                  <a:schemeClr val="bg1"/>
                </a:solidFill>
                <a:latin typeface="DevLys 010" pitchFamily="2" charset="0"/>
              </a:rPr>
              <a:t>u;h</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okpk</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esa</a:t>
            </a:r>
            <a:r>
              <a:rPr lang="en-CA" sz="1400" b="1" dirty="0" smtClean="0">
                <a:solidFill>
                  <a:schemeClr val="bg1"/>
                </a:solidFill>
                <a:latin typeface="DevLys 010" pitchFamily="2" charset="0"/>
              </a:rPr>
              <a:t> </a:t>
            </a:r>
          </a:p>
          <a:p>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NqVdkjk</a:t>
            </a:r>
            <a:r>
              <a:rPr lang="en-CA" sz="1400" b="1" dirty="0" smtClean="0">
                <a:solidFill>
                  <a:schemeClr val="bg1"/>
                </a:solidFill>
                <a:latin typeface="DevLys 010" pitchFamily="2" charset="0"/>
              </a:rPr>
              <a:t> o </a:t>
            </a:r>
            <a:r>
              <a:rPr lang="en-CA" sz="1400" b="1" dirty="0" err="1" smtClean="0">
                <a:solidFill>
                  <a:schemeClr val="bg1"/>
                </a:solidFill>
                <a:latin typeface="DevLys 010" pitchFamily="2" charset="0"/>
              </a:rPr>
              <a:t>izse</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Ikk;k</a:t>
            </a:r>
            <a:r>
              <a:rPr lang="en-CA" sz="1400" b="1"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smtClean="0"/>
              <a:t> </a:t>
            </a:r>
            <a:endParaRPr lang="en-IN" sz="1050" dirty="0"/>
          </a:p>
        </p:txBody>
      </p:sp>
      <p:sp>
        <p:nvSpPr>
          <p:cNvPr id="26" name="Rectangle 25"/>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8" name="Straight Arrow Connector 27"/>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33" name="TextBox 32"/>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 name="Oval 3"/>
          <p:cNvSpPr/>
          <p:nvPr/>
        </p:nvSpPr>
        <p:spPr>
          <a:xfrm>
            <a:off x="1763688" y="980728"/>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691680" y="1484784"/>
            <a:ext cx="2314600" cy="1143000"/>
          </a:xfrm>
        </p:spPr>
        <p:txBody>
          <a:bodyPr>
            <a:normAutofit/>
          </a:bodyPr>
          <a:lstStyle/>
          <a:p>
            <a:r>
              <a:rPr lang="en-US" sz="4400" dirty="0" err="1" smtClean="0">
                <a:solidFill>
                  <a:schemeClr val="bg1"/>
                </a:solidFill>
                <a:latin typeface="DevLys 010" pitchFamily="2" charset="0"/>
              </a:rPr>
              <a:t>vCck</a:t>
            </a:r>
            <a:endParaRPr lang="en-CA" b="1" dirty="0">
              <a:solidFill>
                <a:schemeClr val="bg1"/>
              </a:solidFill>
              <a:latin typeface="Calibri" pitchFamily="34" charset="0"/>
              <a:cs typeface="Calibri" pitchFamily="34" charset="0"/>
            </a:endParaRPr>
          </a:p>
        </p:txBody>
      </p:sp>
      <p:sp>
        <p:nvSpPr>
          <p:cNvPr id="5" name="Oval 4"/>
          <p:cNvSpPr/>
          <p:nvPr/>
        </p:nvSpPr>
        <p:spPr>
          <a:xfrm>
            <a:off x="1763688" y="4167336"/>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txBox="1">
            <a:spLocks/>
          </p:cNvSpPr>
          <p:nvPr/>
        </p:nvSpPr>
        <p:spPr bwMode="auto">
          <a:xfrm>
            <a:off x="1691680" y="4734272"/>
            <a:ext cx="2314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4400" b="1" noProof="0" dirty="0" err="1" smtClean="0">
                <a:solidFill>
                  <a:schemeClr val="bg1"/>
                </a:solidFill>
                <a:latin typeface="DevLys 010" pitchFamily="2" charset="0"/>
              </a:rPr>
              <a:t>iq</a:t>
            </a:r>
            <a:r>
              <a:rPr lang="en-US" sz="4400" b="1" noProof="0" dirty="0" smtClean="0">
                <a:solidFill>
                  <a:schemeClr val="bg1"/>
                </a:solidFill>
                <a:latin typeface="DevLys 010" pitchFamily="2" charset="0"/>
              </a:rPr>
              <a:t>=</a:t>
            </a:r>
            <a:endParaRPr kumimoji="0" lang="en-CA" sz="44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7" name="Smiley Face 6"/>
          <p:cNvSpPr/>
          <p:nvPr/>
        </p:nvSpPr>
        <p:spPr>
          <a:xfrm>
            <a:off x="2987824" y="5877272"/>
            <a:ext cx="431800" cy="431800"/>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3491880" y="4941168"/>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3419872" y="5515892"/>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1907704" y="551723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752" y="5877272"/>
            <a:ext cx="431800" cy="431800"/>
          </a:xfrm>
          <a:prstGeom prst="smileyFac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627784" y="4221088"/>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3203848" y="4437112"/>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2123728" y="4437360"/>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1835696" y="4941416"/>
            <a:ext cx="431800" cy="431800"/>
          </a:xfrm>
          <a:prstGeom prst="smileyFace">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TextBox 18"/>
          <p:cNvSpPr txBox="1"/>
          <p:nvPr/>
        </p:nvSpPr>
        <p:spPr>
          <a:xfrm>
            <a:off x="35496" y="6444044"/>
            <a:ext cx="864096" cy="369332"/>
          </a:xfrm>
          <a:prstGeom prst="rect">
            <a:avLst/>
          </a:prstGeom>
          <a:noFill/>
        </p:spPr>
        <p:txBody>
          <a:bodyPr wrap="square" rtlCol="0">
            <a:spAutoFit/>
          </a:bodyPr>
          <a:lstStyle/>
          <a:p>
            <a:pPr algn="ctr"/>
            <a:r>
              <a:rPr lang="en-CA" dirty="0" smtClean="0">
                <a:solidFill>
                  <a:schemeClr val="bg1"/>
                </a:solidFill>
              </a:rPr>
              <a:t>15 -16</a:t>
            </a:r>
            <a:endParaRPr lang="en-CA" dirty="0">
              <a:solidFill>
                <a:schemeClr val="bg1"/>
              </a:solidFill>
            </a:endParaRPr>
          </a:p>
        </p:txBody>
      </p:sp>
      <p:cxnSp>
        <p:nvCxnSpPr>
          <p:cNvPr id="21" name="Straight Arrow Connector 20"/>
          <p:cNvCxnSpPr/>
          <p:nvPr/>
        </p:nvCxnSpPr>
        <p:spPr>
          <a:xfrm rot="300000" flipH="1" flipV="1">
            <a:off x="2875550" y="3358739"/>
            <a:ext cx="72008" cy="731520"/>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4644008" y="2530639"/>
            <a:ext cx="3595856" cy="2554545"/>
          </a:xfrm>
          <a:prstGeom prst="rect">
            <a:avLst/>
          </a:prstGeom>
        </p:spPr>
        <p:txBody>
          <a:bodyPr wrap="none">
            <a:spAutoFit/>
          </a:bodyPr>
          <a:lstStyle/>
          <a:p>
            <a:pPr algn="ctr"/>
            <a:r>
              <a:rPr lang="hi-IN" sz="3200" dirty="0" smtClean="0">
                <a:solidFill>
                  <a:schemeClr val="bg1"/>
                </a:solidFill>
              </a:rPr>
              <a:t>मसीह में</a:t>
            </a:r>
            <a:endParaRPr lang="en-CA" sz="3200" dirty="0" smtClean="0">
              <a:solidFill>
                <a:schemeClr val="bg1"/>
              </a:solidFill>
            </a:endParaRPr>
          </a:p>
          <a:p>
            <a:pPr algn="ctr"/>
            <a:endParaRPr lang="en-CA" sz="3200" dirty="0" smtClean="0">
              <a:solidFill>
                <a:schemeClr val="bg1"/>
              </a:solidFill>
            </a:endParaRPr>
          </a:p>
          <a:p>
            <a:pPr algn="ctr"/>
            <a:r>
              <a:rPr lang="hi-IN" sz="3200" dirty="0" smtClean="0">
                <a:solidFill>
                  <a:schemeClr val="bg1"/>
                </a:solidFill>
              </a:rPr>
              <a:t>परमेश्वर के पुत्र में पुत्र</a:t>
            </a:r>
            <a:endParaRPr lang="en-CA" sz="3200" dirty="0" smtClean="0">
              <a:solidFill>
                <a:schemeClr val="bg1"/>
              </a:solidFill>
            </a:endParaRPr>
          </a:p>
          <a:p>
            <a:endParaRPr lang="en-CA" sz="3200" dirty="0" smtClean="0">
              <a:solidFill>
                <a:schemeClr val="bg1"/>
              </a:solidFill>
            </a:endParaRPr>
          </a:p>
          <a:p>
            <a:endParaRPr lang="en-CA" sz="3200" dirty="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3048000" y="32766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438400" y="3581400"/>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09600" y="838200"/>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95478" y="33020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95323" y="3302088"/>
            <a:ext cx="4915810" cy="2926080"/>
          </a:xfrm>
          <a:prstGeom prst="rect">
            <a:avLst/>
          </a:prstGeom>
        </p:spPr>
      </p:pic>
      <p:sp>
        <p:nvSpPr>
          <p:cNvPr id="10" name="WordArt 2"/>
          <p:cNvSpPr>
            <a:spLocks noChangeArrowheads="1" noChangeShapeType="1" noTextEdit="1"/>
          </p:cNvSpPr>
          <p:nvPr/>
        </p:nvSpPr>
        <p:spPr bwMode="auto">
          <a:xfrm>
            <a:off x="1115616" y="982216"/>
            <a:ext cx="4346376" cy="2878832"/>
          </a:xfrm>
          <a:prstGeom prst="rect">
            <a:avLst/>
          </a:prstGeom>
        </p:spPr>
        <p:txBody>
          <a:bodyPr wrap="none" fromWordArt="1">
            <a:prstTxWarp prst="textArchUp">
              <a:avLst>
                <a:gd name="adj" fmla="val 11999963"/>
              </a:avLst>
            </a:prstTxWarp>
          </a:bodyPr>
          <a:lstStyle/>
          <a:p>
            <a:pPr algn="ctr"/>
            <a:r>
              <a:rPr lang="en-US" sz="3200" b="1" dirty="0" smtClean="0">
                <a:solidFill>
                  <a:srgbClr val="FFC000"/>
                </a:solidFill>
                <a:latin typeface="DevLys 010" pitchFamily="2" charset="0"/>
              </a:rPr>
              <a:t> </a:t>
            </a:r>
            <a:r>
              <a:rPr lang="en-US" sz="3200" b="1" dirty="0" err="1" smtClean="0">
                <a:solidFill>
                  <a:srgbClr val="FFC000"/>
                </a:solidFill>
                <a:latin typeface="DevLys 010" pitchFamily="2" charset="0"/>
              </a:rPr>
              <a:t>ijes’oj</a:t>
            </a:r>
            <a:endParaRPr lang="en-CA" sz="3200" kern="10" spc="0" dirty="0">
              <a:ln w="9525">
                <a:solidFill>
                  <a:srgbClr val="000000"/>
                </a:solidFill>
                <a:round/>
                <a:headEnd/>
                <a:tailEnd/>
              </a:ln>
              <a:solidFill>
                <a:srgbClr val="FFC000"/>
              </a:solidFill>
              <a:effectLst/>
            </a:endParaRPr>
          </a:p>
        </p:txBody>
      </p:sp>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4448505"/>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066800" y="4736537"/>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76400" y="5024569"/>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736537"/>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143000" y="4160473"/>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160473"/>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3728425"/>
            <a:ext cx="921715" cy="548640"/>
          </a:xfrm>
          <a:prstGeom prst="rect">
            <a:avLst/>
          </a:prstGeom>
          <a:noFill/>
          <a:ln>
            <a:noFill/>
          </a:ln>
        </p:spPr>
      </p:pic>
      <p:sp>
        <p:nvSpPr>
          <p:cNvPr id="21" name="TextBox 20"/>
          <p:cNvSpPr txBox="1"/>
          <p:nvPr/>
        </p:nvSpPr>
        <p:spPr>
          <a:xfrm>
            <a:off x="2133600" y="6248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Rectangle 21"/>
          <p:cNvSpPr/>
          <p:nvPr/>
        </p:nvSpPr>
        <p:spPr>
          <a:xfrm>
            <a:off x="5364088" y="1556792"/>
            <a:ext cx="3595856" cy="2554545"/>
          </a:xfrm>
          <a:prstGeom prst="rect">
            <a:avLst/>
          </a:prstGeom>
        </p:spPr>
        <p:txBody>
          <a:bodyPr wrap="none">
            <a:spAutoFit/>
          </a:bodyPr>
          <a:lstStyle/>
          <a:p>
            <a:pPr algn="ctr"/>
            <a:r>
              <a:rPr lang="hi-IN" sz="3200" dirty="0" smtClean="0">
                <a:solidFill>
                  <a:schemeClr val="bg1"/>
                </a:solidFill>
              </a:rPr>
              <a:t>मसीह में</a:t>
            </a:r>
            <a:endParaRPr lang="en-CA" sz="3200" dirty="0" smtClean="0">
              <a:solidFill>
                <a:schemeClr val="bg1"/>
              </a:solidFill>
            </a:endParaRPr>
          </a:p>
          <a:p>
            <a:pPr algn="ctr"/>
            <a:endParaRPr lang="en-CA" sz="3200" dirty="0" smtClean="0">
              <a:solidFill>
                <a:schemeClr val="bg1"/>
              </a:solidFill>
            </a:endParaRPr>
          </a:p>
          <a:p>
            <a:pPr algn="ctr"/>
            <a:r>
              <a:rPr lang="hi-IN" sz="3200" dirty="0" smtClean="0">
                <a:solidFill>
                  <a:schemeClr val="bg1"/>
                </a:solidFill>
              </a:rPr>
              <a:t>परमेश्वर के पुत्र में पुत्र</a:t>
            </a:r>
            <a:endParaRPr lang="en-CA" sz="3200" dirty="0" smtClean="0">
              <a:solidFill>
                <a:schemeClr val="bg1"/>
              </a:solidFill>
            </a:endParaRPr>
          </a:p>
          <a:p>
            <a:endParaRPr lang="en-CA" sz="3200" dirty="0" smtClean="0">
              <a:solidFill>
                <a:schemeClr val="bg1"/>
              </a:solidFill>
            </a:endParaRPr>
          </a:p>
          <a:p>
            <a:endParaRPr lang="en-CA" sz="3200" dirty="0">
              <a:solidFill>
                <a:schemeClr val="bg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4" name="Smiley Face 3"/>
          <p:cNvSpPr/>
          <p:nvPr/>
        </p:nvSpPr>
        <p:spPr>
          <a:xfrm>
            <a:off x="3419872" y="2132856"/>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2987824" y="3283644"/>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Smiley Face 5"/>
          <p:cNvSpPr/>
          <p:nvPr/>
        </p:nvSpPr>
        <p:spPr>
          <a:xfrm>
            <a:off x="1907704" y="3212976"/>
            <a:ext cx="431800" cy="431800"/>
          </a:xfrm>
          <a:prstGeom prst="smileyFac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Smiley Face 6"/>
          <p:cNvSpPr/>
          <p:nvPr/>
        </p:nvSpPr>
        <p:spPr>
          <a:xfrm>
            <a:off x="2483768" y="3068960"/>
            <a:ext cx="433387"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2411760" y="5085184"/>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Smiley Face 8"/>
          <p:cNvSpPr/>
          <p:nvPr/>
        </p:nvSpPr>
        <p:spPr>
          <a:xfrm>
            <a:off x="1907704" y="3789040"/>
            <a:ext cx="431800" cy="433387"/>
          </a:xfrm>
          <a:prstGeom prst="smileyFac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2843213" y="4005263"/>
            <a:ext cx="433387" cy="4318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2483768" y="3645024"/>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975" y="4221163"/>
            <a:ext cx="431800" cy="431800"/>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771775" y="4581525"/>
            <a:ext cx="431800" cy="431800"/>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2987824" y="5013424"/>
            <a:ext cx="431800" cy="431800"/>
          </a:xfrm>
          <a:prstGeom prst="smileyFace">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1763688" y="5301208"/>
            <a:ext cx="431800" cy="433388"/>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1835696" y="4509120"/>
            <a:ext cx="431800" cy="431800"/>
          </a:xfrm>
          <a:prstGeom prst="smileyFace">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3059832" y="5589488"/>
            <a:ext cx="431800" cy="4318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2051050" y="2060575"/>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2699792" y="2492896"/>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1403350" y="2133600"/>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2051720" y="2708920"/>
            <a:ext cx="431800" cy="431800"/>
          </a:xfrm>
          <a:prstGeom prst="smileyFace">
            <a:avLst/>
          </a:prstGeom>
          <a:solidFill>
            <a:srgbClr val="99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2987824" y="1556792"/>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1979712" y="155679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2627784" y="1988840"/>
            <a:ext cx="431800" cy="431800"/>
          </a:xfrm>
          <a:prstGeom prst="smileyFace">
            <a:avLst/>
          </a:prstGeom>
          <a:solidFill>
            <a:srgbClr val="C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TextBox 8"/>
          <p:cNvSpPr txBox="1">
            <a:spLocks noChangeArrowheads="1"/>
          </p:cNvSpPr>
          <p:nvPr/>
        </p:nvSpPr>
        <p:spPr bwMode="auto">
          <a:xfrm>
            <a:off x="1547663" y="64237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3" name="TextBox 32"/>
          <p:cNvSpPr txBox="1"/>
          <p:nvPr/>
        </p:nvSpPr>
        <p:spPr>
          <a:xfrm>
            <a:off x="323528" y="6444044"/>
            <a:ext cx="1008112" cy="369332"/>
          </a:xfrm>
          <a:prstGeom prst="rect">
            <a:avLst/>
          </a:prstGeom>
          <a:noFill/>
        </p:spPr>
        <p:txBody>
          <a:bodyPr wrap="square" rtlCol="0">
            <a:spAutoFit/>
          </a:bodyPr>
          <a:lstStyle/>
          <a:p>
            <a:pPr algn="ctr"/>
            <a:r>
              <a:rPr lang="en-CA" dirty="0" smtClean="0"/>
              <a:t>15 -16</a:t>
            </a:r>
            <a:endParaRPr lang="en-CA" dirty="0"/>
          </a:p>
        </p:txBody>
      </p:sp>
      <p:sp>
        <p:nvSpPr>
          <p:cNvPr id="28" name="Rectangle 27"/>
          <p:cNvSpPr/>
          <p:nvPr/>
        </p:nvSpPr>
        <p:spPr>
          <a:xfrm>
            <a:off x="5152608" y="1988840"/>
            <a:ext cx="3595856" cy="2554545"/>
          </a:xfrm>
          <a:prstGeom prst="rect">
            <a:avLst/>
          </a:prstGeom>
        </p:spPr>
        <p:txBody>
          <a:bodyPr wrap="none">
            <a:spAutoFit/>
          </a:bodyPr>
          <a:lstStyle/>
          <a:p>
            <a:pPr algn="ctr"/>
            <a:r>
              <a:rPr lang="hi-IN" sz="3200" dirty="0" smtClean="0">
                <a:solidFill>
                  <a:schemeClr val="bg1"/>
                </a:solidFill>
              </a:rPr>
              <a:t>मसीह में</a:t>
            </a:r>
            <a:endParaRPr lang="en-CA" sz="3200" dirty="0" smtClean="0">
              <a:solidFill>
                <a:schemeClr val="bg1"/>
              </a:solidFill>
            </a:endParaRPr>
          </a:p>
          <a:p>
            <a:pPr algn="ctr"/>
            <a:endParaRPr lang="en-CA" sz="3200" dirty="0" smtClean="0">
              <a:solidFill>
                <a:schemeClr val="bg1"/>
              </a:solidFill>
            </a:endParaRPr>
          </a:p>
          <a:p>
            <a:pPr algn="ctr"/>
            <a:r>
              <a:rPr lang="hi-IN" sz="3200" dirty="0" smtClean="0">
                <a:solidFill>
                  <a:schemeClr val="bg1"/>
                </a:solidFill>
              </a:rPr>
              <a:t>परमेश्वर के पुत्र में पुत्र</a:t>
            </a:r>
            <a:endParaRPr lang="en-CA" sz="3200" dirty="0" smtClean="0">
              <a:solidFill>
                <a:schemeClr val="bg1"/>
              </a:solidFill>
            </a:endParaRPr>
          </a:p>
          <a:p>
            <a:endParaRPr lang="en-CA" sz="3200" dirty="0" smtClean="0">
              <a:solidFill>
                <a:schemeClr val="bg1"/>
              </a:solidFill>
            </a:endParaRPr>
          </a:p>
          <a:p>
            <a:endParaRPr lang="en-CA" sz="3200" dirty="0">
              <a:solidFill>
                <a:schemeClr val="bg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32-Point Star 2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Title 1"/>
          <p:cNvSpPr txBox="1">
            <a:spLocks/>
          </p:cNvSpPr>
          <p:nvPr/>
        </p:nvSpPr>
        <p:spPr bwMode="auto">
          <a:xfrm>
            <a:off x="688032" y="72048"/>
            <a:ext cx="7772400" cy="764664"/>
          </a:xfrm>
          <a:prstGeom prst="rect">
            <a:avLst/>
          </a:prstGeom>
          <a:solidFill>
            <a:schemeClr val="tx1"/>
          </a:solidFill>
          <a:ln w="9525">
            <a:noFill/>
            <a:miter lim="800000"/>
            <a:headEnd/>
            <a:tailEnd/>
          </a:ln>
        </p:spPr>
        <p:txBody>
          <a:bodyPr anchor="ctr"/>
          <a:lstStyle/>
          <a:p>
            <a:pPr>
              <a:spcBef>
                <a:spcPts val="0"/>
              </a:spcBef>
            </a:pPr>
            <a:r>
              <a:rPr lang="en-US" sz="2800" b="1" dirty="0" err="1" smtClean="0">
                <a:solidFill>
                  <a:srgbClr val="FF0000"/>
                </a:solidFill>
                <a:latin typeface="DevLys 010" pitchFamily="2" charset="0"/>
              </a:rPr>
              <a:t>ge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vkRek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vkSj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vkRek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vFkkZr</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efUnj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p>
          <a:p>
            <a:pPr algn="ctr">
              <a:spcBef>
                <a:spcPts val="0"/>
              </a:spcBef>
            </a:pPr>
            <a:r>
              <a:rPr lang="en-US" sz="2800" b="1" dirty="0" err="1" smtClean="0">
                <a:solidFill>
                  <a:srgbClr val="FF0000"/>
                </a:solidFill>
                <a:latin typeface="DevLys 010" pitchFamily="2" charset="0"/>
              </a:rPr>
              <a:t>jgrk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lang="en-US" sz="2800" b="1" dirty="0" smtClean="0">
              <a:solidFill>
                <a:srgbClr val="FF0000"/>
              </a:solidFill>
              <a:latin typeface="DevLys 010" pitchFamily="2" charset="0"/>
            </a:endParaRPr>
          </a:p>
        </p:txBody>
      </p:sp>
      <p:pic>
        <p:nvPicPr>
          <p:cNvPr id="20" name="Picture 19" descr="dove and sword large cropped.png"/>
          <p:cNvPicPr>
            <a:picLocks noChangeAspect="1"/>
          </p:cNvPicPr>
          <p:nvPr/>
        </p:nvPicPr>
        <p:blipFill>
          <a:blip r:embed="rId2" cstate="print"/>
          <a:stretch>
            <a:fillRect/>
          </a:stretch>
        </p:blipFill>
        <p:spPr>
          <a:xfrm>
            <a:off x="7452320" y="3212976"/>
            <a:ext cx="1192214" cy="1233682"/>
          </a:xfrm>
          <a:prstGeom prst="rect">
            <a:avLst/>
          </a:prstGeom>
        </p:spPr>
      </p:pic>
      <p:sp>
        <p:nvSpPr>
          <p:cNvPr id="21" name="Title 11"/>
          <p:cNvSpPr txBox="1">
            <a:spLocks/>
          </p:cNvSpPr>
          <p:nvPr/>
        </p:nvSpPr>
        <p:spPr>
          <a:xfrm>
            <a:off x="179512" y="980728"/>
            <a:ext cx="8712968" cy="1143000"/>
          </a:xfrm>
          <a:prstGeom prst="rect">
            <a:avLst/>
          </a:prstGeom>
        </p:spPr>
        <p:txBody>
          <a:bodyPr/>
          <a:lstStyle/>
          <a:p>
            <a:pPr lvl="0" algn="ctr" eaLnBrk="0" hangingPunct="0">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US" sz="2800" b="1" dirty="0" err="1" smtClean="0">
                <a:solidFill>
                  <a:schemeClr val="bg1"/>
                </a:solidFill>
                <a:latin typeface="DevLys 010" pitchFamily="2" charset="0"/>
              </a:rPr>
              <a:t>rks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kkjhfjd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vkfRed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a:t>
            </a:r>
            <a:r>
              <a:rPr lang="en-US" sz="2800" b="1" dirty="0" smtClean="0">
                <a:solidFill>
                  <a:schemeClr val="bg1"/>
                </a:solidFill>
                <a:latin typeface="DevLys 010" pitchFamily="2" charset="0"/>
              </a:rPr>
              <a:t> ;fn </a:t>
            </a:r>
            <a:r>
              <a:rPr lang="en-US" sz="2800" b="1" dirty="0" err="1" smtClean="0">
                <a:solidFill>
                  <a:schemeClr val="bg1"/>
                </a:solidFill>
                <a:latin typeface="DevLys 010" pitchFamily="2" charset="0"/>
              </a:rPr>
              <a:t>dlh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lang="en-US" sz="2800" b="1" noProof="0" dirty="0" err="1" smtClean="0">
                <a:solidFill>
                  <a:schemeClr val="bg1"/>
                </a:solidFill>
                <a:latin typeface="DevLys 010" pitchFamily="2" charset="0"/>
              </a:rPr>
              <a:t>jksfe;ksa</a:t>
            </a:r>
            <a:r>
              <a:rPr lang="en-US" sz="2800" b="1" noProof="0" dirty="0" smtClean="0">
                <a:solidFill>
                  <a:schemeClr val="bg1"/>
                </a:solidFill>
                <a:latin typeface="DevLys 010" pitchFamily="2" charset="0"/>
              </a:rPr>
              <a:t> 8%9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5" name="TextBox 24"/>
          <p:cNvSpPr txBox="1"/>
          <p:nvPr/>
        </p:nvSpPr>
        <p:spPr>
          <a:xfrm>
            <a:off x="2843808" y="4206567"/>
            <a:ext cx="4464496"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tkurs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nsg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efUnj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clk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gqvk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feyk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a:t>
            </a:r>
            <a:r>
              <a:rPr lang="en-CA" sz="2800" b="1" dirty="0" smtClean="0">
                <a:solidFill>
                  <a:schemeClr val="bg1"/>
                </a:solidFill>
                <a:latin typeface="Calibri" pitchFamily="34" charset="0"/>
              </a:rPr>
              <a:t>” </a:t>
            </a:r>
            <a:r>
              <a:rPr lang="en-US" sz="2800" b="1" dirty="0" smtClean="0">
                <a:solidFill>
                  <a:schemeClr val="bg1"/>
                </a:solidFill>
                <a:latin typeface="DevLys 010" pitchFamily="2" charset="0"/>
              </a:rPr>
              <a:t>1dqfj-6%19</a:t>
            </a:r>
            <a:endParaRPr lang="en-CA" sz="2800" b="1" dirty="0">
              <a:solidFill>
                <a:schemeClr val="bg1"/>
              </a:solidFill>
              <a:latin typeface="Calibri" pitchFamily="34" charset="0"/>
            </a:endParaRPr>
          </a:p>
        </p:txBody>
      </p:sp>
      <p:sp>
        <p:nvSpPr>
          <p:cNvPr id="26" name="Title 1"/>
          <p:cNvSpPr txBox="1">
            <a:spLocks/>
          </p:cNvSpPr>
          <p:nvPr/>
        </p:nvSpPr>
        <p:spPr bwMode="auto">
          <a:xfrm>
            <a:off x="2915816" y="2564904"/>
            <a:ext cx="4680520" cy="1143000"/>
          </a:xfrm>
          <a:prstGeom prst="rect">
            <a:avLst/>
          </a:prstGeom>
          <a:noFill/>
          <a:ln w="9525">
            <a:noFill/>
            <a:miter lim="800000"/>
            <a:headEnd/>
            <a:tailEnd/>
          </a:ln>
        </p:spPr>
        <p:txBody>
          <a:bodyPr anchor="ctr"/>
          <a:lstStyle/>
          <a:p>
            <a:pPr algn="ctr" eaLnBrk="0" hangingPunct="0">
              <a:defRPr/>
            </a:pP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tkurs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efUnj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CA" sz="2800" b="1" dirty="0" smtClean="0">
                <a:solidFill>
                  <a:schemeClr val="bg1"/>
                </a:solidFill>
                <a:latin typeface="Calibri" pitchFamily="34" charset="0"/>
              </a:rPr>
              <a:t>”             </a:t>
            </a:r>
            <a:r>
              <a:rPr lang="en-US" sz="2800" b="1" dirty="0" smtClean="0">
                <a:solidFill>
                  <a:schemeClr val="bg1"/>
                </a:solidFill>
                <a:latin typeface="DevLys 010" pitchFamily="2" charset="0"/>
              </a:rPr>
              <a:t>1 </a:t>
            </a:r>
            <a:r>
              <a:rPr lang="en-US" sz="2800" b="1" dirty="0" err="1" smtClean="0">
                <a:solidFill>
                  <a:schemeClr val="bg1"/>
                </a:solidFill>
                <a:latin typeface="DevLys 010" pitchFamily="2" charset="0"/>
              </a:rPr>
              <a:t>dqfj</a:t>
            </a:r>
            <a:r>
              <a:rPr lang="en-US" sz="2800" b="1" dirty="0" smtClean="0">
                <a:solidFill>
                  <a:schemeClr val="bg1"/>
                </a:solidFill>
                <a:latin typeface="DevLys 010" pitchFamily="2" charset="0"/>
              </a:rPr>
              <a:t>- 3%16</a:t>
            </a:r>
            <a:endParaRPr lang="en-CA" sz="2800" kern="0" dirty="0">
              <a:solidFill>
                <a:schemeClr val="bg1"/>
              </a:solidFill>
              <a:latin typeface="Calibri" pitchFamily="34" charset="0"/>
              <a:ea typeface="+mj-ea"/>
              <a:cs typeface="+mj-cs"/>
            </a:endParaRPr>
          </a:p>
        </p:txBody>
      </p:sp>
      <p:sp>
        <p:nvSpPr>
          <p:cNvPr id="36" name="Rectangle 35"/>
          <p:cNvSpPr/>
          <p:nvPr/>
        </p:nvSpPr>
        <p:spPr>
          <a:xfrm>
            <a:off x="1259632" y="5117703"/>
            <a:ext cx="1584176"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
        <p:nvSpPr>
          <p:cNvPr id="37" name="Rectangle 36"/>
          <p:cNvSpPr/>
          <p:nvPr/>
        </p:nvSpPr>
        <p:spPr>
          <a:xfrm>
            <a:off x="7308304" y="4437112"/>
            <a:ext cx="1512168"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
        <p:nvSpPr>
          <p:cNvPr id="28" name="Smiley Face 27"/>
          <p:cNvSpPr/>
          <p:nvPr/>
        </p:nvSpPr>
        <p:spPr>
          <a:xfrm>
            <a:off x="1497360" y="3306688"/>
            <a:ext cx="914400" cy="9144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5496" y="5909210"/>
            <a:ext cx="864096" cy="400110"/>
          </a:xfrm>
          <a:prstGeom prst="rect">
            <a:avLst/>
          </a:prstGeom>
          <a:noFill/>
        </p:spPr>
        <p:txBody>
          <a:bodyPr wrap="square" rtlCol="0">
            <a:spAutoFit/>
          </a:bodyPr>
          <a:lstStyle/>
          <a:p>
            <a:pPr algn="ctr"/>
            <a:r>
              <a:rPr lang="en-US" sz="2000" b="1" dirty="0" err="1" smtClean="0">
                <a:solidFill>
                  <a:schemeClr val="bg1"/>
                </a:solidFill>
                <a:latin typeface="DevLys 010" pitchFamily="2" charset="0"/>
              </a:rPr>
              <a:t>ugha</a:t>
            </a:r>
            <a:r>
              <a:rPr lang="en-US" sz="2000" b="1" dirty="0" smtClean="0">
                <a:solidFill>
                  <a:schemeClr val="bg1"/>
                </a:solidFill>
                <a:latin typeface="DevLys 010" pitchFamily="2" charset="0"/>
              </a:rPr>
              <a:t>!</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2" name="TextBox 31"/>
          <p:cNvSpPr txBox="1"/>
          <p:nvPr/>
        </p:nvSpPr>
        <p:spPr>
          <a:xfrm>
            <a:off x="7740352" y="6444044"/>
            <a:ext cx="1296144" cy="369332"/>
          </a:xfrm>
          <a:prstGeom prst="rect">
            <a:avLst/>
          </a:prstGeom>
          <a:noFill/>
        </p:spPr>
        <p:txBody>
          <a:bodyPr wrap="square" rtlCol="0">
            <a:spAutoFit/>
          </a:bodyPr>
          <a:lstStyle/>
          <a:p>
            <a:pPr algn="ctr"/>
            <a:r>
              <a:rPr lang="en-CA" dirty="0" smtClean="0">
                <a:solidFill>
                  <a:schemeClr val="bg1"/>
                </a:solidFill>
              </a:rPr>
              <a:t>17,18,19</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32-Point Star 14"/>
          <p:cNvSpPr/>
          <p:nvPr/>
        </p:nvSpPr>
        <p:spPr>
          <a:xfrm>
            <a:off x="108600" y="2067664"/>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523220"/>
          </a:xfrm>
          <a:prstGeom prst="rect">
            <a:avLst/>
          </a:prstGeom>
          <a:noFill/>
          <a:ln w="9525">
            <a:noFill/>
            <a:miter lim="800000"/>
            <a:headEnd/>
            <a:tailEnd/>
          </a:ln>
        </p:spPr>
        <p:txBody>
          <a:bodyPr>
            <a:spAutoFit/>
          </a:bodyPr>
          <a:lstStyle/>
          <a:p>
            <a:r>
              <a:rPr lang="en-US" sz="2400" b="1" dirty="0" smtClean="0">
                <a:solidFill>
                  <a:schemeClr val="bg1"/>
                </a:solidFill>
                <a:latin typeface="DevLys 010" pitchFamily="2" charset="0"/>
              </a:rPr>
              <a:t> </a:t>
            </a:r>
            <a:r>
              <a:rPr lang="en-US" sz="2800" b="1" dirty="0" err="1" smtClean="0">
                <a:solidFill>
                  <a:schemeClr val="bg1"/>
                </a:solidFill>
                <a:latin typeface="DevLys 010" pitchFamily="2" charset="0"/>
              </a:rPr>
              <a:t>vCck</a:t>
            </a:r>
            <a:endParaRPr lang="en-CA" sz="2800" b="1" dirty="0">
              <a:solidFill>
                <a:schemeClr val="bg1"/>
              </a:solidFill>
            </a:endParaRPr>
          </a:p>
        </p:txBody>
      </p:sp>
      <p:sp>
        <p:nvSpPr>
          <p:cNvPr id="31" name="TextBox 11"/>
          <p:cNvSpPr txBox="1">
            <a:spLocks noChangeArrowheads="1"/>
          </p:cNvSpPr>
          <p:nvPr/>
        </p:nvSpPr>
        <p:spPr bwMode="auto">
          <a:xfrm>
            <a:off x="1332260" y="2708920"/>
            <a:ext cx="1007492" cy="523220"/>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DevLys 010" pitchFamily="2" charset="0"/>
              </a:rPr>
              <a:t>vCck</a:t>
            </a:r>
            <a:endParaRPr lang="en-CA" sz="2800" b="1" dirty="0">
              <a:solidFill>
                <a:schemeClr val="bg1"/>
              </a:solidFill>
            </a:endParaRPr>
          </a:p>
        </p:txBody>
      </p:sp>
      <p:sp>
        <p:nvSpPr>
          <p:cNvPr id="32" name="TextBox 31"/>
          <p:cNvSpPr txBox="1"/>
          <p:nvPr/>
        </p:nvSpPr>
        <p:spPr>
          <a:xfrm>
            <a:off x="0" y="890717"/>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fFkLlyquhfd;ksa</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dyhfl;k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uke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endParaRPr lang="hi-IN" sz="2800" b="1" dirty="0" smtClean="0">
              <a:solidFill>
                <a:schemeClr val="bg1"/>
              </a:solidFill>
              <a:latin typeface="DevLys 010" pitchFamily="2" charset="0"/>
            </a:endParaRPr>
          </a:p>
          <a:p>
            <a:pPr algn="ct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Calibri" pitchFamily="34" charset="0"/>
              </a:rPr>
              <a:t>” </a:t>
            </a:r>
            <a:r>
              <a:rPr lang="en-US" sz="2800" b="1" dirty="0" smtClean="0">
                <a:solidFill>
                  <a:schemeClr val="bg1"/>
                </a:solidFill>
                <a:latin typeface="DevLys 010" pitchFamily="2" charset="0"/>
              </a:rPr>
              <a:t>1fFkLyq-1%1</a:t>
            </a:r>
            <a:endParaRPr lang="en-CA" sz="2800" dirty="0">
              <a:solidFill>
                <a:schemeClr val="bg1"/>
              </a:solidFill>
              <a:latin typeface="Calibri" pitchFamily="34" charset="0"/>
            </a:endParaRPr>
          </a:p>
        </p:txBody>
      </p:sp>
      <p:sp>
        <p:nvSpPr>
          <p:cNvPr id="33" name="TextBox 32"/>
          <p:cNvSpPr txBox="1"/>
          <p:nvPr/>
        </p:nvSpPr>
        <p:spPr>
          <a:xfrm>
            <a:off x="3240360" y="2420888"/>
            <a:ext cx="4067944"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US" sz="2800" b="1" dirty="0" smtClean="0">
                <a:solidFill>
                  <a:schemeClr val="bg1"/>
                </a:solidFill>
                <a:latin typeface="DevLys 010" pitchFamily="2" charset="0"/>
              </a:rPr>
              <a:t>;fn </a:t>
            </a:r>
            <a:r>
              <a:rPr lang="en-US" sz="2800" b="1" dirty="0" err="1" smtClean="0">
                <a:solidFill>
                  <a:schemeClr val="bg1"/>
                </a:solidFill>
                <a:latin typeface="DevLys 010" pitchFamily="2" charset="0"/>
              </a:rPr>
              <a:t>dksbZ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eq</a:t>
            </a:r>
            <a:r>
              <a:rPr lang="en-US" sz="2800" b="1" dirty="0" smtClean="0">
                <a:solidFill>
                  <a:schemeClr val="bg1"/>
                </a:solidFill>
                <a:latin typeface="DevLys 010" pitchFamily="2" charset="0"/>
              </a:rPr>
              <a:t>&gt;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izse</a:t>
            </a:r>
            <a:r>
              <a:rPr lang="en-US" sz="2800" b="1" dirty="0" smtClean="0">
                <a:solidFill>
                  <a:schemeClr val="bg1"/>
                </a:solidFill>
                <a:latin typeface="DevLys 010" pitchFamily="2" charset="0"/>
              </a:rPr>
              <a:t> j[</a:t>
            </a:r>
            <a:r>
              <a:rPr lang="en-US" sz="2800" b="1" dirty="0" err="1" smtClean="0">
                <a:solidFill>
                  <a:schemeClr val="bg1"/>
                </a:solidFill>
                <a:latin typeface="DevLys 010" pitchFamily="2" charset="0"/>
              </a:rPr>
              <a:t>ksxk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opu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ekusxk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izse</a:t>
            </a:r>
            <a:r>
              <a:rPr lang="en-US" sz="2800" b="1" dirty="0" smtClean="0">
                <a:solidFill>
                  <a:schemeClr val="bg1"/>
                </a:solidFill>
                <a:latin typeface="DevLys 010" pitchFamily="2" charset="0"/>
              </a:rPr>
              <a:t> j[</a:t>
            </a:r>
            <a:r>
              <a:rPr lang="en-US" sz="2800" b="1" dirty="0" err="1" smtClean="0">
                <a:solidFill>
                  <a:schemeClr val="bg1"/>
                </a:solidFill>
                <a:latin typeface="DevLys 010" pitchFamily="2" charset="0"/>
              </a:rPr>
              <a:t>ksxk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vk,¡xss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djsxsaA</a:t>
            </a:r>
            <a:r>
              <a:rPr lang="en-US" sz="2800" b="1" dirty="0" smtClean="0">
                <a:solidFill>
                  <a:schemeClr val="bg1"/>
                </a:solidFill>
                <a:latin typeface="DevLys 010" pitchFamily="2" charset="0"/>
              </a:rPr>
              <a:t> </a:t>
            </a:r>
            <a:r>
              <a:rPr lang="en-US" sz="2800" b="1" dirty="0" smtClean="0">
                <a:solidFill>
                  <a:schemeClr val="bg1"/>
                </a:solidFill>
                <a:latin typeface="Calibri" pitchFamily="34" charset="0"/>
              </a:rPr>
              <a:t>”  </a:t>
            </a:r>
            <a:br>
              <a:rPr lang="en-US" sz="2800" b="1" dirty="0" smtClean="0">
                <a:solidFill>
                  <a:schemeClr val="bg1"/>
                </a:solidFill>
                <a:latin typeface="Calibri" pitchFamily="34" charset="0"/>
              </a:rPr>
            </a:b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wgUuk</a:t>
            </a:r>
            <a:r>
              <a:rPr lang="en-US" sz="2800" b="1" dirty="0" smtClean="0">
                <a:solidFill>
                  <a:schemeClr val="bg1"/>
                </a:solidFill>
                <a:latin typeface="DevLys 010" pitchFamily="2" charset="0"/>
              </a:rPr>
              <a:t> 14%23</a:t>
            </a:r>
            <a:endParaRPr lang="en-CA" sz="2800" dirty="0">
              <a:solidFill>
                <a:schemeClr val="bg1"/>
              </a:solidFill>
              <a:latin typeface="Calibri" pitchFamily="34" charset="0"/>
            </a:endParaRP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Title 1"/>
          <p:cNvSpPr txBox="1">
            <a:spLocks/>
          </p:cNvSpPr>
          <p:nvPr/>
        </p:nvSpPr>
        <p:spPr>
          <a:xfrm>
            <a:off x="1189816" y="125760"/>
            <a:ext cx="6766560" cy="457200"/>
          </a:xfrm>
          <a:prstGeom prst="rect">
            <a:avLst/>
          </a:prstGeom>
          <a:solidFill>
            <a:schemeClr val="tx1"/>
          </a:solidFill>
        </p:spPr>
        <p:txBody>
          <a:bodyPr/>
          <a:lstStyle/>
          <a:p>
            <a:pPr algn="ctr">
              <a:spcBef>
                <a:spcPts val="0"/>
              </a:spcBef>
            </a:pPr>
            <a:r>
              <a:rPr lang="en-US" sz="2800" b="1" dirty="0" err="1" smtClean="0">
                <a:solidFill>
                  <a:srgbClr val="FF0000"/>
                </a:solidFill>
                <a:latin typeface="DevLys 010" pitchFamily="2" charset="0"/>
              </a:rPr>
              <a:t>ge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firk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vkSj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firk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jgrk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lang="en-US" sz="2800" b="1" dirty="0" smtClean="0">
              <a:solidFill>
                <a:srgbClr val="FF0000"/>
              </a:solidFill>
              <a:latin typeface="DevLys 010" pitchFamily="2" charset="0"/>
            </a:endParaRPr>
          </a:p>
        </p:txBody>
      </p:sp>
      <p:sp>
        <p:nvSpPr>
          <p:cNvPr id="19" name="Smiley Face 18"/>
          <p:cNvSpPr/>
          <p:nvPr/>
        </p:nvSpPr>
        <p:spPr>
          <a:xfrm>
            <a:off x="1353344" y="3306688"/>
            <a:ext cx="914400" cy="9144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US" sz="2000" b="1" dirty="0" err="1" smtClean="0">
                <a:solidFill>
                  <a:schemeClr val="bg1"/>
                </a:solidFill>
                <a:latin typeface="DevLys 010" pitchFamily="2" charset="0"/>
              </a:rPr>
              <a:t>ugha</a:t>
            </a:r>
            <a:r>
              <a:rPr lang="en-US" sz="2000" b="1" dirty="0" smtClean="0">
                <a:solidFill>
                  <a:schemeClr val="bg1"/>
                </a:solidFill>
                <a:latin typeface="DevLys 010" pitchFamily="2" charset="0"/>
              </a:rPr>
              <a:t> !</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6" name="TextBox 25"/>
          <p:cNvSpPr txBox="1"/>
          <p:nvPr/>
        </p:nvSpPr>
        <p:spPr>
          <a:xfrm>
            <a:off x="8100392" y="6372036"/>
            <a:ext cx="936104" cy="369332"/>
          </a:xfrm>
          <a:prstGeom prst="rect">
            <a:avLst/>
          </a:prstGeom>
          <a:noFill/>
        </p:spPr>
        <p:txBody>
          <a:bodyPr wrap="square" rtlCol="0">
            <a:spAutoFit/>
          </a:bodyPr>
          <a:lstStyle/>
          <a:p>
            <a:pPr algn="ctr"/>
            <a:r>
              <a:rPr lang="en-CA" dirty="0" smtClean="0">
                <a:solidFill>
                  <a:schemeClr val="bg1"/>
                </a:solidFill>
              </a:rPr>
              <a:t>20,21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US" sz="2000" b="1" dirty="0" err="1" smtClean="0">
                <a:solidFill>
                  <a:schemeClr val="bg1"/>
                </a:solidFill>
                <a:latin typeface="DevLys 010" pitchFamily="2" charset="0"/>
              </a:rPr>
              <a:t>ugha</a:t>
            </a:r>
            <a:r>
              <a:rPr lang="en-US" sz="2000" b="1" dirty="0" smtClean="0">
                <a:solidFill>
                  <a:schemeClr val="bg1"/>
                </a:solidFill>
                <a:latin typeface="DevLys 010" pitchFamily="2" charset="0"/>
              </a:rPr>
              <a:t>!</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0" name="Picture 29" descr="egyptian.gif"/>
          <p:cNvPicPr>
            <a:picLocks noChangeAspect="1"/>
          </p:cNvPicPr>
          <p:nvPr/>
        </p:nvPicPr>
        <p:blipFill>
          <a:blip r:embed="rId3" cstate="print"/>
          <a:stretch>
            <a:fillRect/>
          </a:stretch>
        </p:blipFill>
        <p:spPr>
          <a:xfrm>
            <a:off x="755576"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9438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1274504"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1115616" y="3103612"/>
            <a:ext cx="1143000" cy="1333500"/>
          </a:xfrm>
          <a:prstGeom prst="rect">
            <a:avLst/>
          </a:prstGeom>
        </p:spPr>
      </p:pic>
      <p:sp>
        <p:nvSpPr>
          <p:cNvPr id="39" name="TextBox 38"/>
          <p:cNvSpPr txBox="1"/>
          <p:nvPr/>
        </p:nvSpPr>
        <p:spPr>
          <a:xfrm>
            <a:off x="1448544" y="908721"/>
            <a:ext cx="6435824" cy="1723549"/>
          </a:xfrm>
          <a:prstGeom prst="rect">
            <a:avLst/>
          </a:prstGeom>
          <a:noFill/>
        </p:spPr>
        <p:txBody>
          <a:bodyPr wrap="square" rtlCol="0">
            <a:spAutoFit/>
          </a:bodyPr>
          <a:lstStyle/>
          <a:p>
            <a:pPr algn="ctr">
              <a:spcBef>
                <a:spcPts val="0"/>
              </a:spcBef>
            </a:pPr>
            <a:r>
              <a:rPr lang="en-US" sz="2800" b="1" dirty="0" err="1" smtClean="0">
                <a:solidFill>
                  <a:srgbClr val="0000CC"/>
                </a:solidFill>
                <a:latin typeface="DevLys 010" pitchFamily="2" charset="0"/>
              </a:rPr>
              <a:t>ge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elhg</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vkSj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elhg</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eas</a:t>
            </a:r>
            <a:r>
              <a:rPr lang="en-US" sz="2800" b="1" dirty="0" smtClean="0">
                <a:solidFill>
                  <a:srgbClr val="0000CC"/>
                </a:solidFill>
                <a:latin typeface="DevLys 010" pitchFamily="2" charset="0"/>
              </a:rPr>
              <a:t> </a:t>
            </a:r>
          </a:p>
          <a:p>
            <a:pPr algn="ctr">
              <a:spcBef>
                <a:spcPts val="0"/>
              </a:spcBef>
            </a:pPr>
            <a:endParaRPr lang="en-US" sz="1100" b="1" dirty="0" smtClean="0">
              <a:solidFill>
                <a:srgbClr val="0000CC"/>
              </a:solidFill>
              <a:latin typeface="DevLys 010" pitchFamily="2" charset="0"/>
            </a:endParaRPr>
          </a:p>
          <a:p>
            <a:pPr algn="ctr">
              <a:spcBef>
                <a:spcPts val="0"/>
              </a:spcBef>
            </a:pPr>
            <a:r>
              <a:rPr lang="en-US" sz="2800" b="1" dirty="0" err="1" smtClean="0">
                <a:solidFill>
                  <a:srgbClr val="0000CC"/>
                </a:solidFill>
                <a:latin typeface="DevLys 010" pitchFamily="2" charset="0"/>
              </a:rPr>
              <a:t>ge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vkRek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vkSj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vkRek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jgrk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gSA</a:t>
            </a:r>
            <a:endParaRPr lang="en-US" sz="2800" b="1" dirty="0" smtClean="0">
              <a:solidFill>
                <a:srgbClr val="0000CC"/>
              </a:solidFill>
              <a:latin typeface="DevLys 010" pitchFamily="2" charset="0"/>
            </a:endParaRPr>
          </a:p>
          <a:p>
            <a:pPr algn="ctr">
              <a:spcBef>
                <a:spcPts val="0"/>
              </a:spcBef>
            </a:pPr>
            <a:endParaRPr lang="en-US" sz="1100" b="1" dirty="0" smtClean="0">
              <a:solidFill>
                <a:srgbClr val="0000CC"/>
              </a:solidFill>
              <a:latin typeface="DevLys 010" pitchFamily="2" charset="0"/>
            </a:endParaRPr>
          </a:p>
          <a:p>
            <a:pPr algn="ctr">
              <a:spcBef>
                <a:spcPts val="0"/>
              </a:spcBef>
            </a:pPr>
            <a:r>
              <a:rPr lang="en-US" sz="2800" b="1" dirty="0" err="1" smtClean="0">
                <a:solidFill>
                  <a:srgbClr val="0000CC"/>
                </a:solidFill>
                <a:latin typeface="DevLys 010" pitchFamily="2" charset="0"/>
              </a:rPr>
              <a:t>ge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ijes’oj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firk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vkSj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firk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jgrk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gSA</a:t>
            </a:r>
            <a:endParaRPr lang="en-CA" sz="2800" b="1" kern="0" dirty="0" smtClean="0">
              <a:solidFill>
                <a:srgbClr val="0000CC"/>
              </a:solidFill>
              <a:latin typeface="Calibri" pitchFamily="34" charset="0"/>
              <a:cs typeface="Calibri" pitchFamily="34" charset="0"/>
            </a:endParaRP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523220"/>
          </a:xfrm>
          <a:prstGeom prst="rect">
            <a:avLst/>
          </a:prstGeom>
          <a:noFill/>
        </p:spPr>
        <p:txBody>
          <a:bodyPr wrap="square" rtlCol="0">
            <a:spAutoFit/>
          </a:bodyPr>
          <a:lstStyle/>
          <a:p>
            <a:pPr lvl="0" algn="ctr" eaLnBrk="0" hangingPunct="0">
              <a:defRPr/>
            </a:pPr>
            <a:r>
              <a:rPr lang="en-US" sz="2800" b="1" dirty="0" err="1" smtClean="0">
                <a:solidFill>
                  <a:srgbClr val="0000CC"/>
                </a:solidFill>
                <a:latin typeface="DevLys 010" pitchFamily="2" charset="0"/>
              </a:rPr>
              <a:t>gs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ijes’oj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vkidk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dksfV</a:t>
            </a:r>
            <a:r>
              <a:rPr lang="en-US" sz="2800" b="1" dirty="0" smtClean="0">
                <a:solidFill>
                  <a:srgbClr val="0000CC"/>
                </a:solidFill>
                <a:latin typeface="DevLys 010" pitchFamily="2" charset="0"/>
              </a:rPr>
              <a:t>]</a:t>
            </a:r>
            <a:r>
              <a:rPr lang="en-US" sz="2800" b="1" dirty="0" err="1" smtClean="0">
                <a:solidFill>
                  <a:srgbClr val="0000CC"/>
                </a:solidFill>
                <a:latin typeface="DevLys 010" pitchFamily="2" charset="0"/>
              </a:rPr>
              <a:t>dksfV</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kU;okn</a:t>
            </a:r>
            <a:r>
              <a:rPr lang="en-US" sz="2800" b="1" dirty="0" smtClean="0">
                <a:solidFill>
                  <a:srgbClr val="0000CC"/>
                </a:solidFill>
                <a:latin typeface="DevLys 010" pitchFamily="2" charset="0"/>
              </a:rPr>
              <a:t>!</a:t>
            </a:r>
            <a:endParaRPr lang="en-CA" sz="2800" b="1" kern="0" dirty="0" smtClean="0">
              <a:solidFill>
                <a:srgbClr val="0000FF"/>
              </a:solidFill>
              <a:latin typeface="Calibri" pitchFamily="34" charset="0"/>
              <a:cs typeface="Calibri" pitchFamily="34" charset="0"/>
            </a:endParaRP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077943" y="3706265"/>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821879" y="3716358"/>
            <a:ext cx="1228957" cy="731520"/>
          </a:xfrm>
          <a:prstGeom prst="rect">
            <a:avLst/>
          </a:prstGeom>
        </p:spPr>
      </p:pic>
      <p:sp>
        <p:nvSpPr>
          <p:cNvPr id="25" name="TextBox 24"/>
          <p:cNvSpPr txBox="1"/>
          <p:nvPr/>
        </p:nvSpPr>
        <p:spPr>
          <a:xfrm>
            <a:off x="8100392" y="6372036"/>
            <a:ext cx="936104" cy="369332"/>
          </a:xfrm>
          <a:prstGeom prst="rect">
            <a:avLst/>
          </a:prstGeom>
          <a:noFill/>
        </p:spPr>
        <p:txBody>
          <a:bodyPr wrap="square" rtlCol="0">
            <a:spAutoFit/>
          </a:bodyPr>
          <a:lstStyle/>
          <a:p>
            <a:pPr algn="ctr"/>
            <a:r>
              <a:rPr lang="en-CA" dirty="0" smtClean="0">
                <a:solidFill>
                  <a:schemeClr val="bg1"/>
                </a:solidFill>
              </a:rPr>
              <a:t>15 - 21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8" name="Rectangle 17"/>
          <p:cNvSpPr/>
          <p:nvPr/>
        </p:nvSpPr>
        <p:spPr>
          <a:xfrm>
            <a:off x="3419872" y="3187824"/>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4211960" y="2746608"/>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3801161" y="3320772"/>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11607" y="3344530"/>
            <a:ext cx="2743200" cy="1632858"/>
          </a:xfrm>
          <a:prstGeom prst="rect">
            <a:avLst/>
          </a:prstGeom>
        </p:spPr>
      </p:pic>
      <p:sp>
        <p:nvSpPr>
          <p:cNvPr id="12" name="TextBox 11"/>
          <p:cNvSpPr txBox="1"/>
          <p:nvPr/>
        </p:nvSpPr>
        <p:spPr>
          <a:xfrm>
            <a:off x="6876256" y="472514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75000"/>
                  </a:schemeClr>
                </a:solidFill>
              </a:rPr>
              <a:t>Jumping heart © www.fg-a.com</a:t>
            </a:r>
          </a:p>
          <a:p>
            <a:pPr algn="ctr"/>
            <a:endParaRPr lang="en-CA" sz="1000" dirty="0">
              <a:solidFill>
                <a:schemeClr val="tx1">
                  <a:lumMod val="85000"/>
                </a:schemeClr>
              </a:solidFill>
            </a:endParaRPr>
          </a:p>
        </p:txBody>
      </p:sp>
      <p:pic>
        <p:nvPicPr>
          <p:cNvPr id="3" name="Picture 2" descr="egyptian.gif"/>
          <p:cNvPicPr>
            <a:picLocks noChangeAspect="1"/>
          </p:cNvPicPr>
          <p:nvPr/>
        </p:nvPicPr>
        <p:blipFill>
          <a:blip r:embed="rId3" cstate="print"/>
          <a:stretch>
            <a:fillRect/>
          </a:stretch>
        </p:blipFill>
        <p:spPr>
          <a:xfrm>
            <a:off x="3203848" y="1868150"/>
            <a:ext cx="2743200" cy="1632858"/>
          </a:xfrm>
          <a:prstGeom prst="rect">
            <a:avLst/>
          </a:prstGeom>
        </p:spPr>
      </p:pic>
      <p:grpSp>
        <p:nvGrpSpPr>
          <p:cNvPr id="13" name="Group 1"/>
          <p:cNvGrpSpPr>
            <a:grpSpLocks/>
          </p:cNvGrpSpPr>
          <p:nvPr/>
        </p:nvGrpSpPr>
        <p:grpSpPr bwMode="auto">
          <a:xfrm>
            <a:off x="2051720" y="692696"/>
            <a:ext cx="4680520" cy="5328592"/>
            <a:chOff x="2391" y="162"/>
            <a:chExt cx="2768" cy="2991"/>
          </a:xfrm>
        </p:grpSpPr>
        <p:pic>
          <p:nvPicPr>
            <p:cNvPr id="15" name="Picture 2"/>
            <p:cNvPicPr>
              <a:picLocks noChangeAspect="1" noChangeArrowheads="1"/>
            </p:cNvPicPr>
            <p:nvPr/>
          </p:nvPicPr>
          <p:blipFill>
            <a:blip r:embed="rId4" cstate="print"/>
            <a:srcRect/>
            <a:stretch>
              <a:fillRect/>
            </a:stretch>
          </p:blipFill>
          <p:spPr bwMode="auto">
            <a:xfrm>
              <a:off x="2878" y="164"/>
              <a:ext cx="1794" cy="434"/>
            </a:xfrm>
            <a:prstGeom prst="rect">
              <a:avLst/>
            </a:prstGeom>
            <a:noFill/>
          </p:spPr>
        </p:pic>
        <p:pic>
          <p:nvPicPr>
            <p:cNvPr id="16" name="Picture 3"/>
            <p:cNvPicPr>
              <a:picLocks noChangeAspect="1" noChangeArrowheads="1"/>
            </p:cNvPicPr>
            <p:nvPr/>
          </p:nvPicPr>
          <p:blipFill>
            <a:blip r:embed="rId5" cstate="print"/>
            <a:srcRect/>
            <a:stretch>
              <a:fillRect/>
            </a:stretch>
          </p:blipFill>
          <p:spPr bwMode="auto">
            <a:xfrm>
              <a:off x="4087" y="162"/>
              <a:ext cx="587" cy="423"/>
            </a:xfrm>
            <a:prstGeom prst="rect">
              <a:avLst/>
            </a:prstGeom>
            <a:noFill/>
          </p:spPr>
        </p:pic>
        <p:pic>
          <p:nvPicPr>
            <p:cNvPr id="19" name="Picture 5"/>
            <p:cNvPicPr>
              <a:picLocks noChangeAspect="1" noChangeArrowheads="1"/>
            </p:cNvPicPr>
            <p:nvPr/>
          </p:nvPicPr>
          <p:blipFill>
            <a:blip r:embed="rId6" cstate="print"/>
            <a:srcRect/>
            <a:stretch>
              <a:fillRect/>
            </a:stretch>
          </p:blipFill>
          <p:spPr bwMode="auto">
            <a:xfrm>
              <a:off x="2391" y="818"/>
              <a:ext cx="664" cy="780"/>
            </a:xfrm>
            <a:prstGeom prst="rect">
              <a:avLst/>
            </a:prstGeom>
            <a:noFill/>
          </p:spPr>
        </p:pic>
        <p:pic>
          <p:nvPicPr>
            <p:cNvPr id="20" name="Picture 6"/>
            <p:cNvPicPr>
              <a:picLocks noChangeAspect="1" noChangeArrowheads="1"/>
            </p:cNvPicPr>
            <p:nvPr/>
          </p:nvPicPr>
          <p:blipFill>
            <a:blip r:embed="rId7" cstate="print"/>
            <a:srcRect/>
            <a:stretch>
              <a:fillRect/>
            </a:stretch>
          </p:blipFill>
          <p:spPr bwMode="auto">
            <a:xfrm>
              <a:off x="3100" y="560"/>
              <a:ext cx="406" cy="295"/>
            </a:xfrm>
            <a:prstGeom prst="rect">
              <a:avLst/>
            </a:prstGeom>
            <a:noFill/>
          </p:spPr>
        </p:pic>
        <p:pic>
          <p:nvPicPr>
            <p:cNvPr id="21" name="Picture 7"/>
            <p:cNvPicPr>
              <a:picLocks noChangeAspect="1" noChangeArrowheads="1"/>
            </p:cNvPicPr>
            <p:nvPr/>
          </p:nvPicPr>
          <p:blipFill>
            <a:blip r:embed="rId8" cstate="print"/>
            <a:srcRect/>
            <a:stretch>
              <a:fillRect/>
            </a:stretch>
          </p:blipFill>
          <p:spPr bwMode="auto">
            <a:xfrm>
              <a:off x="3612" y="457"/>
              <a:ext cx="595" cy="295"/>
            </a:xfrm>
            <a:prstGeom prst="rect">
              <a:avLst/>
            </a:prstGeom>
            <a:noFill/>
          </p:spPr>
        </p:pic>
        <p:pic>
          <p:nvPicPr>
            <p:cNvPr id="22" name="Picture 8"/>
            <p:cNvPicPr>
              <a:picLocks noChangeAspect="1" noChangeArrowheads="1"/>
            </p:cNvPicPr>
            <p:nvPr/>
          </p:nvPicPr>
          <p:blipFill>
            <a:blip r:embed="rId9" cstate="print"/>
            <a:srcRect/>
            <a:stretch>
              <a:fillRect/>
            </a:stretch>
          </p:blipFill>
          <p:spPr bwMode="auto">
            <a:xfrm>
              <a:off x="4302" y="643"/>
              <a:ext cx="857" cy="760"/>
            </a:xfrm>
            <a:prstGeom prst="rect">
              <a:avLst/>
            </a:prstGeom>
            <a:noFill/>
          </p:spPr>
        </p:pic>
        <p:pic>
          <p:nvPicPr>
            <p:cNvPr id="23" name="Picture 9"/>
            <p:cNvPicPr>
              <a:picLocks noChangeAspect="1" noChangeArrowheads="1"/>
            </p:cNvPicPr>
            <p:nvPr/>
          </p:nvPicPr>
          <p:blipFill>
            <a:blip r:embed="rId10" cstate="print"/>
            <a:srcRect/>
            <a:stretch>
              <a:fillRect/>
            </a:stretch>
          </p:blipFill>
          <p:spPr bwMode="auto">
            <a:xfrm>
              <a:off x="2589" y="2240"/>
              <a:ext cx="473" cy="562"/>
            </a:xfrm>
            <a:prstGeom prst="rect">
              <a:avLst/>
            </a:prstGeom>
            <a:noFill/>
          </p:spPr>
        </p:pic>
        <p:pic>
          <p:nvPicPr>
            <p:cNvPr id="24" name="Picture 10"/>
            <p:cNvPicPr>
              <a:picLocks noChangeAspect="1" noChangeArrowheads="1"/>
            </p:cNvPicPr>
            <p:nvPr/>
          </p:nvPicPr>
          <p:blipFill>
            <a:blip r:embed="rId11" cstate="print"/>
            <a:srcRect/>
            <a:stretch>
              <a:fillRect/>
            </a:stretch>
          </p:blipFill>
          <p:spPr bwMode="auto">
            <a:xfrm>
              <a:off x="3017" y="2720"/>
              <a:ext cx="412" cy="342"/>
            </a:xfrm>
            <a:prstGeom prst="rect">
              <a:avLst/>
            </a:prstGeom>
            <a:noFill/>
          </p:spPr>
        </p:pic>
        <p:pic>
          <p:nvPicPr>
            <p:cNvPr id="25" name="Picture 11"/>
            <p:cNvPicPr>
              <a:picLocks noChangeAspect="1" noChangeArrowheads="1"/>
            </p:cNvPicPr>
            <p:nvPr/>
          </p:nvPicPr>
          <p:blipFill>
            <a:blip r:embed="rId12" cstate="print"/>
            <a:srcRect/>
            <a:stretch>
              <a:fillRect/>
            </a:stretch>
          </p:blipFill>
          <p:spPr bwMode="auto">
            <a:xfrm>
              <a:off x="3512" y="2890"/>
              <a:ext cx="588" cy="263"/>
            </a:xfrm>
            <a:prstGeom prst="rect">
              <a:avLst/>
            </a:prstGeom>
            <a:noFill/>
          </p:spPr>
        </p:pic>
        <p:pic>
          <p:nvPicPr>
            <p:cNvPr id="26" name="Picture 12"/>
            <p:cNvPicPr>
              <a:picLocks noChangeAspect="1" noChangeArrowheads="1"/>
            </p:cNvPicPr>
            <p:nvPr/>
          </p:nvPicPr>
          <p:blipFill>
            <a:blip r:embed="rId13" cstate="print"/>
            <a:srcRect/>
            <a:stretch>
              <a:fillRect/>
            </a:stretch>
          </p:blipFill>
          <p:spPr bwMode="auto">
            <a:xfrm>
              <a:off x="4172" y="2868"/>
              <a:ext cx="192" cy="187"/>
            </a:xfrm>
            <a:prstGeom prst="rect">
              <a:avLst/>
            </a:prstGeom>
            <a:noFill/>
          </p:spPr>
        </p:pic>
        <p:pic>
          <p:nvPicPr>
            <p:cNvPr id="27" name="Picture 13"/>
            <p:cNvPicPr>
              <a:picLocks noChangeAspect="1" noChangeArrowheads="1"/>
            </p:cNvPicPr>
            <p:nvPr/>
          </p:nvPicPr>
          <p:blipFill>
            <a:blip r:embed="rId14" cstate="print"/>
            <a:srcRect/>
            <a:stretch>
              <a:fillRect/>
            </a:stretch>
          </p:blipFill>
          <p:spPr bwMode="auto">
            <a:xfrm>
              <a:off x="4401" y="2326"/>
              <a:ext cx="621" cy="601"/>
            </a:xfrm>
            <a:prstGeom prst="rect">
              <a:avLst/>
            </a:prstGeom>
            <a:noFill/>
          </p:spPr>
        </p:pic>
      </p:grpSp>
      <p:pic>
        <p:nvPicPr>
          <p:cNvPr id="41" name="Picture 40" descr="www.fg-a.com valentine 2-jumping-heart.gif"/>
          <p:cNvPicPr>
            <a:picLocks noChangeAspect="1"/>
          </p:cNvPicPr>
          <p:nvPr/>
        </p:nvPicPr>
        <p:blipFill>
          <a:blip r:embed="rId15" cstate="print"/>
          <a:stretch>
            <a:fillRect/>
          </a:stretch>
        </p:blipFill>
        <p:spPr>
          <a:xfrm>
            <a:off x="3851920" y="3140968"/>
            <a:ext cx="1143000" cy="13335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051720"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6156176" y="1256561"/>
            <a:ext cx="2963618" cy="3970318"/>
          </a:xfrm>
          <a:prstGeom prst="rect">
            <a:avLst/>
          </a:prstGeom>
          <a:noFill/>
        </p:spPr>
        <p:txBody>
          <a:bodyPr wrap="square" rtlCol="0">
            <a:spAutoFit/>
          </a:bodyPr>
          <a:lstStyle/>
          <a:p>
            <a:pPr algn="ctr"/>
            <a:r>
              <a:rPr lang="hi-IN" sz="2800" b="1" dirty="0" smtClean="0">
                <a:solidFill>
                  <a:schemeClr val="bg1"/>
                </a:solidFill>
                <a:cs typeface="+mn-cs"/>
              </a:rPr>
              <a:t>जिन्हें उसने पहले </a:t>
            </a:r>
            <a:endParaRPr lang="en-US" sz="2800" b="1" dirty="0" smtClean="0">
              <a:solidFill>
                <a:schemeClr val="bg1"/>
              </a:solidFill>
              <a:cs typeface="+mn-cs"/>
            </a:endParaRPr>
          </a:p>
          <a:p>
            <a:pPr algn="ctr"/>
            <a:r>
              <a:rPr lang="hi-IN" sz="2800" b="1" dirty="0" smtClean="0">
                <a:solidFill>
                  <a:schemeClr val="bg1"/>
                </a:solidFill>
                <a:cs typeface="+mn-cs"/>
              </a:rPr>
              <a:t>ही चुना उन्हें पहले </a:t>
            </a:r>
            <a:endParaRPr lang="en-US" sz="2800" b="1" dirty="0" smtClean="0">
              <a:solidFill>
                <a:schemeClr val="bg1"/>
              </a:solidFill>
              <a:cs typeface="+mn-cs"/>
            </a:endParaRPr>
          </a:p>
          <a:p>
            <a:pPr algn="ctr"/>
            <a:r>
              <a:rPr lang="hi-IN" sz="2800" b="1" dirty="0" smtClean="0">
                <a:solidFill>
                  <a:schemeClr val="bg1"/>
                </a:solidFill>
                <a:cs typeface="+mn-cs"/>
              </a:rPr>
              <a:t>ही अपने पुत्र के रूप में ठहराया ताकि बहुत से भाइयों में वह सबसे बड़ा भाई </a:t>
            </a:r>
            <a:endParaRPr lang="en-US" sz="2800" b="1" dirty="0" smtClean="0">
              <a:solidFill>
                <a:schemeClr val="bg1"/>
              </a:solidFill>
              <a:cs typeface="+mn-cs"/>
            </a:endParaRPr>
          </a:p>
          <a:p>
            <a:pPr algn="ctr"/>
            <a:r>
              <a:rPr lang="hi-IN" sz="2800" b="1" dirty="0" smtClean="0">
                <a:solidFill>
                  <a:schemeClr val="bg1"/>
                </a:solidFill>
                <a:cs typeface="+mn-cs"/>
              </a:rPr>
              <a:t>बन सके।</a:t>
            </a:r>
            <a:endParaRPr lang="en-US" sz="2800" b="1" dirty="0" smtClean="0">
              <a:solidFill>
                <a:schemeClr val="bg1"/>
              </a:solidFill>
              <a:latin typeface="Calibri" pitchFamily="34" charset="0"/>
              <a:cs typeface="Calibri" pitchFamily="34" charset="0"/>
            </a:endParaRPr>
          </a:p>
          <a:p>
            <a:pPr algn="ctr"/>
            <a:r>
              <a:rPr lang="hi-IN" sz="2800" b="1" dirty="0" smtClean="0">
                <a:solidFill>
                  <a:schemeClr val="bg1"/>
                </a:solidFill>
                <a:latin typeface="Calibri" pitchFamily="34" charset="0"/>
                <a:cs typeface="Calibri" pitchFamily="34" charset="0"/>
              </a:rPr>
              <a:t>रोमनों </a:t>
            </a:r>
            <a:r>
              <a:rPr lang="en-US" sz="2800" b="1" dirty="0" smtClean="0">
                <a:solidFill>
                  <a:schemeClr val="bg1"/>
                </a:solidFill>
                <a:latin typeface="Calibri" pitchFamily="34" charset="0"/>
                <a:cs typeface="Calibri" pitchFamily="34" charset="0"/>
              </a:rPr>
              <a:t>8:29</a:t>
            </a:r>
          </a:p>
        </p:txBody>
      </p:sp>
      <p:sp>
        <p:nvSpPr>
          <p:cNvPr id="18" name="WordArt 2"/>
          <p:cNvSpPr>
            <a:spLocks noChangeArrowheads="1" noChangeShapeType="1" noTextEdit="1"/>
          </p:cNvSpPr>
          <p:nvPr/>
        </p:nvSpPr>
        <p:spPr bwMode="auto">
          <a:xfrm>
            <a:off x="547936" y="548680"/>
            <a:ext cx="5184576" cy="5040560"/>
          </a:xfrm>
          <a:prstGeom prst="rect">
            <a:avLst/>
          </a:prstGeom>
        </p:spPr>
        <p:txBody>
          <a:bodyPr wrap="square" fromWordArt="1">
            <a:prstTxWarp prst="textButton">
              <a:avLst>
                <a:gd name="adj" fmla="val 9667186"/>
              </a:avLst>
            </a:prstTxWarp>
          </a:bodyPr>
          <a:lstStyle/>
          <a:p>
            <a:pPr algn="ctr"/>
            <a:r>
              <a:rPr lang="en-US" sz="1400" dirty="0" smtClean="0"/>
              <a:t> </a:t>
            </a:r>
            <a:endParaRPr lang="en-US" sz="1400" dirty="0"/>
          </a:p>
        </p:txBody>
      </p:sp>
      <p:grpSp>
        <p:nvGrpSpPr>
          <p:cNvPr id="2" name="Group 21"/>
          <p:cNvGrpSpPr>
            <a:grpSpLocks/>
          </p:cNvGrpSpPr>
          <p:nvPr/>
        </p:nvGrpSpPr>
        <p:grpSpPr bwMode="auto">
          <a:xfrm>
            <a:off x="107504" y="188640"/>
            <a:ext cx="5760640" cy="6120680"/>
            <a:chOff x="2391" y="162"/>
            <a:chExt cx="2768" cy="2991"/>
          </a:xfrm>
        </p:grpSpPr>
        <p:pic>
          <p:nvPicPr>
            <p:cNvPr id="23" name="Picture 2"/>
            <p:cNvPicPr>
              <a:picLocks noChangeAspect="1" noChangeArrowheads="1"/>
            </p:cNvPicPr>
            <p:nvPr/>
          </p:nvPicPr>
          <p:blipFill>
            <a:blip r:embed="rId4" cstate="print"/>
            <a:srcRect/>
            <a:stretch>
              <a:fillRect/>
            </a:stretch>
          </p:blipFill>
          <p:spPr bwMode="auto">
            <a:xfrm>
              <a:off x="2878" y="164"/>
              <a:ext cx="1794" cy="434"/>
            </a:xfrm>
            <a:prstGeom prst="rect">
              <a:avLst/>
            </a:prstGeom>
            <a:noFill/>
          </p:spPr>
        </p:pic>
        <p:pic>
          <p:nvPicPr>
            <p:cNvPr id="24" name="Picture 3"/>
            <p:cNvPicPr>
              <a:picLocks noChangeAspect="1" noChangeArrowheads="1"/>
            </p:cNvPicPr>
            <p:nvPr/>
          </p:nvPicPr>
          <p:blipFill>
            <a:blip r:embed="rId5" cstate="print"/>
            <a:srcRect/>
            <a:stretch>
              <a:fillRect/>
            </a:stretch>
          </p:blipFill>
          <p:spPr bwMode="auto">
            <a:xfrm>
              <a:off x="4087" y="162"/>
              <a:ext cx="587" cy="423"/>
            </a:xfrm>
            <a:prstGeom prst="rect">
              <a:avLst/>
            </a:prstGeom>
            <a:noFill/>
          </p:spPr>
        </p:pic>
        <p:pic>
          <p:nvPicPr>
            <p:cNvPr id="32" name="Picture 5"/>
            <p:cNvPicPr>
              <a:picLocks noChangeAspect="1" noChangeArrowheads="1"/>
            </p:cNvPicPr>
            <p:nvPr/>
          </p:nvPicPr>
          <p:blipFill>
            <a:blip r:embed="rId6" cstate="print"/>
            <a:srcRect/>
            <a:stretch>
              <a:fillRect/>
            </a:stretch>
          </p:blipFill>
          <p:spPr bwMode="auto">
            <a:xfrm>
              <a:off x="2391" y="818"/>
              <a:ext cx="664" cy="780"/>
            </a:xfrm>
            <a:prstGeom prst="rect">
              <a:avLst/>
            </a:prstGeom>
            <a:noFill/>
          </p:spPr>
        </p:pic>
        <p:pic>
          <p:nvPicPr>
            <p:cNvPr id="33" name="Picture 6"/>
            <p:cNvPicPr>
              <a:picLocks noChangeAspect="1" noChangeArrowheads="1"/>
            </p:cNvPicPr>
            <p:nvPr/>
          </p:nvPicPr>
          <p:blipFill>
            <a:blip r:embed="rId7" cstate="print"/>
            <a:srcRect/>
            <a:stretch>
              <a:fillRect/>
            </a:stretch>
          </p:blipFill>
          <p:spPr bwMode="auto">
            <a:xfrm>
              <a:off x="3100" y="560"/>
              <a:ext cx="406" cy="295"/>
            </a:xfrm>
            <a:prstGeom prst="rect">
              <a:avLst/>
            </a:prstGeom>
            <a:noFill/>
          </p:spPr>
        </p:pic>
        <p:pic>
          <p:nvPicPr>
            <p:cNvPr id="34" name="Picture 7"/>
            <p:cNvPicPr>
              <a:picLocks noChangeAspect="1" noChangeArrowheads="1"/>
            </p:cNvPicPr>
            <p:nvPr/>
          </p:nvPicPr>
          <p:blipFill>
            <a:blip r:embed="rId8" cstate="print"/>
            <a:srcRect/>
            <a:stretch>
              <a:fillRect/>
            </a:stretch>
          </p:blipFill>
          <p:spPr bwMode="auto">
            <a:xfrm>
              <a:off x="3612" y="457"/>
              <a:ext cx="595" cy="295"/>
            </a:xfrm>
            <a:prstGeom prst="rect">
              <a:avLst/>
            </a:prstGeom>
            <a:noFill/>
          </p:spPr>
        </p:pic>
        <p:pic>
          <p:nvPicPr>
            <p:cNvPr id="35" name="Picture 8"/>
            <p:cNvPicPr>
              <a:picLocks noChangeAspect="1" noChangeArrowheads="1"/>
            </p:cNvPicPr>
            <p:nvPr/>
          </p:nvPicPr>
          <p:blipFill>
            <a:blip r:embed="rId9" cstate="print"/>
            <a:srcRect/>
            <a:stretch>
              <a:fillRect/>
            </a:stretch>
          </p:blipFill>
          <p:spPr bwMode="auto">
            <a:xfrm>
              <a:off x="4302" y="643"/>
              <a:ext cx="857" cy="760"/>
            </a:xfrm>
            <a:prstGeom prst="rect">
              <a:avLst/>
            </a:prstGeom>
            <a:noFill/>
          </p:spPr>
        </p:pic>
        <p:pic>
          <p:nvPicPr>
            <p:cNvPr id="36" name="Picture 9"/>
            <p:cNvPicPr>
              <a:picLocks noChangeAspect="1" noChangeArrowheads="1"/>
            </p:cNvPicPr>
            <p:nvPr/>
          </p:nvPicPr>
          <p:blipFill>
            <a:blip r:embed="rId10" cstate="print"/>
            <a:srcRect/>
            <a:stretch>
              <a:fillRect/>
            </a:stretch>
          </p:blipFill>
          <p:spPr bwMode="auto">
            <a:xfrm>
              <a:off x="2589" y="2240"/>
              <a:ext cx="473" cy="562"/>
            </a:xfrm>
            <a:prstGeom prst="rect">
              <a:avLst/>
            </a:prstGeom>
            <a:noFill/>
          </p:spPr>
        </p:pic>
        <p:pic>
          <p:nvPicPr>
            <p:cNvPr id="37" name="Picture 10"/>
            <p:cNvPicPr>
              <a:picLocks noChangeAspect="1" noChangeArrowheads="1"/>
            </p:cNvPicPr>
            <p:nvPr/>
          </p:nvPicPr>
          <p:blipFill>
            <a:blip r:embed="rId11" cstate="print"/>
            <a:srcRect/>
            <a:stretch>
              <a:fillRect/>
            </a:stretch>
          </p:blipFill>
          <p:spPr bwMode="auto">
            <a:xfrm>
              <a:off x="3017" y="2720"/>
              <a:ext cx="412" cy="342"/>
            </a:xfrm>
            <a:prstGeom prst="rect">
              <a:avLst/>
            </a:prstGeom>
            <a:noFill/>
          </p:spPr>
        </p:pic>
        <p:pic>
          <p:nvPicPr>
            <p:cNvPr id="38" name="Picture 11"/>
            <p:cNvPicPr>
              <a:picLocks noChangeAspect="1" noChangeArrowheads="1"/>
            </p:cNvPicPr>
            <p:nvPr/>
          </p:nvPicPr>
          <p:blipFill>
            <a:blip r:embed="rId12" cstate="print"/>
            <a:srcRect/>
            <a:stretch>
              <a:fillRect/>
            </a:stretch>
          </p:blipFill>
          <p:spPr bwMode="auto">
            <a:xfrm>
              <a:off x="3512" y="2890"/>
              <a:ext cx="588" cy="263"/>
            </a:xfrm>
            <a:prstGeom prst="rect">
              <a:avLst/>
            </a:prstGeom>
            <a:noFill/>
          </p:spPr>
        </p:pic>
        <p:pic>
          <p:nvPicPr>
            <p:cNvPr id="39" name="Picture 12"/>
            <p:cNvPicPr>
              <a:picLocks noChangeAspect="1" noChangeArrowheads="1"/>
            </p:cNvPicPr>
            <p:nvPr/>
          </p:nvPicPr>
          <p:blipFill>
            <a:blip r:embed="rId13" cstate="print"/>
            <a:srcRect/>
            <a:stretch>
              <a:fillRect/>
            </a:stretch>
          </p:blipFill>
          <p:spPr bwMode="auto">
            <a:xfrm>
              <a:off x="4172" y="2868"/>
              <a:ext cx="192" cy="187"/>
            </a:xfrm>
            <a:prstGeom prst="rect">
              <a:avLst/>
            </a:prstGeom>
            <a:noFill/>
          </p:spPr>
        </p:pic>
        <p:pic>
          <p:nvPicPr>
            <p:cNvPr id="40" name="Picture 13"/>
            <p:cNvPicPr>
              <a:picLocks noChangeAspect="1" noChangeArrowheads="1"/>
            </p:cNvPicPr>
            <p:nvPr/>
          </p:nvPicPr>
          <p:blipFill>
            <a:blip r:embed="rId14" cstate="print"/>
            <a:srcRect/>
            <a:stretch>
              <a:fillRect/>
            </a:stretch>
          </p:blipFill>
          <p:spPr bwMode="auto">
            <a:xfrm>
              <a:off x="4401" y="2326"/>
              <a:ext cx="621" cy="601"/>
            </a:xfrm>
            <a:prstGeom prst="rect">
              <a:avLst/>
            </a:prstGeom>
            <a:noFill/>
          </p:spPr>
        </p:pic>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9" name="TextBox 8"/>
          <p:cNvSpPr txBox="1">
            <a:spLocks noChangeArrowheads="1"/>
          </p:cNvSpPr>
          <p:nvPr/>
        </p:nvSpPr>
        <p:spPr bwMode="auto">
          <a:xfrm>
            <a:off x="72008" y="-27384"/>
            <a:ext cx="8964488" cy="1815882"/>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DevLys 010" pitchFamily="2" charset="0"/>
              </a:rPr>
              <a:t>LoxZ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eukrk</a:t>
            </a:r>
            <a:r>
              <a:rPr lang="en-US" sz="2800" b="1" dirty="0" smtClean="0">
                <a:solidFill>
                  <a:schemeClr val="bg1"/>
                </a:solidFill>
                <a:latin typeface="DevLys 010" pitchFamily="2" charset="0"/>
              </a:rPr>
              <a:t> o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yksx</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izdkj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eukrs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izdkj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eukrk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endParaRPr lang="en-US" sz="2800" b="1" dirty="0" smtClean="0">
              <a:solidFill>
                <a:schemeClr val="bg1"/>
              </a:solidFill>
              <a:latin typeface="DevLys 010" pitchFamily="2" charset="0"/>
            </a:endParaRPr>
          </a:p>
          <a:p>
            <a:pPr algn="ctr"/>
            <a:r>
              <a:rPr lang="en-US" sz="2800" b="1" dirty="0" smtClean="0">
                <a:solidFill>
                  <a:schemeClr val="bg1"/>
                </a:solidFill>
                <a:latin typeface="DevLys 010" pitchFamily="2" charset="0"/>
              </a:rPr>
              <a:t> </a:t>
            </a:r>
            <a:r>
              <a:rPr lang="en-US" sz="2800" b="1" spc="-50" dirty="0" err="1" smtClean="0">
                <a:solidFill>
                  <a:schemeClr val="bg1"/>
                </a:solidFill>
                <a:latin typeface="DevLys 010" pitchFamily="2" charset="0"/>
              </a:rPr>
              <a:t>vxj</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ge</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bl</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kjrh</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ij</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jgrs</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gq</a:t>
            </a:r>
            <a:r>
              <a:rPr lang="en-US" sz="2800" b="1" spc="-50" dirty="0" smtClean="0">
                <a:solidFill>
                  <a:schemeClr val="bg1"/>
                </a:solidFill>
                <a:latin typeface="DevLys 010" pitchFamily="2" charset="0"/>
              </a:rPr>
              <a:t>, ml </a:t>
            </a:r>
            <a:r>
              <a:rPr lang="en-US" sz="2800" b="1" spc="-50" dirty="0" err="1" smtClean="0">
                <a:solidFill>
                  <a:schemeClr val="bg1"/>
                </a:solidFill>
                <a:latin typeface="DevLys 010" pitchFamily="2" charset="0"/>
              </a:rPr>
              <a:t>rjg</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ijes’oj</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dk</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vkuUn</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mBk;sa</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tSlk</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og</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viuk</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vkuUn</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mBkrk</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gS</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rks</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ge</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kjrh</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ij</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gh</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LoxZ</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dk</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vuqHko</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djus</a:t>
            </a:r>
            <a:r>
              <a:rPr lang="en-US" sz="2800" b="1" spc="-50" dirty="0" smtClean="0">
                <a:solidFill>
                  <a:schemeClr val="bg1"/>
                </a:solidFill>
                <a:latin typeface="DevLys 010" pitchFamily="2" charset="0"/>
              </a:rPr>
              <a:t> </a:t>
            </a:r>
            <a:r>
              <a:rPr lang="en-US" sz="2800" b="1" spc="-50" dirty="0" err="1" smtClean="0">
                <a:solidFill>
                  <a:schemeClr val="bg1"/>
                </a:solidFill>
                <a:latin typeface="DevLys 010" pitchFamily="2" charset="0"/>
              </a:rPr>
              <a:t>yxsxsaA</a:t>
            </a:r>
            <a:r>
              <a:rPr lang="en-US" sz="2800" b="1" spc="-50" dirty="0" smtClean="0">
                <a:solidFill>
                  <a:schemeClr val="bg1"/>
                </a:solidFill>
                <a:latin typeface="DevLys 010" pitchFamily="2" charset="0"/>
              </a:rPr>
              <a:t> </a:t>
            </a:r>
            <a:endParaRPr lang="en-CA" sz="2800" b="1" spc="-50" dirty="0">
              <a:solidFill>
                <a:schemeClr val="bg1"/>
              </a:solidFill>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9" name="Picture 28" descr="egyptian.gif"/>
          <p:cNvPicPr>
            <a:picLocks noChangeAspect="1"/>
          </p:cNvPicPr>
          <p:nvPr/>
        </p:nvPicPr>
        <p:blipFill>
          <a:blip r:embed="rId2" cstate="print"/>
          <a:stretch>
            <a:fillRect/>
          </a:stretch>
        </p:blipFill>
        <p:spPr>
          <a:xfrm>
            <a:off x="1475656" y="2780928"/>
            <a:ext cx="1920240" cy="1142995"/>
          </a:xfrm>
          <a:prstGeom prst="rect">
            <a:avLst/>
          </a:prstGeom>
        </p:spPr>
      </p:pic>
      <p:pic>
        <p:nvPicPr>
          <p:cNvPr id="1026" name="Picture 2" descr="C:\Users\Supernike\AppData\Local\Microsoft\Windows\INetCache\IE\0T8911TG\waves-311635__180[1].png"/>
          <p:cNvPicPr>
            <a:picLocks noChangeAspect="1" noChangeArrowheads="1"/>
          </p:cNvPicPr>
          <p:nvPr/>
        </p:nvPicPr>
        <p:blipFill>
          <a:blip r:embed="rId3" cstate="print"/>
          <a:srcRect/>
          <a:stretch>
            <a:fillRect/>
          </a:stretch>
        </p:blipFill>
        <p:spPr bwMode="auto">
          <a:xfrm>
            <a:off x="323528" y="896969"/>
            <a:ext cx="4114800" cy="1379903"/>
          </a:xfrm>
          <a:prstGeom prst="rect">
            <a:avLst/>
          </a:prstGeom>
          <a:noFill/>
        </p:spPr>
      </p:pic>
      <p:sp>
        <p:nvSpPr>
          <p:cNvPr id="14" name="TextBox 13"/>
          <p:cNvSpPr txBox="1"/>
          <p:nvPr/>
        </p:nvSpPr>
        <p:spPr>
          <a:xfrm>
            <a:off x="144016" y="4941168"/>
            <a:ext cx="7236296" cy="1846659"/>
          </a:xfrm>
          <a:prstGeom prst="rect">
            <a:avLst/>
          </a:prstGeom>
          <a:noFill/>
        </p:spPr>
        <p:txBody>
          <a:bodyPr wrap="square" rtlCol="0">
            <a:spAutoFit/>
          </a:bodyPr>
          <a:lstStyle/>
          <a:p>
            <a:pPr>
              <a:spcBef>
                <a:spcPts val="0"/>
              </a:spcBef>
            </a:pP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elhg</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vkSj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elhg</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eas</a:t>
            </a:r>
            <a:r>
              <a:rPr lang="en-US" sz="2400" b="1" dirty="0" smtClean="0">
                <a:solidFill>
                  <a:srgbClr val="0000CC"/>
                </a:solidFill>
                <a:latin typeface="DevLys 010" pitchFamily="2" charset="0"/>
              </a:rPr>
              <a:t> </a:t>
            </a:r>
          </a:p>
          <a:p>
            <a:pPr>
              <a:spcBef>
                <a:spcPts val="0"/>
              </a:spcBef>
            </a:pP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vkRek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vkSj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vkRek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vFkkZr</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ijes’oj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efUnj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jgrk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endParaRPr lang="en-US" sz="2400" b="1" dirty="0" smtClean="0">
              <a:solidFill>
                <a:srgbClr val="0000CC"/>
              </a:solidFill>
              <a:latin typeface="DevLys 010" pitchFamily="2" charset="0"/>
            </a:endParaRPr>
          </a:p>
          <a:p>
            <a:pPr>
              <a:spcBef>
                <a:spcPts val="0"/>
              </a:spcBef>
            </a:pP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ijes’oj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firk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vkSj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firk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jgrk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endParaRPr lang="en-US" sz="2400" b="1" dirty="0" smtClean="0">
              <a:solidFill>
                <a:srgbClr val="0000CC"/>
              </a:solidFill>
              <a:latin typeface="DevLys 010" pitchFamily="2" charset="0"/>
            </a:endParaRPr>
          </a:p>
          <a:p>
            <a:pPr>
              <a:spcBef>
                <a:spcPts val="0"/>
              </a:spcBef>
            </a:pP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firk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iq</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vkSj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ifo</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vkRek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Mwcs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gq</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a:t>
            </a:r>
            <a:r>
              <a:rPr lang="en-US" sz="2400" b="1" dirty="0" smtClean="0">
                <a:solidFill>
                  <a:srgbClr val="0000CC"/>
                </a:solidFill>
                <a:latin typeface="DevLys 010" pitchFamily="2" charset="0"/>
              </a:rPr>
              <a:t> </a:t>
            </a:r>
          </a:p>
          <a:p>
            <a:endParaRPr lang="en-CA" dirty="0"/>
          </a:p>
        </p:txBody>
      </p:sp>
      <p:sp>
        <p:nvSpPr>
          <p:cNvPr id="16" name="Title 11"/>
          <p:cNvSpPr txBox="1">
            <a:spLocks/>
          </p:cNvSpPr>
          <p:nvPr/>
        </p:nvSpPr>
        <p:spPr bwMode="auto">
          <a:xfrm>
            <a:off x="4644008" y="2574032"/>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CA" sz="2800" b="1" i="0" u="none" strike="noStrike" kern="0" cap="none" spc="0" normalizeH="0" baseline="0" noProof="0" dirty="0" smtClean="0">
                <a:ln>
                  <a:noFill/>
                </a:ln>
                <a:solidFill>
                  <a:srgbClr val="0000CC"/>
                </a:solidFill>
                <a:effectLst/>
                <a:uLnTx/>
                <a:uFillTx/>
                <a:latin typeface="Calibri" pitchFamily="34" charset="0"/>
                <a:ea typeface="+mj-ea"/>
                <a:cs typeface="+mj-cs"/>
              </a:rPr>
              <a:t>“</a:t>
            </a:r>
            <a:r>
              <a:rPr lang="en-US" sz="2800" b="1" noProof="0" dirty="0" err="1" smtClean="0">
                <a:solidFill>
                  <a:srgbClr val="0000CC"/>
                </a:solidFill>
                <a:latin typeface="DevLys 010" pitchFamily="2" charset="0"/>
              </a:rPr>
              <a:t>blfy</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rqe</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tkvks</a:t>
            </a:r>
            <a:r>
              <a:rPr lang="en-US" sz="2800" b="1" noProof="0" dirty="0" smtClean="0">
                <a:solidFill>
                  <a:srgbClr val="0000CC"/>
                </a:solidFill>
                <a:latin typeface="DevLys 010" pitchFamily="2" charset="0"/>
              </a:rPr>
              <a:t>]</a:t>
            </a:r>
            <a:r>
              <a:rPr lang="en-US" sz="2800" b="1" noProof="0" dirty="0" err="1" smtClean="0">
                <a:solidFill>
                  <a:srgbClr val="0000CC"/>
                </a:solidFill>
                <a:latin typeface="DevLys 010" pitchFamily="2" charset="0"/>
              </a:rPr>
              <a:t>lc</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tkfr;ksa</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ds</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yksxksa</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dks</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psyk</a:t>
            </a:r>
            <a:r>
              <a:rPr lang="en-US" sz="2800" b="1" noProof="0" dirty="0" smtClean="0">
                <a:solidFill>
                  <a:srgbClr val="0000CC"/>
                </a:solidFill>
                <a:latin typeface="DevLys 010" pitchFamily="2" charset="0"/>
              </a:rPr>
              <a:t> </a:t>
            </a:r>
            <a:r>
              <a:rPr lang="en-US" sz="2800" b="1" noProof="0" dirty="0" err="1" smtClean="0">
                <a:solidFill>
                  <a:srgbClr val="0000CC"/>
                </a:solidFill>
                <a:latin typeface="DevLys 010" pitchFamily="2" charset="0"/>
              </a:rPr>
              <a:t>cukvks</a:t>
            </a:r>
            <a:r>
              <a:rPr lang="en-US" sz="2800" b="1" dirty="0" smtClean="0">
                <a:solidFill>
                  <a:srgbClr val="0000CC"/>
                </a:solidFill>
                <a:latin typeface="DevLys 010" pitchFamily="2" charset="0"/>
              </a:rPr>
              <a:t>(</a:t>
            </a:r>
            <a:r>
              <a:rPr lang="en-US" sz="2800" b="1" dirty="0" err="1" smtClean="0">
                <a:solidFill>
                  <a:srgbClr val="0000CC"/>
                </a:solidFill>
                <a:latin typeface="DevLys 010" pitchFamily="2" charset="0"/>
              </a:rPr>
              <a:t>vkSj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mUgsa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firk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iq</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vkSj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ifo</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vkRek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uke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ls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cifrLek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nks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vkSj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mUgsa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lc</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ckrs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tks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us </a:t>
            </a:r>
            <a:r>
              <a:rPr lang="en-US" sz="2800" b="1" dirty="0" err="1" smtClean="0">
                <a:solidFill>
                  <a:srgbClr val="0000CC"/>
                </a:solidFill>
                <a:latin typeface="DevLys 010" pitchFamily="2" charset="0"/>
              </a:rPr>
              <a:t>rqEgsa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vkKk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nh</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gS</a:t>
            </a:r>
            <a:r>
              <a:rPr lang="en-US" sz="2800" b="1" dirty="0" smtClean="0">
                <a:solidFill>
                  <a:srgbClr val="0000CC"/>
                </a:solidFill>
                <a:latin typeface="DevLys 010" pitchFamily="2" charset="0"/>
              </a:rPr>
              <a:t>]</a:t>
            </a:r>
            <a:r>
              <a:rPr lang="en-US" sz="2800" b="1" dirty="0" err="1" smtClean="0">
                <a:solidFill>
                  <a:srgbClr val="0000CC"/>
                </a:solidFill>
                <a:latin typeface="DevLys 010" pitchFamily="2" charset="0"/>
              </a:rPr>
              <a:t>ekuuk</a:t>
            </a:r>
            <a:r>
              <a:rPr lang="en-US" sz="2800" b="1" dirty="0" smtClean="0">
                <a:solidFill>
                  <a:srgbClr val="0000CC"/>
                </a:solidFill>
                <a:latin typeface="DevLys 010" pitchFamily="2" charset="0"/>
              </a:rPr>
              <a:t> fl[</a:t>
            </a:r>
            <a:r>
              <a:rPr lang="en-US" sz="2800" b="1" dirty="0" err="1" smtClean="0">
                <a:solidFill>
                  <a:srgbClr val="0000CC"/>
                </a:solidFill>
                <a:latin typeface="DevLys 010" pitchFamily="2" charset="0"/>
              </a:rPr>
              <a:t>kkvks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vkSj</a:t>
            </a:r>
            <a:r>
              <a:rPr lang="en-US" sz="2800" b="1" dirty="0" smtClean="0">
                <a:solidFill>
                  <a:srgbClr val="0000CC"/>
                </a:solidFill>
                <a:latin typeface="DevLys 010" pitchFamily="2" charset="0"/>
              </a:rPr>
              <a:t> ns[</a:t>
            </a:r>
            <a:r>
              <a:rPr lang="en-US" sz="2800" b="1" dirty="0" err="1" smtClean="0">
                <a:solidFill>
                  <a:srgbClr val="0000CC"/>
                </a:solidFill>
                <a:latin typeface="DevLys 010" pitchFamily="2" charset="0"/>
              </a:rPr>
              <a:t>kks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txr</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vUr</a:t>
            </a:r>
            <a:r>
              <a:rPr lang="en-US" sz="2800" b="1" dirty="0" smtClean="0">
                <a:solidFill>
                  <a:srgbClr val="0000CC"/>
                </a:solidFill>
                <a:latin typeface="DevLys 010" pitchFamily="2" charset="0"/>
              </a:rPr>
              <a:t> rd </a:t>
            </a:r>
            <a:r>
              <a:rPr lang="en-US" sz="2800" b="1" dirty="0" err="1" smtClean="0">
                <a:solidFill>
                  <a:srgbClr val="0000CC"/>
                </a:solidFill>
                <a:latin typeface="DevLys 010" pitchFamily="2" charset="0"/>
              </a:rPr>
              <a:t>lnk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rqEgkjs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lkFk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gw¡A</a:t>
            </a:r>
            <a:r>
              <a:rPr kumimoji="0" lang="en-CA" sz="2800" b="1" i="0" u="none" strike="noStrike" kern="0" cap="none" spc="0" normalizeH="0" baseline="0" noProof="0" dirty="0" smtClean="0">
                <a:ln>
                  <a:noFill/>
                </a:ln>
                <a:solidFill>
                  <a:srgbClr val="0000CC"/>
                </a:solidFill>
                <a:effectLst/>
                <a:uLnTx/>
                <a:uFillTx/>
                <a:latin typeface="Calibri" pitchFamily="34" charset="0"/>
                <a:ea typeface="+mj-ea"/>
                <a:cs typeface="+mj-cs"/>
              </a:rPr>
              <a:t>”  </a:t>
            </a:r>
          </a:p>
          <a:p>
            <a:pPr lvl="0" algn="ctr" eaLnBrk="0" hangingPunct="0">
              <a:defRPr/>
            </a:pPr>
            <a:r>
              <a:rPr lang="en-US" sz="2800" b="1" noProof="0" dirty="0" err="1" smtClean="0">
                <a:solidFill>
                  <a:srgbClr val="0000CC"/>
                </a:solidFill>
                <a:latin typeface="DevLys 010" pitchFamily="2" charset="0"/>
              </a:rPr>
              <a:t>eÙkh</a:t>
            </a:r>
            <a:r>
              <a:rPr lang="en-US" sz="2800" b="1" noProof="0" dirty="0" smtClean="0">
                <a:solidFill>
                  <a:srgbClr val="0000CC"/>
                </a:solidFill>
                <a:latin typeface="DevLys 010" pitchFamily="2" charset="0"/>
              </a:rPr>
              <a:t> 28%19&amp;20</a:t>
            </a:r>
            <a:endParaRPr kumimoji="0" lang="en-CA" sz="2800" b="1" i="0" u="none" strike="noStrike" kern="0" cap="none" spc="0" normalizeH="0" baseline="0" noProof="0" dirty="0" smtClean="0">
              <a:ln>
                <a:noFill/>
              </a:ln>
              <a:solidFill>
                <a:srgbClr val="0000CC"/>
              </a:solidFill>
              <a:effectLst/>
              <a:uLnTx/>
              <a:uFillTx/>
              <a:latin typeface="Calibri" pitchFamily="34" charset="0"/>
              <a:ea typeface="+mj-ea"/>
              <a:cs typeface="+mj-cs"/>
            </a:endParaRPr>
          </a:p>
        </p:txBody>
      </p:sp>
      <p:sp>
        <p:nvSpPr>
          <p:cNvPr id="18" name="Down Arrow 17"/>
          <p:cNvSpPr/>
          <p:nvPr/>
        </p:nvSpPr>
        <p:spPr>
          <a:xfrm>
            <a:off x="2051720" y="1207016"/>
            <a:ext cx="720080" cy="164592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7"/>
          <p:cNvSpPr txBox="1">
            <a:spLocks noChangeArrowheads="1"/>
          </p:cNvSpPr>
          <p:nvPr/>
        </p:nvSpPr>
        <p:spPr bwMode="auto">
          <a:xfrm>
            <a:off x="2771800" y="0"/>
            <a:ext cx="6372200" cy="523220"/>
          </a:xfrm>
          <a:prstGeom prst="rect">
            <a:avLst/>
          </a:prstGeom>
          <a:solidFill>
            <a:schemeClr val="tx1"/>
          </a:solidFill>
          <a:ln w="9525">
            <a:noFill/>
            <a:miter lim="800000"/>
            <a:headEnd/>
            <a:tailEnd/>
          </a:ln>
        </p:spPr>
        <p:txBody>
          <a:bodyPr wrap="square">
            <a:spAutoFit/>
          </a:bodyPr>
          <a:lstStyle/>
          <a:p>
            <a:pPr algn="ctr">
              <a:spcBef>
                <a:spcPts val="0"/>
              </a:spcBef>
            </a:pPr>
            <a:r>
              <a:rPr lang="en-US" sz="2800" b="1" dirty="0" err="1" smtClean="0">
                <a:solidFill>
                  <a:srgbClr val="FF0000"/>
                </a:solidFill>
                <a:latin typeface="DevLys 010" pitchFamily="2" charset="0"/>
              </a:rPr>
              <a:t>ge</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firk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iq</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vkSj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ifo</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vkRek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Mwcs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a:t>
            </a:r>
            <a:r>
              <a:rPr lang="en-US" sz="2800" b="1" dirty="0" smtClean="0">
                <a:solidFill>
                  <a:srgbClr val="FF0000"/>
                </a:solidFill>
                <a:latin typeface="DevLys 010" pitchFamily="2" charset="0"/>
              </a:rPr>
              <a:t> </a:t>
            </a:r>
          </a:p>
        </p:txBody>
      </p:sp>
      <p:pic>
        <p:nvPicPr>
          <p:cNvPr id="17" name="Picture 16" descr="angry-face-01s.gif"/>
          <p:cNvPicPr>
            <a:picLocks noChangeAspect="1"/>
          </p:cNvPicPr>
          <p:nvPr/>
        </p:nvPicPr>
        <p:blipFill>
          <a:blip r:embed="rId4"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3" name="TextBox 22"/>
          <p:cNvSpPr txBox="1"/>
          <p:nvPr/>
        </p:nvSpPr>
        <p:spPr>
          <a:xfrm>
            <a:off x="8388424" y="6372036"/>
            <a:ext cx="648072" cy="369332"/>
          </a:xfrm>
          <a:prstGeom prst="rect">
            <a:avLst/>
          </a:prstGeom>
          <a:noFill/>
        </p:spPr>
        <p:txBody>
          <a:bodyPr wrap="square" rtlCol="0">
            <a:spAutoFit/>
          </a:bodyPr>
          <a:lstStyle/>
          <a:p>
            <a:r>
              <a:rPr lang="en-CA" dirty="0" smtClean="0">
                <a:solidFill>
                  <a:schemeClr val="bg1"/>
                </a:solidFill>
              </a:rPr>
              <a:t>22</a:t>
            </a:r>
            <a:endParaRPr lang="en-CA" dirty="0">
              <a:solidFill>
                <a:schemeClr val="bg1"/>
              </a:solidFill>
            </a:endParaRPr>
          </a:p>
        </p:txBody>
      </p:sp>
      <p:pic>
        <p:nvPicPr>
          <p:cNvPr id="24" name="Picture 23" descr="www.fg-a.com valentine 2-jumping-heart.gif"/>
          <p:cNvPicPr>
            <a:picLocks noChangeAspect="1"/>
          </p:cNvPicPr>
          <p:nvPr/>
        </p:nvPicPr>
        <p:blipFill>
          <a:blip r:embed="rId5" cstate="print"/>
          <a:stretch>
            <a:fillRect/>
          </a:stretch>
        </p:blipFill>
        <p:spPr>
          <a:xfrm>
            <a:off x="1835696" y="3103612"/>
            <a:ext cx="1143000" cy="1333500"/>
          </a:xfrm>
          <a:prstGeom prst="rect">
            <a:avLst/>
          </a:prstGeom>
        </p:spPr>
      </p:pic>
      <p:pic>
        <p:nvPicPr>
          <p:cNvPr id="25" name="Picture 24" descr="egyptian.gif"/>
          <p:cNvPicPr>
            <a:picLocks noChangeAspect="1"/>
          </p:cNvPicPr>
          <p:nvPr/>
        </p:nvPicPr>
        <p:blipFill>
          <a:blip r:embed="rId2" cstate="print"/>
          <a:stretch>
            <a:fillRect/>
          </a:stretch>
        </p:blipFill>
        <p:spPr>
          <a:xfrm rot="7200000">
            <a:off x="1988816" y="3758716"/>
            <a:ext cx="1920240" cy="1142996"/>
          </a:xfrm>
          <a:prstGeom prst="rect">
            <a:avLst/>
          </a:prstGeom>
        </p:spPr>
      </p:pic>
      <p:pic>
        <p:nvPicPr>
          <p:cNvPr id="26" name="Picture 25" descr="egyptian.gif"/>
          <p:cNvPicPr>
            <a:picLocks noChangeAspect="1"/>
          </p:cNvPicPr>
          <p:nvPr/>
        </p:nvPicPr>
        <p:blipFill>
          <a:blip r:embed="rId2" cstate="print"/>
          <a:stretch>
            <a:fillRect/>
          </a:stretch>
        </p:blipFill>
        <p:spPr>
          <a:xfrm rot="14400000" flipH="1">
            <a:off x="914466" y="3756485"/>
            <a:ext cx="1920240" cy="114300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9" name="Text Box 4"/>
          <p:cNvSpPr txBox="1">
            <a:spLocks noChangeArrowheads="1"/>
          </p:cNvSpPr>
          <p:nvPr/>
        </p:nvSpPr>
        <p:spPr bwMode="auto">
          <a:xfrm>
            <a:off x="1187624" y="1628800"/>
            <a:ext cx="2592388" cy="769441"/>
          </a:xfrm>
          <a:prstGeom prst="rect">
            <a:avLst/>
          </a:prstGeom>
          <a:noFill/>
          <a:ln w="9525">
            <a:noFill/>
            <a:miter lim="800000"/>
            <a:headEnd/>
            <a:tailEnd/>
          </a:ln>
        </p:spPr>
        <p:txBody>
          <a:bodyPr>
            <a:spAutoFit/>
          </a:bodyPr>
          <a:lstStyle/>
          <a:p>
            <a:pPr algn="ctr"/>
            <a:r>
              <a:rPr lang="en-US" sz="4400" b="1" dirty="0" err="1" smtClean="0">
                <a:solidFill>
                  <a:srgbClr val="0000CC"/>
                </a:solidFill>
                <a:latin typeface="DevLys 010" pitchFamily="2" charset="0"/>
              </a:rPr>
              <a:t>ijes’oj</a:t>
            </a:r>
            <a:r>
              <a:rPr lang="en-US" sz="2400" b="1" dirty="0" smtClean="0">
                <a:solidFill>
                  <a:srgbClr val="FFC000"/>
                </a:solidFill>
                <a:latin typeface="DevLys 010" pitchFamily="2" charset="0"/>
              </a:rPr>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08546" name="Title 1"/>
          <p:cNvSpPr>
            <a:spLocks noGrp="1"/>
          </p:cNvSpPr>
          <p:nvPr>
            <p:ph type="title"/>
          </p:nvPr>
        </p:nvSpPr>
        <p:spPr>
          <a:xfrm>
            <a:off x="144016" y="4581128"/>
            <a:ext cx="8820472" cy="1143000"/>
          </a:xfrm>
        </p:spPr>
        <p:txBody>
          <a:bodyPr>
            <a:noAutofit/>
          </a:bodyPr>
          <a:lstStyle/>
          <a:p>
            <a:pPr algn="l"/>
            <a:r>
              <a:rPr lang="en-US" sz="2400" dirty="0" smtClean="0">
                <a:solidFill>
                  <a:srgbClr val="3333CC"/>
                </a:solidFill>
                <a:effectLst/>
                <a:latin typeface="DevLys 010" pitchFamily="2" charset="0"/>
              </a:rPr>
              <a:t/>
            </a:r>
            <a:br>
              <a:rPr lang="en-US" sz="2400" dirty="0" smtClean="0">
                <a:solidFill>
                  <a:srgbClr val="3333CC"/>
                </a:solidFill>
                <a:effectLst/>
                <a:latin typeface="DevLys 010" pitchFamily="2" charset="0"/>
              </a:rPr>
            </a:br>
            <a:r>
              <a:rPr lang="en-US" sz="2400" dirty="0" smtClean="0">
                <a:solidFill>
                  <a:srgbClr val="002060"/>
                </a:solidFill>
                <a:effectLst/>
                <a:latin typeface="DevLys 010" pitchFamily="2" charset="0"/>
              </a:rPr>
              <a:t>;</a:t>
            </a:r>
            <a:r>
              <a:rPr lang="en-US" sz="2400" dirty="0" err="1" smtClean="0">
                <a:solidFill>
                  <a:srgbClr val="002060"/>
                </a:solidFill>
                <a:effectLst/>
                <a:latin typeface="DevLys 010" pitchFamily="2" charset="0"/>
              </a:rPr>
              <a:t>h’kq</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gesa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ijes’oj</a:t>
            </a:r>
            <a:r>
              <a:rPr lang="en-US" sz="2400" dirty="0" smtClean="0">
                <a:solidFill>
                  <a:srgbClr val="002060"/>
                </a:solidFill>
                <a:effectLst/>
                <a:latin typeface="DevLys 010" pitchFamily="2" charset="0"/>
              </a:rPr>
              <a:t> dh /</a:t>
            </a:r>
            <a:r>
              <a:rPr lang="en-US" sz="2400" dirty="0" err="1" smtClean="0">
                <a:solidFill>
                  <a:srgbClr val="002060"/>
                </a:solidFill>
                <a:effectLst/>
                <a:latin typeface="DevLys 010" pitchFamily="2" charset="0"/>
              </a:rPr>
              <a:t>kkfeZdrk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iznku</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djus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ds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fy</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ejk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ftlds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ifj.kkeLo:i</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gesa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loZnk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fu;fer</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rkSj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elhg</a:t>
            </a:r>
            <a:r>
              <a:rPr lang="en-US" sz="2400" dirty="0" smtClean="0">
                <a:solidFill>
                  <a:srgbClr val="002060"/>
                </a:solidFill>
                <a:effectLst/>
                <a:latin typeface="DevLys 010" pitchFamily="2" charset="0"/>
              </a:rPr>
              <a:t>]</a:t>
            </a:r>
            <a:r>
              <a:rPr lang="en-US" sz="2400" dirty="0" err="1" smtClean="0">
                <a:solidFill>
                  <a:srgbClr val="002060"/>
                </a:solidFill>
                <a:effectLst/>
                <a:latin typeface="DevLys 010" pitchFamily="2" charset="0"/>
              </a:rPr>
              <a:t>firk</a:t>
            </a:r>
            <a:r>
              <a:rPr lang="en-US" sz="2400" dirty="0" smtClean="0">
                <a:solidFill>
                  <a:srgbClr val="002060"/>
                </a:solidFill>
                <a:effectLst/>
                <a:latin typeface="DevLys 010" pitchFamily="2" charset="0"/>
              </a:rPr>
              <a:t>] o </a:t>
            </a:r>
            <a:r>
              <a:rPr lang="en-US" sz="2400" dirty="0" err="1" smtClean="0">
                <a:solidFill>
                  <a:srgbClr val="002060"/>
                </a:solidFill>
                <a:effectLst/>
                <a:latin typeface="DevLys 010" pitchFamily="2" charset="0"/>
              </a:rPr>
              <a:t>vkRek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esa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gksdj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ijes’oj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firk</a:t>
            </a:r>
            <a:r>
              <a:rPr lang="en-US" sz="2400" dirty="0" smtClean="0">
                <a:solidFill>
                  <a:srgbClr val="002060"/>
                </a:solidFill>
                <a:effectLst/>
                <a:latin typeface="DevLys 010" pitchFamily="2" charset="0"/>
              </a:rPr>
              <a:t> dh </a:t>
            </a:r>
            <a:r>
              <a:rPr lang="en-US" sz="2400" dirty="0" err="1" smtClean="0">
                <a:solidFill>
                  <a:srgbClr val="002060"/>
                </a:solidFill>
                <a:effectLst/>
                <a:latin typeface="DevLys 010" pitchFamily="2" charset="0"/>
              </a:rPr>
              <a:t>mifLFkfr</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esa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lgHkkfxrk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djus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dk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vf</a:t>
            </a:r>
            <a:r>
              <a:rPr lang="en-US" sz="2400" dirty="0" smtClean="0">
                <a:solidFill>
                  <a:srgbClr val="002060"/>
                </a:solidFill>
                <a:effectLst/>
                <a:latin typeface="DevLys 010" pitchFamily="2" charset="0"/>
              </a:rPr>
              <a:t>/</a:t>
            </a:r>
            <a:r>
              <a:rPr lang="en-US" sz="2400" dirty="0" err="1" smtClean="0">
                <a:solidFill>
                  <a:srgbClr val="002060"/>
                </a:solidFill>
                <a:effectLst/>
                <a:latin typeface="DevLys 010" pitchFamily="2" charset="0"/>
              </a:rPr>
              <a:t>kdkj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izkIr</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gks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tkrk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gSA</a:t>
            </a:r>
            <a:r>
              <a:rPr lang="en-US" sz="2400" dirty="0" smtClean="0">
                <a:solidFill>
                  <a:srgbClr val="002060"/>
                </a:solidFill>
                <a:effectLst/>
                <a:latin typeface="DevLys 010" pitchFamily="2" charset="0"/>
              </a:rPr>
              <a:t> ;g </a:t>
            </a:r>
            <a:r>
              <a:rPr lang="en-US" sz="2400" dirty="0" err="1" smtClean="0">
                <a:solidFill>
                  <a:srgbClr val="002060"/>
                </a:solidFill>
                <a:effectLst/>
                <a:latin typeface="DevLys 010" pitchFamily="2" charset="0"/>
              </a:rPr>
              <a:t>ekuksa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slk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fd</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ge</a:t>
            </a:r>
            <a:r>
              <a:rPr lang="en-US" sz="2400" dirty="0" smtClean="0">
                <a:solidFill>
                  <a:srgbClr val="002060"/>
                </a:solidFill>
                <a:effectLst/>
                <a:latin typeface="DevLys 010" pitchFamily="2" charset="0"/>
              </a:rPr>
              <a:t> f=,d </a:t>
            </a:r>
            <a:r>
              <a:rPr lang="en-US" sz="2400" dirty="0" err="1" smtClean="0">
                <a:solidFill>
                  <a:srgbClr val="002060"/>
                </a:solidFill>
                <a:effectLst/>
                <a:latin typeface="DevLys 010" pitchFamily="2" charset="0"/>
              </a:rPr>
              <a:t>ijes’oj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ds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lkFk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muds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kj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esa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muds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lkFk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est</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cSBs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vkSj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os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vkil</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esa</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izse</a:t>
            </a:r>
            <a:r>
              <a:rPr lang="en-US" sz="2400" dirty="0" smtClean="0">
                <a:solidFill>
                  <a:srgbClr val="002060"/>
                </a:solidFill>
                <a:effectLst/>
                <a:latin typeface="DevLys 010" pitchFamily="2" charset="0"/>
              </a:rPr>
              <a:t>]</a:t>
            </a:r>
            <a:r>
              <a:rPr lang="hi-IN"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laxfr</a:t>
            </a:r>
            <a:r>
              <a:rPr lang="en-US" sz="2400" dirty="0" smtClean="0">
                <a:solidFill>
                  <a:srgbClr val="002060"/>
                </a:solidFill>
                <a:effectLst/>
                <a:latin typeface="DevLys 010" pitchFamily="2" charset="0"/>
              </a:rPr>
              <a:t>]</a:t>
            </a:r>
            <a:r>
              <a:rPr lang="hi-IN"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lg;ksx</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vkSj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vkuUn</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mBk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jgs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gSa</a:t>
            </a:r>
            <a:r>
              <a:rPr lang="en-US" sz="2400" dirty="0" smtClean="0">
                <a:solidFill>
                  <a:srgbClr val="002060"/>
                </a:solidFill>
                <a:effectLst/>
                <a:latin typeface="DevLys 010" pitchFamily="2" charset="0"/>
              </a:rPr>
              <a:t>]</a:t>
            </a:r>
            <a:r>
              <a:rPr lang="en-US" sz="2400" dirty="0" err="1" smtClean="0">
                <a:solidFill>
                  <a:srgbClr val="002060"/>
                </a:solidFill>
                <a:effectLst/>
                <a:latin typeface="DevLys 010" pitchFamily="2" charset="0"/>
              </a:rPr>
              <a:t>vkSj</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mls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gekjs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lkFk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lk</a:t>
            </a:r>
            <a:r>
              <a:rPr lang="en-US" sz="2400" dirty="0" smtClean="0">
                <a:solidFill>
                  <a:srgbClr val="002060"/>
                </a:solidFill>
                <a:effectLst/>
                <a:latin typeface="DevLys 010" pitchFamily="2" charset="0"/>
              </a:rPr>
              <a:t>&gt;k </a:t>
            </a:r>
            <a:r>
              <a:rPr lang="en-US" sz="2400" dirty="0" err="1" smtClean="0">
                <a:solidFill>
                  <a:srgbClr val="002060"/>
                </a:solidFill>
                <a:effectLst/>
                <a:latin typeface="DevLys 010" pitchFamily="2" charset="0"/>
              </a:rPr>
              <a:t>djuk</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pkgrs</a:t>
            </a:r>
            <a:r>
              <a:rPr lang="en-US" sz="2400" dirty="0" smtClean="0">
                <a:solidFill>
                  <a:srgbClr val="002060"/>
                </a:solidFill>
                <a:effectLst/>
                <a:latin typeface="DevLys 010" pitchFamily="2" charset="0"/>
              </a:rPr>
              <a:t> </a:t>
            </a:r>
            <a:r>
              <a:rPr lang="en-US" sz="2400" dirty="0" err="1" smtClean="0">
                <a:solidFill>
                  <a:srgbClr val="002060"/>
                </a:solidFill>
                <a:effectLst/>
                <a:latin typeface="DevLys 010" pitchFamily="2" charset="0"/>
              </a:rPr>
              <a:t>gSaA</a:t>
            </a:r>
            <a:endParaRPr lang="en-CA" sz="2400" dirty="0" smtClean="0">
              <a:solidFill>
                <a:srgbClr val="002060"/>
              </a:solidFill>
              <a:effectLst/>
              <a:latin typeface="Calibri" pitchFamily="34" charset="0"/>
            </a:endParaRPr>
          </a:p>
        </p:txBody>
      </p:sp>
      <p:pic>
        <p:nvPicPr>
          <p:cNvPr id="108547" name="Picture 11" descr="C:\Users\Supernike\AppData\Local\Microsoft\Windows\Temporary Internet Files\Content.IE5\3EZ02TG4\MC900001324[1].wmf"/>
          <p:cNvPicPr>
            <a:picLocks noChangeAspect="1" noChangeArrowheads="1"/>
          </p:cNvPicPr>
          <p:nvPr/>
        </p:nvPicPr>
        <p:blipFill>
          <a:blip r:embed="rId2" cstate="print"/>
          <a:srcRect/>
          <a:stretch>
            <a:fillRect/>
          </a:stretch>
        </p:blipFill>
        <p:spPr bwMode="auto">
          <a:xfrm>
            <a:off x="2915816" y="208480"/>
            <a:ext cx="3528392" cy="3509615"/>
          </a:xfrm>
          <a:prstGeom prst="rect">
            <a:avLst/>
          </a:prstGeom>
          <a:noFill/>
          <a:ln w="9525">
            <a:noFill/>
            <a:miter lim="800000"/>
            <a:headEnd/>
            <a:tailEnd/>
          </a:ln>
        </p:spPr>
      </p:pic>
      <p:sp>
        <p:nvSpPr>
          <p:cNvPr id="4" name="Heart 3"/>
          <p:cNvSpPr/>
          <p:nvPr/>
        </p:nvSpPr>
        <p:spPr>
          <a:xfrm>
            <a:off x="4067299" y="1124744"/>
            <a:ext cx="1224781" cy="1007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2915816" y="3356992"/>
            <a:ext cx="3456384" cy="369332"/>
          </a:xfrm>
          <a:prstGeom prst="rect">
            <a:avLst/>
          </a:prstGeom>
        </p:spPr>
        <p:txBody>
          <a:bodyPr wrap="square">
            <a:spAutoFit/>
          </a:bodyPr>
          <a:lstStyle/>
          <a:p>
            <a:pPr algn="ctr"/>
            <a:r>
              <a:rPr lang="en-CA" sz="800" dirty="0" smtClean="0"/>
              <a:t>Microsoft clip art © 2013 Microsoft Corporation. </a:t>
            </a:r>
          </a:p>
          <a:p>
            <a:pPr algn="ctr"/>
            <a:endParaRPr lang="en-CA" sz="1000" dirty="0"/>
          </a:p>
        </p:txBody>
      </p:sp>
      <p:sp>
        <p:nvSpPr>
          <p:cNvPr id="6" name="TextBox 5"/>
          <p:cNvSpPr txBox="1"/>
          <p:nvPr/>
        </p:nvSpPr>
        <p:spPr>
          <a:xfrm>
            <a:off x="-36512" y="188640"/>
            <a:ext cx="2952328" cy="2308324"/>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gekjh</a:t>
            </a:r>
            <a:r>
              <a:rPr lang="en-US" sz="2800" b="1" dirty="0" smtClean="0">
                <a:solidFill>
                  <a:schemeClr val="bg1"/>
                </a:solidFill>
                <a:latin typeface="DevLys 010" pitchFamily="2" charset="0"/>
              </a:rPr>
              <a:t> ;g </a:t>
            </a:r>
            <a:r>
              <a:rPr lang="en-US" sz="2800" b="1" dirty="0" err="1" smtClean="0">
                <a:solidFill>
                  <a:schemeClr val="bg1"/>
                </a:solidFill>
                <a:latin typeface="DevLys 010" pitchFamily="2" charset="0"/>
              </a:rPr>
              <a:t>lgHkkfxrk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 </a:t>
            </a:r>
            <a:r>
              <a:rPr lang="en-US" sz="2800" b="1" dirty="0" smtClean="0">
                <a:solidFill>
                  <a:schemeClr val="bg1"/>
                </a:solidFill>
                <a:latin typeface="DevLys 010" pitchFamily="2" charset="0"/>
              </a:rPr>
              <a:t>1;wgUuk 1%3</a:t>
            </a:r>
            <a:endParaRPr lang="en-US" sz="2800" b="1" dirty="0" smtClean="0">
              <a:solidFill>
                <a:schemeClr val="bg1"/>
              </a:solidFill>
              <a:latin typeface="Calibri" pitchFamily="34" charset="0"/>
            </a:endParaRPr>
          </a:p>
        </p:txBody>
      </p:sp>
      <p:sp>
        <p:nvSpPr>
          <p:cNvPr id="7" name="TextBox 6"/>
          <p:cNvSpPr txBox="1"/>
          <p:nvPr/>
        </p:nvSpPr>
        <p:spPr>
          <a:xfrm>
            <a:off x="6588224" y="188640"/>
            <a:ext cx="244725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lgHkkfxrk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lnk</a:t>
            </a:r>
            <a:r>
              <a:rPr lang="en-US" sz="2800" b="1" dirty="0" smtClean="0">
                <a:solidFill>
                  <a:schemeClr val="bg1"/>
                </a:solidFill>
                <a:latin typeface="DevLys 010" pitchFamily="2" charset="0"/>
              </a:rPr>
              <a:t> rd </a:t>
            </a:r>
            <a:endParaRPr lang="hi-IN" sz="2800" b="1" dirty="0" smtClean="0">
              <a:solidFill>
                <a:schemeClr val="bg1"/>
              </a:solidFill>
              <a:latin typeface="DevLys 010" pitchFamily="2" charset="0"/>
            </a:endParaRPr>
          </a:p>
          <a:p>
            <a:pPr algn="ctr"/>
            <a:r>
              <a:rPr lang="en-US" sz="2800" b="1" dirty="0" err="1" smtClean="0">
                <a:solidFill>
                  <a:schemeClr val="bg1"/>
                </a:solidFill>
                <a:latin typeface="DevLys 010" pitchFamily="2" charset="0"/>
              </a:rPr>
              <a:t>cuh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jgsaA</a:t>
            </a:r>
            <a:r>
              <a:rPr lang="en-US" sz="2800" b="1" dirty="0" smtClean="0">
                <a:solidFill>
                  <a:schemeClr val="bg1"/>
                </a:solidFill>
                <a:latin typeface="DevLys 010" pitchFamily="2" charset="0"/>
              </a:rPr>
              <a:t> </a:t>
            </a:r>
            <a:r>
              <a:rPr lang="en-US" sz="2800" b="1" dirty="0" smtClean="0">
                <a:solidFill>
                  <a:schemeClr val="bg1"/>
                </a:solidFill>
                <a:latin typeface="Calibri" pitchFamily="34" charset="0"/>
              </a:rPr>
              <a:t>”</a:t>
            </a:r>
            <a:r>
              <a:rPr lang="en-US" sz="2800" b="1" dirty="0" smtClean="0">
                <a:solidFill>
                  <a:schemeClr val="bg1"/>
                </a:solidFill>
                <a:latin typeface="DevLys 010" pitchFamily="2" charset="0"/>
              </a:rPr>
              <a:t>           2 </a:t>
            </a:r>
            <a:r>
              <a:rPr lang="en-US" sz="2800" b="1" dirty="0" err="1" smtClean="0">
                <a:solidFill>
                  <a:schemeClr val="bg1"/>
                </a:solidFill>
                <a:latin typeface="DevLys 010" pitchFamily="2" charset="0"/>
              </a:rPr>
              <a:t>dqfj</a:t>
            </a:r>
            <a:r>
              <a:rPr lang="en-US" sz="2800" b="1" dirty="0" smtClean="0">
                <a:solidFill>
                  <a:schemeClr val="bg1"/>
                </a:solidFill>
                <a:latin typeface="DevLys 010" pitchFamily="2" charset="0"/>
              </a:rPr>
              <a:t> 13%14</a:t>
            </a:r>
            <a:endParaRPr lang="en-CA" sz="2800" dirty="0">
              <a:solidFill>
                <a:schemeClr val="bg1"/>
              </a:solidFill>
              <a:latin typeface="Calibri" pitchFamily="34" charset="0"/>
            </a:endParaRPr>
          </a:p>
        </p:txBody>
      </p:sp>
      <p:sp>
        <p:nvSpPr>
          <p:cNvPr id="8" name="TextBox 7"/>
          <p:cNvSpPr txBox="1"/>
          <p:nvPr/>
        </p:nvSpPr>
        <p:spPr>
          <a:xfrm>
            <a:off x="981784" y="3769876"/>
            <a:ext cx="7406640" cy="523220"/>
          </a:xfrm>
          <a:prstGeom prst="rect">
            <a:avLst/>
          </a:prstGeom>
          <a:solidFill>
            <a:schemeClr val="tx1"/>
          </a:solidFill>
        </p:spPr>
        <p:txBody>
          <a:bodyPr wrap="square" rtlCol="0">
            <a:spAutoFit/>
          </a:bodyPr>
          <a:lstStyle/>
          <a:p>
            <a:pPr algn="ctr">
              <a:spcBef>
                <a:spcPts val="0"/>
              </a:spcBef>
            </a:pPr>
            <a:r>
              <a:rPr lang="en-US" sz="2800" b="1" dirty="0" err="1" smtClean="0">
                <a:solidFill>
                  <a:srgbClr val="FF0000"/>
                </a:solidFill>
                <a:latin typeface="DevLys 010" pitchFamily="2" charset="0"/>
              </a:rPr>
              <a:t>firk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iq</a:t>
            </a:r>
            <a:r>
              <a:rPr lang="en-US" sz="2800" b="1" dirty="0" smtClean="0">
                <a:solidFill>
                  <a:srgbClr val="FF0000"/>
                </a:solidFill>
                <a:latin typeface="DevLys 010" pitchFamily="2" charset="0"/>
              </a:rPr>
              <a:t>= o </a:t>
            </a:r>
            <a:r>
              <a:rPr lang="en-US" sz="2800" b="1" dirty="0" err="1" smtClean="0">
                <a:solidFill>
                  <a:srgbClr val="FF0000"/>
                </a:solidFill>
                <a:latin typeface="DevLys 010" pitchFamily="2" charset="0"/>
              </a:rPr>
              <a:t>ifo</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vkRek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gekjs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lkFk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laxfr</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fuHkkrs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a:t>
            </a:r>
            <a:r>
              <a:rPr lang="en-US" sz="2800" b="1" dirty="0" smtClean="0">
                <a:solidFill>
                  <a:srgbClr val="FF0000"/>
                </a:solidFill>
                <a:latin typeface="DevLys 010" pitchFamily="2" charset="0"/>
              </a:rPr>
              <a:t> </a:t>
            </a:r>
            <a:endParaRPr lang="en-CA" sz="2800" b="1" dirty="0">
              <a:solidFill>
                <a:srgbClr val="FF0000"/>
              </a:solidFill>
              <a:latin typeface="Calibri" pitchFamily="34" charset="0"/>
            </a:endParaRPr>
          </a:p>
        </p:txBody>
      </p:sp>
      <p:sp>
        <p:nvSpPr>
          <p:cNvPr id="9" name="Explosion 1 8"/>
          <p:cNvSpPr/>
          <p:nvPr/>
        </p:nvSpPr>
        <p:spPr>
          <a:xfrm flipV="1">
            <a:off x="3131840" y="-99392"/>
            <a:ext cx="1656184" cy="1152128"/>
          </a:xfrm>
          <a:prstGeom prst="irregularSeal1">
            <a:avLst/>
          </a:prstGeom>
          <a:solidFill>
            <a:srgbClr val="FFFFFF"/>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0" name="Picture 2" descr="j0237940[1]"/>
          <p:cNvPicPr>
            <a:picLocks noChangeAspect="1" noChangeArrowheads="1"/>
          </p:cNvPicPr>
          <p:nvPr/>
        </p:nvPicPr>
        <p:blipFill>
          <a:blip r:embed="rId3" cstate="print"/>
          <a:srcRect/>
          <a:stretch>
            <a:fillRect/>
          </a:stretch>
        </p:blipFill>
        <p:spPr bwMode="auto">
          <a:xfrm>
            <a:off x="5148064" y="908720"/>
            <a:ext cx="1440160" cy="1052558"/>
          </a:xfrm>
          <a:prstGeom prst="rect">
            <a:avLst/>
          </a:prstGeom>
          <a:noFill/>
          <a:ln w="9525">
            <a:noFill/>
            <a:miter lim="800000"/>
            <a:headEnd/>
            <a:tailEnd/>
          </a:ln>
        </p:spPr>
      </p:pic>
      <p:pic>
        <p:nvPicPr>
          <p:cNvPr id="11" name="Picture 10" descr="dove and sword large cropped.png"/>
          <p:cNvPicPr>
            <a:picLocks noChangeAspect="1"/>
          </p:cNvPicPr>
          <p:nvPr/>
        </p:nvPicPr>
        <p:blipFill>
          <a:blip r:embed="rId4" cstate="print"/>
          <a:stretch>
            <a:fillRect/>
          </a:stretch>
        </p:blipFill>
        <p:spPr>
          <a:xfrm>
            <a:off x="2843808" y="692696"/>
            <a:ext cx="1368152" cy="1415741"/>
          </a:xfrm>
          <a:prstGeom prst="rect">
            <a:avLst/>
          </a:prstGeom>
        </p:spPr>
      </p:pic>
      <p:sp>
        <p:nvSpPr>
          <p:cNvPr id="12" name="Smiley Face 11"/>
          <p:cNvSpPr/>
          <p:nvPr/>
        </p:nvSpPr>
        <p:spPr>
          <a:xfrm>
            <a:off x="5076056" y="404664"/>
            <a:ext cx="640080" cy="64008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TextBox 10"/>
          <p:cNvSpPr txBox="1">
            <a:spLocks noChangeArrowheads="1"/>
          </p:cNvSpPr>
          <p:nvPr/>
        </p:nvSpPr>
        <p:spPr bwMode="auto">
          <a:xfrm>
            <a:off x="3491607" y="240829"/>
            <a:ext cx="1368425" cy="523220"/>
          </a:xfrm>
          <a:prstGeom prst="rect">
            <a:avLst/>
          </a:prstGeom>
          <a:noFill/>
          <a:ln w="9525">
            <a:noFill/>
            <a:miter lim="800000"/>
            <a:headEnd/>
            <a:tailEnd/>
          </a:ln>
        </p:spPr>
        <p:txBody>
          <a:bodyPr>
            <a:spAutoFit/>
          </a:bodyPr>
          <a:lstStyle/>
          <a:p>
            <a:r>
              <a:rPr lang="en-US" sz="2800" b="1" dirty="0" err="1" smtClean="0">
                <a:solidFill>
                  <a:schemeClr val="bg1"/>
                </a:solidFill>
                <a:latin typeface="DevLys 010" pitchFamily="2" charset="0"/>
              </a:rPr>
              <a:t>vCck</a:t>
            </a:r>
            <a:endParaRPr lang="en-CA" sz="2800" b="1"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6" name="TextBox 15"/>
          <p:cNvSpPr txBox="1"/>
          <p:nvPr/>
        </p:nvSpPr>
        <p:spPr>
          <a:xfrm>
            <a:off x="8172400" y="5909210"/>
            <a:ext cx="864096" cy="400110"/>
          </a:xfrm>
          <a:prstGeom prst="rect">
            <a:avLst/>
          </a:prstGeom>
          <a:noFill/>
        </p:spPr>
        <p:txBody>
          <a:bodyPr wrap="square" rtlCol="0">
            <a:spAutoFit/>
          </a:bodyPr>
          <a:lstStyle/>
          <a:p>
            <a:pPr algn="ctr"/>
            <a:r>
              <a:rPr lang="en-US" sz="2000" b="1" dirty="0" err="1" smtClean="0">
                <a:solidFill>
                  <a:schemeClr val="bg1"/>
                </a:solidFill>
                <a:latin typeface="DevLys 010" pitchFamily="2" charset="0"/>
              </a:rPr>
              <a:t>ugha</a:t>
            </a:r>
            <a:endParaRPr lang="en-CA" sz="2000" dirty="0">
              <a:solidFill>
                <a:schemeClr val="bg1"/>
              </a:solidFill>
            </a:endParaRPr>
          </a:p>
        </p:txBody>
      </p:sp>
      <p:sp>
        <p:nvSpPr>
          <p:cNvPr id="1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8" name="TextBox 17"/>
          <p:cNvSpPr txBox="1"/>
          <p:nvPr/>
        </p:nvSpPr>
        <p:spPr>
          <a:xfrm>
            <a:off x="7380312" y="6372036"/>
            <a:ext cx="576064" cy="369332"/>
          </a:xfrm>
          <a:prstGeom prst="rect">
            <a:avLst/>
          </a:prstGeom>
          <a:noFill/>
        </p:spPr>
        <p:txBody>
          <a:bodyPr wrap="square" rtlCol="0">
            <a:spAutoFit/>
          </a:bodyPr>
          <a:lstStyle/>
          <a:p>
            <a:pPr algn="ctr"/>
            <a:r>
              <a:rPr lang="en-CA" dirty="0" smtClean="0">
                <a:solidFill>
                  <a:schemeClr val="bg1"/>
                </a:solidFill>
              </a:rPr>
              <a:t>23</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Oval 9"/>
          <p:cNvSpPr/>
          <p:nvPr/>
        </p:nvSpPr>
        <p:spPr>
          <a:xfrm>
            <a:off x="1115616" y="0"/>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b="1" dirty="0" err="1" smtClean="0">
                <a:latin typeface="Kruti Dev 021" pitchFamily="2" charset="0"/>
              </a:rPr>
              <a:t>Eklhg</a:t>
            </a:r>
            <a:r>
              <a:rPr lang="en-US" sz="2400" b="1" dirty="0" smtClean="0">
                <a:latin typeface="Kruti Dev 021" pitchFamily="2" charset="0"/>
              </a:rPr>
              <a:t> </a:t>
            </a:r>
            <a:r>
              <a:rPr lang="en-US" sz="2400" b="1" dirty="0" err="1" smtClean="0">
                <a:latin typeface="Kruti Dev 021" pitchFamily="2" charset="0"/>
              </a:rPr>
              <a:t>esa</a:t>
            </a:r>
            <a:r>
              <a:rPr lang="en-US" sz="2400" b="1" dirty="0" smtClean="0">
                <a:latin typeface="Kruti Dev 021" pitchFamily="2" charset="0"/>
              </a:rPr>
              <a:t> </a:t>
            </a:r>
          </a:p>
          <a:p>
            <a:pPr algn="ctr"/>
            <a:r>
              <a:rPr lang="en-US" sz="2400" b="1" dirty="0" err="1" smtClean="0">
                <a:latin typeface="Kruti Dev 021" pitchFamily="2" charset="0"/>
              </a:rPr>
              <a:t>fo’okl</a:t>
            </a:r>
            <a:r>
              <a:rPr lang="en-US" sz="2400" b="1" dirty="0" smtClean="0">
                <a:latin typeface="Kruti Dev 021" pitchFamily="2" charset="0"/>
              </a:rPr>
              <a:t> </a:t>
            </a:r>
            <a:endParaRPr lang="en-US" sz="2400" b="1" dirty="0">
              <a:latin typeface="Kruti Dev 021" pitchFamily="2" charset="0"/>
            </a:endParaRPr>
          </a:p>
        </p:txBody>
      </p:sp>
      <p:sp>
        <p:nvSpPr>
          <p:cNvPr id="12" name="TextBox 11"/>
          <p:cNvSpPr txBox="1">
            <a:spLocks noChangeArrowheads="1"/>
          </p:cNvSpPr>
          <p:nvPr/>
        </p:nvSpPr>
        <p:spPr bwMode="auto">
          <a:xfrm>
            <a:off x="0" y="5436004"/>
            <a:ext cx="8919575" cy="873316"/>
          </a:xfrm>
          <a:prstGeom prst="rect">
            <a:avLst/>
          </a:prstGeom>
          <a:solidFill>
            <a:srgbClr val="7030A0"/>
          </a:solidFill>
          <a:ln w="9525">
            <a:noFill/>
            <a:miter lim="800000"/>
            <a:headEnd/>
            <a:tailEnd/>
          </a:ln>
        </p:spPr>
        <p:txBody>
          <a:bodyPr wrap="square">
            <a:spAutoFit/>
          </a:bodyPr>
          <a:lstStyle/>
          <a:p>
            <a:pPr algn="ctr">
              <a:lnSpc>
                <a:spcPts val="3000"/>
              </a:lnSpc>
            </a:pPr>
            <a:r>
              <a:rPr lang="en-US" sz="2800" b="1" dirty="0" err="1" smtClean="0">
                <a:latin typeface="Kruti Dev 021" pitchFamily="2" charset="0"/>
              </a:rPr>
              <a:t>Ikjes’oj</a:t>
            </a:r>
            <a:r>
              <a:rPr lang="en-US" sz="2800" b="1" dirty="0" smtClean="0">
                <a:latin typeface="Kruti Dev 021" pitchFamily="2" charset="0"/>
              </a:rPr>
              <a:t>] </a:t>
            </a:r>
            <a:r>
              <a:rPr lang="en-US" sz="2800" b="1" dirty="0" err="1" smtClean="0">
                <a:latin typeface="Kruti Dev 021" pitchFamily="2" charset="0"/>
              </a:rPr>
              <a:t>ge</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r>
              <a:rPr lang="en-US" sz="2800" b="1" dirty="0" err="1" smtClean="0">
                <a:latin typeface="Kruti Dev 021" pitchFamily="2" charset="0"/>
              </a:rPr>
              <a:t>kU;okn</a:t>
            </a:r>
            <a:r>
              <a:rPr lang="en-US" sz="2800" b="1" dirty="0" smtClean="0">
                <a:latin typeface="Kruti Dev 021" pitchFamily="2" charset="0"/>
              </a:rPr>
              <a:t> </a:t>
            </a:r>
            <a:r>
              <a:rPr lang="en-US" sz="2800" b="1" dirty="0" err="1" smtClean="0">
                <a:latin typeface="Kruti Dev 021" pitchFamily="2" charset="0"/>
              </a:rPr>
              <a:t>nsrs</a:t>
            </a:r>
            <a:r>
              <a:rPr lang="en-US" sz="2800" b="1" dirty="0" smtClean="0">
                <a:latin typeface="Kruti Dev 021" pitchFamily="2" charset="0"/>
              </a:rPr>
              <a:t> </a:t>
            </a:r>
            <a:r>
              <a:rPr lang="en-US" sz="2800" b="1" dirty="0" err="1" smtClean="0">
                <a:latin typeface="Kruti Dev 021" pitchFamily="2" charset="0"/>
              </a:rPr>
              <a:t>gSa</a:t>
            </a:r>
            <a:r>
              <a:rPr lang="en-US" sz="2800" b="1" dirty="0" smtClean="0">
                <a:latin typeface="Kruti Dev 021" pitchFamily="2" charset="0"/>
              </a:rPr>
              <a:t> </a:t>
            </a:r>
            <a:r>
              <a:rPr lang="en-US" sz="2800" b="1" dirty="0" err="1" smtClean="0">
                <a:latin typeface="Kruti Dev 021" pitchFamily="2" charset="0"/>
              </a:rPr>
              <a:t>fd</a:t>
            </a:r>
            <a:r>
              <a:rPr lang="en-US" sz="2800" b="1" dirty="0" smtClean="0">
                <a:latin typeface="Kruti Dev 021" pitchFamily="2" charset="0"/>
              </a:rPr>
              <a:t> </a:t>
            </a:r>
            <a:r>
              <a:rPr lang="en-US" sz="2800" b="1" dirty="0" err="1" smtClean="0">
                <a:latin typeface="Kruti Dev 021" pitchFamily="2" charset="0"/>
              </a:rPr>
              <a:t>elhg</a:t>
            </a:r>
            <a:r>
              <a:rPr lang="en-US" sz="2800" b="1" dirty="0" smtClean="0">
                <a:latin typeface="Kruti Dev 021" pitchFamily="2" charset="0"/>
              </a:rPr>
              <a:t> dh </a:t>
            </a:r>
            <a:r>
              <a:rPr lang="en-US" sz="2800" b="1" dirty="0" err="1" smtClean="0">
                <a:latin typeface="Kruti Dev 021" pitchFamily="2" charset="0"/>
              </a:rPr>
              <a:t>e`R;q</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dkj.k</a:t>
            </a:r>
            <a:r>
              <a:rPr lang="en-US" sz="2800" b="1" dirty="0" smtClean="0">
                <a:latin typeface="Kruti Dev 021" pitchFamily="2" charset="0"/>
              </a:rPr>
              <a:t>  </a:t>
            </a:r>
            <a:r>
              <a:rPr lang="en-US" sz="2800" b="1" dirty="0" err="1" smtClean="0">
                <a:latin typeface="Kruti Dev 021" pitchFamily="2" charset="0"/>
              </a:rPr>
              <a:t>firk</a:t>
            </a:r>
            <a:r>
              <a:rPr lang="en-US" sz="2800" b="1" dirty="0" smtClean="0">
                <a:latin typeface="Kruti Dev 021" pitchFamily="2" charset="0"/>
              </a:rPr>
              <a:t>]</a:t>
            </a:r>
            <a:r>
              <a:rPr lang="en-US" sz="2800" b="1" dirty="0" err="1" smtClean="0">
                <a:latin typeface="Kruti Dev 021" pitchFamily="2" charset="0"/>
              </a:rPr>
              <a:t>iq</a:t>
            </a:r>
            <a:r>
              <a:rPr lang="en-US" sz="2800" b="1" dirty="0" smtClean="0">
                <a:latin typeface="Kruti Dev 021" pitchFamily="2" charset="0"/>
              </a:rPr>
              <a:t>=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ifo</a:t>
            </a:r>
            <a:r>
              <a:rPr lang="en-US" sz="2800" b="1" dirty="0" smtClean="0">
                <a:latin typeface="Kruti Dev 021" pitchFamily="2" charset="0"/>
              </a:rPr>
              <a:t>= </a:t>
            </a:r>
            <a:r>
              <a:rPr lang="en-US" sz="2800" b="1" dirty="0" err="1" smtClean="0">
                <a:latin typeface="Kruti Dev 021" pitchFamily="2" charset="0"/>
              </a:rPr>
              <a:t>vkRek</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lkFk</a:t>
            </a:r>
            <a:r>
              <a:rPr lang="en-US" sz="2800" b="1" dirty="0" smtClean="0">
                <a:latin typeface="Kruti Dev 021" pitchFamily="2" charset="0"/>
              </a:rPr>
              <a:t> </a:t>
            </a:r>
            <a:r>
              <a:rPr lang="en-US" sz="2800" b="1" dirty="0" err="1" smtClean="0">
                <a:latin typeface="Kruti Dev 021" pitchFamily="2" charset="0"/>
              </a:rPr>
              <a:t>gekjk</a:t>
            </a:r>
            <a:r>
              <a:rPr lang="en-US" sz="2800" b="1" dirty="0" smtClean="0">
                <a:latin typeface="Kruti Dev 021" pitchFamily="2" charset="0"/>
              </a:rPr>
              <a:t> </a:t>
            </a:r>
            <a:r>
              <a:rPr lang="en-US" sz="2800" b="1" dirty="0" err="1" smtClean="0">
                <a:latin typeface="Kruti Dev 021" pitchFamily="2" charset="0"/>
              </a:rPr>
              <a:t>lEcU</a:t>
            </a:r>
            <a:r>
              <a:rPr lang="en-US" sz="2800" b="1" dirty="0" smtClean="0">
                <a:latin typeface="Kruti Dev 021" pitchFamily="2" charset="0"/>
              </a:rPr>
              <a:t>/k </a:t>
            </a:r>
            <a:r>
              <a:rPr lang="en-US" sz="2800" b="1" dirty="0" err="1" smtClean="0">
                <a:latin typeface="Kruti Dev 021" pitchFamily="2" charset="0"/>
              </a:rPr>
              <a:t>cgky</a:t>
            </a:r>
            <a:r>
              <a:rPr lang="en-US" sz="2800" b="1" dirty="0" smtClean="0">
                <a:latin typeface="Kruti Dev 021" pitchFamily="2" charset="0"/>
              </a:rPr>
              <a:t> </a:t>
            </a:r>
            <a:r>
              <a:rPr lang="en-US" sz="2800" b="1" dirty="0" err="1" smtClean="0">
                <a:latin typeface="Kruti Dev 021" pitchFamily="2" charset="0"/>
              </a:rPr>
              <a:t>gks</a:t>
            </a:r>
            <a:r>
              <a:rPr lang="en-US" sz="2800" b="1" dirty="0" smtClean="0">
                <a:latin typeface="Kruti Dev 021" pitchFamily="2" charset="0"/>
              </a:rPr>
              <a:t> </a:t>
            </a:r>
            <a:r>
              <a:rPr lang="en-US" sz="2800" b="1" dirty="0" err="1" smtClean="0">
                <a:latin typeface="Kruti Dev 021" pitchFamily="2" charset="0"/>
              </a:rPr>
              <a:t>x;k</a:t>
            </a:r>
            <a:r>
              <a:rPr lang="en-US" sz="2800" b="1" dirty="0" smtClean="0">
                <a:latin typeface="Kruti Dev 021" pitchFamily="2" charset="0"/>
              </a:rPr>
              <a:t> </a:t>
            </a:r>
            <a:r>
              <a:rPr lang="en-US" sz="2800" b="1" dirty="0" err="1" smtClean="0">
                <a:latin typeface="Kruti Dev 021" pitchFamily="2" charset="0"/>
              </a:rPr>
              <a:t>gS</a:t>
            </a:r>
            <a:r>
              <a:rPr lang="en-US" sz="2800" b="1" dirty="0" smtClean="0">
                <a:latin typeface="Kruti Dev 021" pitchFamily="2" charset="0"/>
              </a:rPr>
              <a:t>] </a:t>
            </a:r>
            <a:r>
              <a:rPr lang="en-US" sz="2800" b="1" dirty="0" err="1" smtClean="0">
                <a:latin typeface="Kruti Dev 021" pitchFamily="2" charset="0"/>
              </a:rPr>
              <a:t>tks</a:t>
            </a:r>
            <a:r>
              <a:rPr lang="en-US" sz="2800" b="1" dirty="0" smtClean="0">
                <a:latin typeface="Kruti Dev 021" pitchFamily="2" charset="0"/>
              </a:rPr>
              <a:t> </a:t>
            </a:r>
            <a:r>
              <a:rPr lang="en-US" sz="2800" b="1" dirty="0" err="1" smtClean="0">
                <a:latin typeface="Kruti Dev 021" pitchFamily="2" charset="0"/>
              </a:rPr>
              <a:t>dk;Z</a:t>
            </a:r>
            <a:r>
              <a:rPr lang="en-US" sz="2800" b="1" dirty="0" smtClean="0">
                <a:latin typeface="Kruti Dev 021" pitchFamily="2" charset="0"/>
              </a:rPr>
              <a:t> </a:t>
            </a:r>
            <a:r>
              <a:rPr lang="en-US" sz="2800" b="1" dirty="0" err="1" smtClean="0">
                <a:latin typeface="Kruti Dev 021" pitchFamily="2" charset="0"/>
              </a:rPr>
              <a:t>dksbZ</a:t>
            </a:r>
            <a:r>
              <a:rPr lang="en-US" sz="2800" b="1" dirty="0" smtClean="0">
                <a:latin typeface="Kruti Dev 021" pitchFamily="2" charset="0"/>
              </a:rPr>
              <a:t>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ugha</a:t>
            </a:r>
            <a:r>
              <a:rPr lang="en-US" sz="2800" b="1" dirty="0" smtClean="0">
                <a:latin typeface="Kruti Dev 021" pitchFamily="2" charset="0"/>
              </a:rPr>
              <a:t> </a:t>
            </a:r>
            <a:r>
              <a:rPr lang="en-US" sz="2800" b="1" dirty="0" err="1" smtClean="0">
                <a:latin typeface="Kruti Dev 021" pitchFamily="2" charset="0"/>
              </a:rPr>
              <a:t>dj</a:t>
            </a:r>
            <a:r>
              <a:rPr lang="en-US" sz="2800" b="1" dirty="0" smtClean="0">
                <a:latin typeface="Kruti Dev 021" pitchFamily="2" charset="0"/>
              </a:rPr>
              <a:t> </a:t>
            </a:r>
            <a:r>
              <a:rPr lang="en-US" sz="2800" b="1" dirty="0" err="1" smtClean="0">
                <a:latin typeface="Kruti Dev 021" pitchFamily="2" charset="0"/>
              </a:rPr>
              <a:t>ldrkA</a:t>
            </a:r>
            <a:r>
              <a:rPr lang="en-US" sz="2800" b="1" dirty="0" smtClean="0">
                <a:latin typeface="Kruti Dev 021" pitchFamily="2" charset="0"/>
              </a:rPr>
              <a:t> </a:t>
            </a:r>
            <a:r>
              <a:rPr lang="en-CA" sz="2800" b="1" dirty="0" smtClean="0">
                <a:latin typeface="Kruti Dev 021" pitchFamily="2" charset="0"/>
              </a:rPr>
              <a:t> </a:t>
            </a:r>
            <a:endParaRPr lang="en-CA" sz="2800" b="1" dirty="0">
              <a:latin typeface="Kruti Dev 021" pitchFamily="2" charset="0"/>
            </a:endParaRPr>
          </a:p>
        </p:txBody>
      </p:sp>
      <p:sp>
        <p:nvSpPr>
          <p:cNvPr id="13" name="Right Arrow 12"/>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 Box 3"/>
          <p:cNvSpPr txBox="1">
            <a:spLocks noChangeArrowheads="1"/>
          </p:cNvSpPr>
          <p:nvPr/>
        </p:nvSpPr>
        <p:spPr bwMode="auto">
          <a:xfrm>
            <a:off x="1115616" y="116632"/>
            <a:ext cx="7452990" cy="5262979"/>
          </a:xfrm>
          <a:prstGeom prst="rect">
            <a:avLst/>
          </a:prstGeom>
          <a:noFill/>
          <a:ln w="9525">
            <a:noFill/>
            <a:miter lim="800000"/>
            <a:headEnd/>
            <a:tailEnd/>
          </a:ln>
        </p:spPr>
        <p:txBody>
          <a:bodyPr wrap="square">
            <a:spAutoFit/>
          </a:bodyPr>
          <a:lstStyle/>
          <a:p>
            <a:pPr algn="ctr">
              <a:spcBef>
                <a:spcPts val="0"/>
              </a:spcBef>
            </a:pPr>
            <a:r>
              <a:rPr lang="en-US" sz="4800" b="1" dirty="0" err="1" smtClean="0">
                <a:solidFill>
                  <a:schemeClr val="bg1"/>
                </a:solidFill>
                <a:latin typeface="Kruti Dev 021" pitchFamily="2" charset="0"/>
              </a:rPr>
              <a:t>Eklhg</a:t>
            </a:r>
            <a:r>
              <a:rPr lang="en-US" sz="4800" b="1" dirty="0" smtClean="0">
                <a:solidFill>
                  <a:schemeClr val="bg1"/>
                </a:solidFill>
                <a:latin typeface="Kruti Dev 021" pitchFamily="2" charset="0"/>
              </a:rPr>
              <a:t> </a:t>
            </a:r>
            <a:r>
              <a:rPr lang="en-US" sz="4800" b="1" dirty="0" err="1" smtClean="0">
                <a:solidFill>
                  <a:schemeClr val="bg1"/>
                </a:solidFill>
                <a:latin typeface="Kruti Dev 021" pitchFamily="2" charset="0"/>
              </a:rPr>
              <a:t>esa</a:t>
            </a:r>
            <a:r>
              <a:rPr lang="en-US" sz="4800" b="1" dirty="0" smtClean="0">
                <a:solidFill>
                  <a:schemeClr val="bg1"/>
                </a:solidFill>
                <a:latin typeface="Kruti Dev 021" pitchFamily="2" charset="0"/>
              </a:rPr>
              <a:t> </a:t>
            </a:r>
          </a:p>
          <a:p>
            <a:pPr algn="ctr">
              <a:spcBef>
                <a:spcPts val="0"/>
              </a:spcBef>
            </a:pPr>
            <a:endParaRPr lang="en-US" sz="800" b="1" dirty="0" smtClean="0">
              <a:solidFill>
                <a:schemeClr val="bg1"/>
              </a:solidFill>
              <a:latin typeface="DevLys 010" pitchFamily="2" charset="0"/>
            </a:endParaRPr>
          </a:p>
          <a:p>
            <a:pPr algn="ctr">
              <a:spcBef>
                <a:spcPts val="0"/>
              </a:spcBef>
            </a:pP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elhg</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vkSj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elhg</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eas</a:t>
            </a:r>
            <a:r>
              <a:rPr lang="en-US" sz="3200" b="1" dirty="0" smtClean="0">
                <a:solidFill>
                  <a:schemeClr val="bg1"/>
                </a:solidFill>
                <a:latin typeface="Kruti Dev 021" pitchFamily="2" charset="0"/>
              </a:rPr>
              <a:t> </a:t>
            </a:r>
          </a:p>
          <a:p>
            <a:pPr algn="ctr">
              <a:spcBef>
                <a:spcPts val="0"/>
              </a:spcBef>
            </a:pPr>
            <a:endParaRPr lang="en-US" sz="1200" b="1" dirty="0" smtClean="0">
              <a:latin typeface="Kruti Dev 021" pitchFamily="2" charset="0"/>
            </a:endParaRPr>
          </a:p>
          <a:p>
            <a:pPr algn="ctr">
              <a:spcBef>
                <a:spcPts val="0"/>
              </a:spcBef>
            </a:pPr>
            <a:r>
              <a:rPr lang="en-US" sz="3200" b="1" dirty="0" err="1" smtClean="0">
                <a:latin typeface="Kruti Dev 021" pitchFamily="2" charset="0"/>
              </a:rPr>
              <a:t>ge</a:t>
            </a:r>
            <a:r>
              <a:rPr lang="en-US" sz="3200" b="1" dirty="0" smtClean="0">
                <a:latin typeface="Kruti Dev 021" pitchFamily="2" charset="0"/>
              </a:rPr>
              <a:t> </a:t>
            </a:r>
            <a:r>
              <a:rPr lang="en-US" sz="3200" b="1" dirty="0" err="1" smtClean="0">
                <a:latin typeface="Kruti Dev 021" pitchFamily="2" charset="0"/>
              </a:rPr>
              <a:t>vkRek</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vkSj</a:t>
            </a:r>
            <a:r>
              <a:rPr lang="en-US" sz="3200" b="1" dirty="0" smtClean="0">
                <a:latin typeface="Kruti Dev 021" pitchFamily="2" charset="0"/>
              </a:rPr>
              <a:t> </a:t>
            </a:r>
            <a:r>
              <a:rPr lang="en-US" sz="3200" b="1" dirty="0" err="1" smtClean="0">
                <a:latin typeface="Kruti Dev 021" pitchFamily="2" charset="0"/>
              </a:rPr>
              <a:t>vkRek</a:t>
            </a:r>
            <a:r>
              <a:rPr lang="en-US" sz="3200" b="1" dirty="0" smtClean="0">
                <a:latin typeface="Kruti Dev 021" pitchFamily="2" charset="0"/>
              </a:rPr>
              <a:t> </a:t>
            </a:r>
            <a:r>
              <a:rPr lang="en-US" sz="3200" b="1" dirty="0" err="1" smtClean="0">
                <a:latin typeface="Kruti Dev 021" pitchFamily="2" charset="0"/>
              </a:rPr>
              <a:t>ge</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vFkkZr</a:t>
            </a:r>
            <a:r>
              <a:rPr lang="en-US" sz="3200" b="1" dirty="0" smtClean="0">
                <a:latin typeface="Kruti Dev 021" pitchFamily="2" charset="0"/>
              </a:rPr>
              <a:t> </a:t>
            </a:r>
            <a:endParaRPr lang="hi-IN" sz="3200" b="1" dirty="0" smtClean="0">
              <a:latin typeface="Kruti Dev 021" pitchFamily="2" charset="0"/>
            </a:endParaRPr>
          </a:p>
          <a:p>
            <a:pPr algn="ctr">
              <a:spcBef>
                <a:spcPts val="0"/>
              </a:spcBef>
            </a:pPr>
            <a:r>
              <a:rPr lang="en-US" sz="3200" b="1" dirty="0" err="1" smtClean="0">
                <a:latin typeface="Kruti Dev 021" pitchFamily="2" charset="0"/>
              </a:rPr>
              <a:t>ijes’oj</a:t>
            </a:r>
            <a:r>
              <a:rPr lang="en-US" sz="3200" b="1" dirty="0" smtClean="0">
                <a:latin typeface="Kruti Dev 021" pitchFamily="2" charset="0"/>
              </a:rPr>
              <a:t> </a:t>
            </a:r>
            <a:r>
              <a:rPr lang="en-US" sz="3200" b="1" dirty="0" err="1" smtClean="0">
                <a:latin typeface="Kruti Dev 021" pitchFamily="2" charset="0"/>
              </a:rPr>
              <a:t>ds</a:t>
            </a:r>
            <a:r>
              <a:rPr lang="hi-IN" sz="3200" b="1" dirty="0" smtClean="0">
                <a:latin typeface="Kruti Dev 021" pitchFamily="2" charset="0"/>
              </a:rPr>
              <a:t> </a:t>
            </a:r>
            <a:r>
              <a:rPr lang="en-US" sz="3200" b="1" dirty="0" err="1" smtClean="0">
                <a:latin typeface="Kruti Dev 021" pitchFamily="2" charset="0"/>
              </a:rPr>
              <a:t>efUnj</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jgrk</a:t>
            </a:r>
            <a:r>
              <a:rPr lang="en-US" sz="3200" b="1" dirty="0" smtClean="0">
                <a:latin typeface="Kruti Dev 021" pitchFamily="2" charset="0"/>
              </a:rPr>
              <a:t> </a:t>
            </a:r>
            <a:r>
              <a:rPr lang="en-US" sz="3200" b="1" dirty="0" err="1" smtClean="0">
                <a:latin typeface="Kruti Dev 021" pitchFamily="2" charset="0"/>
              </a:rPr>
              <a:t>gSA</a:t>
            </a:r>
            <a:endParaRPr lang="en-US" sz="3200" b="1" dirty="0" smtClean="0">
              <a:latin typeface="Kruti Dev 021" pitchFamily="2" charset="0"/>
            </a:endParaRPr>
          </a:p>
          <a:p>
            <a:pPr algn="ctr">
              <a:spcBef>
                <a:spcPts val="0"/>
              </a:spcBef>
            </a:pPr>
            <a:endParaRPr lang="en-US" sz="1200" b="1" dirty="0" smtClean="0">
              <a:solidFill>
                <a:schemeClr val="bg1"/>
              </a:solidFill>
              <a:latin typeface="Kruti Dev 021" pitchFamily="2" charset="0"/>
            </a:endParaRPr>
          </a:p>
          <a:p>
            <a:pPr algn="ctr">
              <a:spcBef>
                <a:spcPts val="0"/>
              </a:spcBef>
            </a:pP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ijes’oj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firk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vkSj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firk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esa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jgrk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endParaRPr lang="en-US" sz="3200" b="1" dirty="0" smtClean="0">
              <a:solidFill>
                <a:schemeClr val="bg1"/>
              </a:solidFill>
              <a:latin typeface="Kruti Dev 021" pitchFamily="2" charset="0"/>
            </a:endParaRPr>
          </a:p>
          <a:p>
            <a:pPr algn="ctr">
              <a:spcBef>
                <a:spcPts val="0"/>
              </a:spcBef>
            </a:pPr>
            <a:endParaRPr lang="en-US" sz="1200" b="1" dirty="0" smtClean="0">
              <a:solidFill>
                <a:schemeClr val="bg1"/>
              </a:solidFill>
              <a:latin typeface="Kruti Dev 021" pitchFamily="2" charset="0"/>
            </a:endParaRPr>
          </a:p>
          <a:p>
            <a:pPr algn="ctr">
              <a:spcBef>
                <a:spcPts val="0"/>
              </a:spcBef>
            </a:pPr>
            <a:r>
              <a:rPr lang="en-US" sz="3200" b="1" dirty="0" err="1" smtClean="0">
                <a:latin typeface="Kruti Dev 021" pitchFamily="2" charset="0"/>
              </a:rPr>
              <a:t>ge</a:t>
            </a:r>
            <a:r>
              <a:rPr lang="en-US" sz="3200" b="1" dirty="0" smtClean="0">
                <a:latin typeface="Kruti Dev 021" pitchFamily="2" charset="0"/>
              </a:rPr>
              <a:t> </a:t>
            </a:r>
            <a:r>
              <a:rPr lang="en-US" sz="3200" b="1" dirty="0" err="1" smtClean="0">
                <a:latin typeface="Kruti Dev 021" pitchFamily="2" charset="0"/>
              </a:rPr>
              <a:t>firk</a:t>
            </a:r>
            <a:r>
              <a:rPr lang="en-US" sz="3200" b="1" dirty="0" smtClean="0">
                <a:latin typeface="Kruti Dev 021" pitchFamily="2" charset="0"/>
              </a:rPr>
              <a:t>] </a:t>
            </a:r>
            <a:r>
              <a:rPr lang="en-US" sz="3200" b="1" dirty="0" err="1" smtClean="0">
                <a:latin typeface="Kruti Dev 021" pitchFamily="2" charset="0"/>
              </a:rPr>
              <a:t>iq</a:t>
            </a:r>
            <a:r>
              <a:rPr lang="en-US" sz="3200" b="1" dirty="0" smtClean="0">
                <a:latin typeface="Kruti Dev 021" pitchFamily="2" charset="0"/>
              </a:rPr>
              <a:t>= </a:t>
            </a:r>
            <a:r>
              <a:rPr lang="en-US" sz="3200" b="1" dirty="0" err="1" smtClean="0">
                <a:latin typeface="Kruti Dev 021" pitchFamily="2" charset="0"/>
              </a:rPr>
              <a:t>vkSj</a:t>
            </a:r>
            <a:r>
              <a:rPr lang="en-US" sz="3200" b="1" dirty="0" smtClean="0">
                <a:latin typeface="Kruti Dev 021" pitchFamily="2" charset="0"/>
              </a:rPr>
              <a:t> </a:t>
            </a:r>
            <a:r>
              <a:rPr lang="en-US" sz="3200" b="1" dirty="0" err="1" smtClean="0">
                <a:latin typeface="Kruti Dev 021" pitchFamily="2" charset="0"/>
              </a:rPr>
              <a:t>ifo</a:t>
            </a:r>
            <a:r>
              <a:rPr lang="en-US" sz="3200" b="1" dirty="0" smtClean="0">
                <a:latin typeface="Kruti Dev 021" pitchFamily="2" charset="0"/>
              </a:rPr>
              <a:t>= </a:t>
            </a:r>
            <a:r>
              <a:rPr lang="en-US" sz="3200" b="1" dirty="0" err="1" smtClean="0">
                <a:latin typeface="Kruti Dev 021" pitchFamily="2" charset="0"/>
              </a:rPr>
              <a:t>vkRek</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r>
              <a:rPr lang="en-US" sz="3200" b="1" dirty="0" err="1" smtClean="0">
                <a:latin typeface="Kruti Dev 021" pitchFamily="2" charset="0"/>
              </a:rPr>
              <a:t>Mwcs</a:t>
            </a:r>
            <a:r>
              <a:rPr lang="en-US" sz="3200" b="1" dirty="0" smtClean="0">
                <a:latin typeface="Kruti Dev 021" pitchFamily="2" charset="0"/>
              </a:rPr>
              <a:t> </a:t>
            </a:r>
          </a:p>
          <a:p>
            <a:pPr algn="ctr">
              <a:spcBef>
                <a:spcPts val="0"/>
              </a:spcBef>
            </a:pPr>
            <a:endParaRPr lang="en-US" sz="1400" b="1" dirty="0" smtClean="0">
              <a:latin typeface="Kruti Dev 021" pitchFamily="2" charset="0"/>
            </a:endParaRPr>
          </a:p>
          <a:p>
            <a:pPr algn="ctr">
              <a:spcBef>
                <a:spcPts val="0"/>
              </a:spcBef>
            </a:pPr>
            <a:r>
              <a:rPr lang="en-US" sz="3200" b="1" dirty="0" err="1" smtClean="0">
                <a:solidFill>
                  <a:schemeClr val="bg1"/>
                </a:solidFill>
                <a:latin typeface="Kruti Dev 021" pitchFamily="2" charset="0"/>
              </a:rPr>
              <a:t>firk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iq</a:t>
            </a:r>
            <a:r>
              <a:rPr lang="en-US" sz="3200" b="1" dirty="0" smtClean="0">
                <a:solidFill>
                  <a:schemeClr val="bg1"/>
                </a:solidFill>
                <a:latin typeface="Kruti Dev 021" pitchFamily="2" charset="0"/>
              </a:rPr>
              <a:t>= o </a:t>
            </a:r>
            <a:r>
              <a:rPr lang="en-US" sz="3200" b="1" dirty="0" err="1" smtClean="0">
                <a:solidFill>
                  <a:schemeClr val="bg1"/>
                </a:solidFill>
                <a:latin typeface="Kruti Dev 021" pitchFamily="2" charset="0"/>
              </a:rPr>
              <a:t>ifo</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vkRek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gekjs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lkFk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vkSj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ge</a:t>
            </a:r>
            <a:r>
              <a:rPr lang="en-US" sz="3200" b="1" dirty="0" smtClean="0">
                <a:solidFill>
                  <a:schemeClr val="bg1"/>
                </a:solidFill>
                <a:latin typeface="Kruti Dev 021" pitchFamily="2" charset="0"/>
              </a:rPr>
              <a:t> </a:t>
            </a:r>
          </a:p>
          <a:p>
            <a:pPr algn="ctr">
              <a:spcBef>
                <a:spcPts val="0"/>
              </a:spcBef>
            </a:pPr>
            <a:r>
              <a:rPr lang="en-US" sz="3200" b="1" dirty="0" smtClean="0">
                <a:solidFill>
                  <a:schemeClr val="bg1"/>
                </a:solidFill>
                <a:latin typeface="Kruti Dev 021" pitchFamily="2" charset="0"/>
              </a:rPr>
              <a:t>mu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lkFk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laxfr</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fuHkkrs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a:t>
            </a:r>
            <a:r>
              <a:rPr lang="en-US" sz="3200" b="1" dirty="0" smtClean="0">
                <a:solidFill>
                  <a:schemeClr val="bg1"/>
                </a:solidFill>
                <a:latin typeface="Kruti Dev 021" pitchFamily="2" charset="0"/>
              </a:rPr>
              <a:t> </a:t>
            </a:r>
            <a:endParaRPr lang="en-CA" sz="3200" b="1" dirty="0">
              <a:solidFill>
                <a:schemeClr val="bg1"/>
              </a:solidFill>
              <a:latin typeface="Kruti Dev 021" pitchFamily="2" charset="0"/>
            </a:endParaRPr>
          </a:p>
        </p:txBody>
      </p:sp>
      <p:sp>
        <p:nvSpPr>
          <p:cNvPr id="15"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DevLys 010" pitchFamily="2" charset="0"/>
                <a:cs typeface="Calibri" pitchFamily="34" charset="0"/>
              </a:rPr>
              <a:t> </a:t>
            </a:r>
            <a:r>
              <a:rPr lang="en-US" sz="2400" dirty="0" err="1" smtClean="0">
                <a:latin typeface="Kruti Dev 021" pitchFamily="2" charset="0"/>
                <a:cs typeface="Calibri" pitchFamily="34" charset="0"/>
              </a:rPr>
              <a:t>migkj</a:t>
            </a:r>
            <a:r>
              <a:rPr lang="en-US" sz="2400" dirty="0" smtClean="0">
                <a:latin typeface="Kruti Dev 021" pitchFamily="2" charset="0"/>
                <a:cs typeface="Calibri" pitchFamily="34" charset="0"/>
              </a:rPr>
              <a:t> 15-23</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7" name="TextBox 26"/>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28" name="TextBox 27"/>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9" name="TextBox 28"/>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30" name="TextBox 29"/>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31" name="TextBox 30"/>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32" name="TextBox 31"/>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33" name="TextBox 32"/>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34" name="Rectangle 33"/>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rgbClr val="00FF00"/>
                </a:solidFill>
                <a:latin typeface="Kruti Dev 021" pitchFamily="2" charset="0"/>
              </a:rPr>
              <a:t>24-31 </a:t>
            </a:r>
            <a:r>
              <a:rPr lang="en-CA" sz="3100" dirty="0" err="1" smtClean="0">
                <a:solidFill>
                  <a:srgbClr val="00FF00"/>
                </a:solidFill>
                <a:latin typeface="Kruti Dev 021" pitchFamily="2" charset="0"/>
              </a:rPr>
              <a:t>ijes'oj</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ds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flgkalu</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ds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lEeq</a:t>
            </a:r>
            <a:r>
              <a:rPr lang="en-CA" sz="3100" dirty="0" smtClean="0">
                <a:solidFill>
                  <a:srgbClr val="00FF00"/>
                </a:solidFill>
                <a:latin typeface="Kruti Dev 021" pitchFamily="2" charset="0"/>
              </a:rPr>
              <a:t>[k thou </a:t>
            </a:r>
            <a:r>
              <a:rPr lang="en-CA" sz="3100" dirty="0" err="1" smtClean="0">
                <a:solidFill>
                  <a:srgbClr val="00FF00"/>
                </a:solidFill>
                <a:latin typeface="Kruti Dev 021" pitchFamily="2" charset="0"/>
              </a:rPr>
              <a:t>ds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CA" sz="3100" dirty="0" smtClean="0">
                <a:solidFill>
                  <a:srgbClr val="00FF00"/>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980728"/>
            <a:ext cx="7236966" cy="4347344"/>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Kruti Dev 021" pitchFamily="2" charset="0"/>
              </a:rPr>
              <a:t>ijes’oj</a:t>
            </a:r>
            <a:r>
              <a:rPr lang="en-US" sz="2800" b="1" dirty="0" smtClean="0">
                <a:solidFill>
                  <a:schemeClr val="bg1"/>
                </a:solidFill>
                <a:latin typeface="Kruti Dev 021" pitchFamily="2" charset="0"/>
              </a:rPr>
              <a:t> o </a:t>
            </a:r>
            <a:r>
              <a:rPr lang="en-US" sz="2800" b="1" dirty="0" err="1" smtClean="0">
                <a:solidFill>
                  <a:schemeClr val="bg1"/>
                </a:solidFill>
                <a:latin typeface="Kruti Dev 021" pitchFamily="2" charset="0"/>
              </a:rPr>
              <a:t>mlds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vuqxzg</a:t>
            </a:r>
            <a:r>
              <a:rPr lang="en-US" sz="2800" b="1" dirty="0" smtClean="0">
                <a:solidFill>
                  <a:schemeClr val="bg1"/>
                </a:solidFill>
                <a:latin typeface="Kruti Dev 021" pitchFamily="2" charset="0"/>
              </a:rPr>
              <a:t> rd </a:t>
            </a:r>
            <a:r>
              <a:rPr lang="en-US" sz="2800" b="1" dirty="0" err="1" smtClean="0">
                <a:solidFill>
                  <a:schemeClr val="bg1"/>
                </a:solidFill>
                <a:latin typeface="Kruti Dev 021" pitchFamily="2" charset="0"/>
              </a:rPr>
              <a:t>gekjh</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igq¡p</a:t>
            </a:r>
            <a:endParaRPr lang="en-US" sz="2800" b="1" dirty="0" smtClean="0">
              <a:solidFill>
                <a:schemeClr val="bg1"/>
              </a:solidFill>
              <a:latin typeface="Kruti Dev 021" pitchFamily="2" charset="0"/>
            </a:endParaRPr>
          </a:p>
          <a:p>
            <a:pPr algn="ctr"/>
            <a:endParaRPr lang="en-US" sz="1050" b="1" dirty="0" smtClean="0">
              <a:solidFill>
                <a:schemeClr val="bg1"/>
              </a:solidFill>
              <a:latin typeface="Kruti Dev 021" pitchFamily="2" charset="0"/>
            </a:endParaRPr>
          </a:p>
          <a:p>
            <a:pPr algn="ctr"/>
            <a:r>
              <a:rPr lang="en-US" sz="2800" b="1" dirty="0" smtClean="0">
                <a:latin typeface="Kruti Dev 021" pitchFamily="2" charset="0"/>
              </a:rPr>
              <a:t>;</a:t>
            </a:r>
            <a:r>
              <a:rPr lang="en-US" sz="2800" b="1" dirty="0" err="1" smtClean="0">
                <a:latin typeface="Kruti Dev 021" pitchFamily="2" charset="0"/>
              </a:rPr>
              <a:t>h’kq</a:t>
            </a:r>
            <a:r>
              <a:rPr lang="en-US" sz="2800" b="1" dirty="0" smtClean="0">
                <a:latin typeface="Kruti Dev 021" pitchFamily="2" charset="0"/>
              </a:rPr>
              <a:t> </a:t>
            </a:r>
            <a:r>
              <a:rPr lang="en-US" sz="2800" b="1" dirty="0" err="1" smtClean="0">
                <a:latin typeface="Kruti Dev 021" pitchFamily="2" charset="0"/>
              </a:rPr>
              <a:t>uke</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r>
              <a:rPr lang="en-US" sz="2800" b="1" dirty="0" err="1" smtClean="0">
                <a:latin typeface="Kruti Dev 021" pitchFamily="2" charset="0"/>
              </a:rPr>
              <a:t>gekjh</a:t>
            </a:r>
            <a:r>
              <a:rPr lang="en-US" sz="2800" b="1" dirty="0" smtClean="0">
                <a:latin typeface="Kruti Dev 021" pitchFamily="2" charset="0"/>
              </a:rPr>
              <a:t> </a:t>
            </a:r>
            <a:r>
              <a:rPr lang="en-US" sz="2800" b="1" dirty="0" err="1" smtClean="0">
                <a:latin typeface="Kruti Dev 021" pitchFamily="2" charset="0"/>
              </a:rPr>
              <a:t>izkFkZuk,a</a:t>
            </a:r>
            <a:r>
              <a:rPr lang="en-US" sz="2800" b="1" dirty="0" smtClean="0">
                <a:latin typeface="Kruti Dev 021" pitchFamily="2" charset="0"/>
              </a:rPr>
              <a:t> </a:t>
            </a:r>
            <a:r>
              <a:rPr lang="en-US" sz="2800" b="1" dirty="0" err="1" smtClean="0">
                <a:latin typeface="Kruti Dev 021" pitchFamily="2" charset="0"/>
              </a:rPr>
              <a:t>lquh</a:t>
            </a:r>
            <a:r>
              <a:rPr lang="en-US" sz="2800" b="1" dirty="0" smtClean="0">
                <a:latin typeface="Kruti Dev 021" pitchFamily="2" charset="0"/>
              </a:rPr>
              <a:t> </a:t>
            </a:r>
            <a:r>
              <a:rPr lang="en-US" sz="2800" b="1" dirty="0" err="1" smtClean="0">
                <a:latin typeface="Kruti Dev 021" pitchFamily="2" charset="0"/>
              </a:rPr>
              <a:t>tkrh</a:t>
            </a:r>
            <a:r>
              <a:rPr lang="en-US" sz="2800" b="1" dirty="0" smtClean="0">
                <a:latin typeface="Kruti Dev 021" pitchFamily="2" charset="0"/>
              </a:rPr>
              <a:t> </a:t>
            </a:r>
            <a:r>
              <a:rPr lang="en-US" sz="2800" b="1" dirty="0" err="1" smtClean="0">
                <a:latin typeface="Kruti Dev 021" pitchFamily="2" charset="0"/>
              </a:rPr>
              <a:t>gS</a:t>
            </a:r>
            <a:endParaRPr lang="en-US" sz="2800" b="1" dirty="0" smtClean="0">
              <a:latin typeface="Kruti Dev 021" pitchFamily="2" charset="0"/>
            </a:endParaRPr>
          </a:p>
          <a:p>
            <a:pPr algn="ctr"/>
            <a:r>
              <a:rPr lang="en-US" sz="2800" b="1" dirty="0" err="1" smtClean="0">
                <a:solidFill>
                  <a:schemeClr val="bg1"/>
                </a:solidFill>
                <a:latin typeface="Kruti Dev 021" pitchFamily="2" charset="0"/>
              </a:rPr>
              <a:t>vuqxzg</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flgkalu</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lkeus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n;k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vuqxzg</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vkSj</a:t>
            </a:r>
            <a:r>
              <a:rPr lang="en-US" sz="2800" b="1" dirty="0" smtClean="0">
                <a:solidFill>
                  <a:schemeClr val="bg1"/>
                </a:solidFill>
                <a:latin typeface="Kruti Dev 021" pitchFamily="2" charset="0"/>
              </a:rPr>
              <a:t> </a:t>
            </a:r>
          </a:p>
          <a:p>
            <a:pPr algn="ctr"/>
            <a:r>
              <a:rPr lang="en-US" sz="2800" b="1" dirty="0" err="1" smtClean="0">
                <a:solidFill>
                  <a:schemeClr val="bg1"/>
                </a:solidFill>
                <a:latin typeface="Kruti Dev 021" pitchFamily="2" charset="0"/>
              </a:rPr>
              <a:t>lgk;rk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izkIr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gksrh</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gS</a:t>
            </a:r>
            <a:endParaRPr lang="en-US" sz="2800" b="1" dirty="0" smtClean="0">
              <a:solidFill>
                <a:schemeClr val="bg1"/>
              </a:solidFill>
              <a:latin typeface="Kruti Dev 021" pitchFamily="2" charset="0"/>
            </a:endParaRPr>
          </a:p>
          <a:p>
            <a:pPr algn="ctr"/>
            <a:r>
              <a:rPr lang="en-US" sz="2800" b="1" dirty="0" err="1" smtClean="0">
                <a:latin typeface="Kruti Dev 021" pitchFamily="2" charset="0"/>
              </a:rPr>
              <a:t>Lkkjh</a:t>
            </a:r>
            <a:r>
              <a:rPr lang="en-US" sz="2800" b="1" dirty="0" smtClean="0">
                <a:latin typeface="Kruti Dev 021" pitchFamily="2" charset="0"/>
              </a:rPr>
              <a:t> t:jrsa </a:t>
            </a:r>
            <a:r>
              <a:rPr lang="en-US" sz="2800" b="1" dirty="0" err="1" smtClean="0">
                <a:latin typeface="Kruti Dev 021" pitchFamily="2" charset="0"/>
              </a:rPr>
              <a:t>iwjh</a:t>
            </a:r>
            <a:r>
              <a:rPr lang="en-US" sz="2800" b="1" dirty="0" smtClean="0">
                <a:latin typeface="Kruti Dev 021" pitchFamily="2" charset="0"/>
              </a:rPr>
              <a:t> </a:t>
            </a:r>
            <a:r>
              <a:rPr lang="en-US" sz="2800" b="1" dirty="0" err="1" smtClean="0">
                <a:latin typeface="Kruti Dev 021" pitchFamily="2" charset="0"/>
              </a:rPr>
              <a:t>gksrh</a:t>
            </a:r>
            <a:r>
              <a:rPr lang="en-US" sz="2800" b="1" dirty="0" smtClean="0">
                <a:latin typeface="Kruti Dev 021" pitchFamily="2" charset="0"/>
              </a:rPr>
              <a:t> </a:t>
            </a:r>
            <a:r>
              <a:rPr lang="en-US" sz="2800" b="1" dirty="0" err="1" smtClean="0">
                <a:latin typeface="Kruti Dev 021" pitchFamily="2" charset="0"/>
              </a:rPr>
              <a:t>gSaA</a:t>
            </a:r>
            <a:r>
              <a:rPr lang="en-US" sz="2800" b="1" dirty="0" smtClean="0">
                <a:latin typeface="Kruti Dev 021" pitchFamily="2" charset="0"/>
              </a:rPr>
              <a:t> </a:t>
            </a:r>
          </a:p>
          <a:p>
            <a:pPr algn="ctr"/>
            <a:endParaRPr lang="en-CA" sz="800" b="1" dirty="0" smtClean="0">
              <a:solidFill>
                <a:schemeClr val="bg1"/>
              </a:solidFill>
              <a:latin typeface="Kruti Dev 021" pitchFamily="2" charset="0"/>
            </a:endParaRPr>
          </a:p>
          <a:p>
            <a:pPr algn="ctr"/>
            <a:r>
              <a:rPr lang="en-CA" sz="2800" b="1" dirty="0" err="1" smtClean="0">
                <a:solidFill>
                  <a:schemeClr val="bg1"/>
                </a:solidFill>
                <a:latin typeface="Kruti Dev 021" pitchFamily="2" charset="0"/>
              </a:rPr>
              <a:t>ijes'oj</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vkRek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ge</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esa</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gksdj</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izkFkZuk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djrk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rFkk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ijes'oj</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opu</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bLrseky</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djds</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izkFkZuk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djus</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esa</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lgk;rk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djrk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gSA</a:t>
            </a:r>
            <a:endParaRPr lang="en-CA" sz="2800" b="1" dirty="0" smtClean="0">
              <a:solidFill>
                <a:schemeClr val="bg1"/>
              </a:solidFill>
              <a:latin typeface="Kruti Dev 021" pitchFamily="2" charset="0"/>
            </a:endParaRPr>
          </a:p>
          <a:p>
            <a:pPr algn="ctr"/>
            <a:endParaRPr lang="en-CA" sz="600" b="1" dirty="0" smtClean="0">
              <a:solidFill>
                <a:schemeClr val="bg1"/>
              </a:solidFill>
              <a:latin typeface="Kruti Dev 021" pitchFamily="2" charset="0"/>
            </a:endParaRPr>
          </a:p>
          <a:p>
            <a:pPr algn="ctr"/>
            <a:r>
              <a:rPr lang="en-CA" sz="2800" b="1" dirty="0" smtClean="0">
                <a:solidFill>
                  <a:schemeClr val="bg1"/>
                </a:solidFill>
                <a:latin typeface="Kruti Dev 021" pitchFamily="2" charset="0"/>
              </a:rPr>
              <a:t> </a:t>
            </a:r>
            <a:r>
              <a:rPr lang="en-CA" sz="2800" b="1" dirty="0" err="1" smtClean="0">
                <a:latin typeface="Kruti Dev 021" pitchFamily="2" charset="0"/>
              </a:rPr>
              <a:t>gekjk</a:t>
            </a:r>
            <a:r>
              <a:rPr lang="en-CA" sz="2800" b="1" dirty="0" smtClean="0">
                <a:latin typeface="Kruti Dev 021" pitchFamily="2" charset="0"/>
              </a:rPr>
              <a:t> </a:t>
            </a:r>
            <a:r>
              <a:rPr lang="en-CA" sz="2800" b="1" dirty="0" err="1" smtClean="0">
                <a:latin typeface="Kruti Dev 021" pitchFamily="2" charset="0"/>
              </a:rPr>
              <a:t>egk;td</a:t>
            </a:r>
            <a:r>
              <a:rPr lang="en-CA" sz="2800" b="1" dirty="0" smtClean="0">
                <a:latin typeface="Kruti Dev 021" pitchFamily="2" charset="0"/>
              </a:rPr>
              <a:t> </a:t>
            </a:r>
            <a:r>
              <a:rPr lang="en-CA" sz="2800" b="1" dirty="0" err="1" smtClean="0">
                <a:latin typeface="Kruti Dev 021" pitchFamily="2" charset="0"/>
              </a:rPr>
              <a:t>elhg</a:t>
            </a:r>
            <a:r>
              <a:rPr lang="en-CA" sz="2800" b="1" dirty="0" smtClean="0">
                <a:latin typeface="Kruti Dev 021" pitchFamily="2" charset="0"/>
              </a:rPr>
              <a:t> </a:t>
            </a:r>
            <a:r>
              <a:rPr lang="en-CA" sz="2800" b="1" dirty="0" err="1" smtClean="0">
                <a:latin typeface="Kruti Dev 021" pitchFamily="2" charset="0"/>
              </a:rPr>
              <a:t>ge</a:t>
            </a:r>
            <a:r>
              <a:rPr lang="en-CA" sz="2800" b="1" dirty="0" smtClean="0">
                <a:latin typeface="Kruti Dev 021" pitchFamily="2" charset="0"/>
              </a:rPr>
              <a:t> </a:t>
            </a:r>
            <a:r>
              <a:rPr lang="en-CA" sz="2800" b="1" dirty="0" err="1" smtClean="0">
                <a:latin typeface="Kruti Dev 021" pitchFamily="2" charset="0"/>
              </a:rPr>
              <a:t>lc</a:t>
            </a:r>
            <a:r>
              <a:rPr lang="en-CA" sz="2800" b="1" dirty="0" smtClean="0">
                <a:latin typeface="Kruti Dev 021" pitchFamily="2" charset="0"/>
              </a:rPr>
              <a:t> </a:t>
            </a:r>
            <a:r>
              <a:rPr lang="en-CA" sz="2800" b="1" dirty="0" err="1" smtClean="0">
                <a:latin typeface="Kruti Dev 021" pitchFamily="2" charset="0"/>
              </a:rPr>
              <a:t>ds</a:t>
            </a:r>
            <a:r>
              <a:rPr lang="en-CA" sz="2800" b="1" dirty="0" smtClean="0">
                <a:latin typeface="Kruti Dev 021" pitchFamily="2" charset="0"/>
              </a:rPr>
              <a:t> </a:t>
            </a:r>
            <a:r>
              <a:rPr lang="en-CA" sz="2800" b="1" dirty="0" err="1" smtClean="0">
                <a:latin typeface="Kruti Dev 021" pitchFamily="2" charset="0"/>
              </a:rPr>
              <a:t>fy</a:t>
            </a:r>
            <a:r>
              <a:rPr lang="en-CA" sz="2800" b="1" dirty="0" smtClean="0">
                <a:latin typeface="Kruti Dev 021" pitchFamily="2" charset="0"/>
              </a:rPr>
              <a:t>, ,d </a:t>
            </a:r>
            <a:r>
              <a:rPr lang="en-CA" sz="2800" b="1" dirty="0" err="1" smtClean="0">
                <a:latin typeface="Kruti Dev 021" pitchFamily="2" charset="0"/>
              </a:rPr>
              <a:t>eè;LFk</a:t>
            </a:r>
            <a:r>
              <a:rPr lang="en-CA" sz="2800" b="1" dirty="0" smtClean="0">
                <a:latin typeface="Kruti Dev 021" pitchFamily="2" charset="0"/>
              </a:rPr>
              <a:t> </a:t>
            </a:r>
            <a:r>
              <a:rPr lang="en-CA" sz="2800" b="1" dirty="0" err="1" smtClean="0">
                <a:latin typeface="Kruti Dev 021" pitchFamily="2" charset="0"/>
              </a:rPr>
              <a:t>ds</a:t>
            </a:r>
            <a:r>
              <a:rPr lang="en-CA" sz="2800" b="1" dirty="0" smtClean="0">
                <a:latin typeface="Kruti Dev 021" pitchFamily="2" charset="0"/>
              </a:rPr>
              <a:t> </a:t>
            </a:r>
          </a:p>
          <a:p>
            <a:pPr algn="ctr"/>
            <a:r>
              <a:rPr lang="en-CA" sz="2800" b="1" dirty="0" smtClean="0">
                <a:latin typeface="Kruti Dev 021" pitchFamily="2" charset="0"/>
              </a:rPr>
              <a:t>:</a:t>
            </a:r>
            <a:r>
              <a:rPr lang="en-CA" sz="2800" b="1" dirty="0" err="1" smtClean="0">
                <a:latin typeface="Kruti Dev 021" pitchFamily="2" charset="0"/>
              </a:rPr>
              <a:t>i</a:t>
            </a:r>
            <a:r>
              <a:rPr lang="en-CA" sz="2800" b="1" dirty="0" smtClean="0">
                <a:latin typeface="Kruti Dev 021" pitchFamily="2" charset="0"/>
              </a:rPr>
              <a:t> </a:t>
            </a:r>
            <a:r>
              <a:rPr lang="en-CA" sz="2800" b="1" dirty="0" err="1" smtClean="0">
                <a:latin typeface="Kruti Dev 021" pitchFamily="2" charset="0"/>
              </a:rPr>
              <a:t>esa</a:t>
            </a:r>
            <a:r>
              <a:rPr lang="en-CA" sz="2800" b="1" dirty="0" smtClean="0">
                <a:latin typeface="Kruti Dev 021" pitchFamily="2" charset="0"/>
              </a:rPr>
              <a:t> </a:t>
            </a:r>
            <a:r>
              <a:rPr lang="en-CA" sz="2800" b="1" dirty="0" err="1" smtClean="0">
                <a:latin typeface="Kruti Dev 021" pitchFamily="2" charset="0"/>
              </a:rPr>
              <a:t>eè;LFkrk</a:t>
            </a:r>
            <a:r>
              <a:rPr lang="en-CA" sz="2800" b="1" dirty="0" smtClean="0">
                <a:latin typeface="Kruti Dev 021" pitchFamily="2" charset="0"/>
              </a:rPr>
              <a:t> </a:t>
            </a:r>
            <a:r>
              <a:rPr lang="en-CA" sz="2800" b="1" dirty="0" err="1" smtClean="0">
                <a:latin typeface="Kruti Dev 021" pitchFamily="2" charset="0"/>
              </a:rPr>
              <a:t>djrk</a:t>
            </a:r>
            <a:r>
              <a:rPr lang="en-CA" sz="2800" b="1" dirty="0" smtClean="0">
                <a:latin typeface="Kruti Dev 021" pitchFamily="2" charset="0"/>
              </a:rPr>
              <a:t> </a:t>
            </a:r>
            <a:r>
              <a:rPr lang="en-CA" sz="2800" b="1" dirty="0" err="1" smtClean="0">
                <a:latin typeface="Kruti Dev 021" pitchFamily="2" charset="0"/>
              </a:rPr>
              <a:t>vkSj</a:t>
            </a:r>
            <a:r>
              <a:rPr lang="en-CA" sz="2800" b="1" dirty="0" smtClean="0">
                <a:latin typeface="Kruti Dev 021" pitchFamily="2" charset="0"/>
              </a:rPr>
              <a:t> </a:t>
            </a:r>
            <a:r>
              <a:rPr lang="en-CA" sz="2800" b="1" dirty="0" err="1" smtClean="0">
                <a:latin typeface="Kruti Dev 021" pitchFamily="2" charset="0"/>
              </a:rPr>
              <a:t>nke</a:t>
            </a:r>
            <a:r>
              <a:rPr lang="en-CA" sz="2800" b="1" dirty="0" smtClean="0">
                <a:latin typeface="Kruti Dev 021" pitchFamily="2" charset="0"/>
              </a:rPr>
              <a:t> </a:t>
            </a:r>
            <a:r>
              <a:rPr lang="en-CA" sz="2800" b="1" dirty="0" err="1" smtClean="0">
                <a:latin typeface="Kruti Dev 021" pitchFamily="2" charset="0"/>
              </a:rPr>
              <a:t>pqdkrk</a:t>
            </a:r>
            <a:r>
              <a:rPr lang="en-CA" sz="2800" b="1" dirty="0" smtClean="0">
                <a:latin typeface="Kruti Dev 021" pitchFamily="2" charset="0"/>
              </a:rPr>
              <a:t> </a:t>
            </a:r>
            <a:r>
              <a:rPr lang="en-CA" sz="2800" b="1" dirty="0" err="1" smtClean="0">
                <a:latin typeface="Kruti Dev 021" pitchFamily="2" charset="0"/>
              </a:rPr>
              <a:t>gSA</a:t>
            </a:r>
            <a:endParaRPr lang="en-CA" sz="2800" b="1" dirty="0">
              <a:solidFill>
                <a:schemeClr val="bg1"/>
              </a:solidFill>
              <a:latin typeface="Kruti Dev 021" pitchFamily="2"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r>
              <a:rPr lang="en-US" sz="2800" b="1" dirty="0" smtClean="0">
                <a:latin typeface="Kruti Dev 021" pitchFamily="2" charset="0"/>
              </a:rPr>
              <a:t> </a:t>
            </a:r>
            <a:endParaRPr lang="en-US" sz="2800" b="1" dirty="0">
              <a:latin typeface="Kruti Dev 021" pitchFamily="2"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spcBef>
                <a:spcPts val="0"/>
              </a:spcBef>
            </a:pPr>
            <a:r>
              <a:rPr lang="en-US" sz="4800" b="1" dirty="0" err="1" smtClean="0">
                <a:solidFill>
                  <a:schemeClr val="bg1"/>
                </a:solidFill>
                <a:latin typeface="Kruti Dev 021" pitchFamily="2" charset="0"/>
              </a:rPr>
              <a:t>Eklhg</a:t>
            </a:r>
            <a:r>
              <a:rPr lang="en-US" sz="4800" b="1" dirty="0" smtClean="0">
                <a:solidFill>
                  <a:schemeClr val="bg1"/>
                </a:solidFill>
                <a:latin typeface="Kruti Dev 021" pitchFamily="2" charset="0"/>
              </a:rPr>
              <a:t> </a:t>
            </a:r>
            <a:r>
              <a:rPr lang="en-US" sz="4800" b="1" dirty="0" err="1" smtClean="0">
                <a:solidFill>
                  <a:schemeClr val="bg1"/>
                </a:solidFill>
                <a:latin typeface="Kruti Dev 021" pitchFamily="2" charset="0"/>
              </a:rPr>
              <a:t>esa</a:t>
            </a:r>
            <a:endParaRPr lang="en-CA" sz="4800" b="1" dirty="0">
              <a:solidFill>
                <a:schemeClr val="bg1"/>
              </a:solidFill>
              <a:latin typeface="Kruti Dev 021" pitchFamily="2" charset="0"/>
            </a:endParaRPr>
          </a:p>
        </p:txBody>
      </p:sp>
      <p:sp>
        <p:nvSpPr>
          <p:cNvPr id="10" name="TextBox 9"/>
          <p:cNvSpPr txBox="1">
            <a:spLocks noChangeArrowheads="1"/>
          </p:cNvSpPr>
          <p:nvPr/>
        </p:nvSpPr>
        <p:spPr bwMode="auto">
          <a:xfrm>
            <a:off x="971600" y="5427221"/>
            <a:ext cx="7632848" cy="954107"/>
          </a:xfrm>
          <a:prstGeom prst="rect">
            <a:avLst/>
          </a:prstGeom>
          <a:solidFill>
            <a:srgbClr val="7030A0"/>
          </a:solidFill>
          <a:ln w="9525">
            <a:noFill/>
            <a:miter lim="800000"/>
            <a:headEnd/>
            <a:tailEnd/>
          </a:ln>
        </p:spPr>
        <p:txBody>
          <a:bodyPr wrap="square">
            <a:spAutoFit/>
          </a:bodyPr>
          <a:lstStyle/>
          <a:p>
            <a:pPr algn="ctr"/>
            <a:r>
              <a:rPr lang="en-US" sz="2800" b="1" dirty="0" err="1" smtClean="0">
                <a:latin typeface="Kruti Dev 021" pitchFamily="2" charset="0"/>
              </a:rPr>
              <a:t>Ikjes’oj</a:t>
            </a:r>
            <a:r>
              <a:rPr lang="en-US" sz="2800" b="1" dirty="0" smtClean="0">
                <a:latin typeface="Kruti Dev 021" pitchFamily="2" charset="0"/>
              </a:rPr>
              <a:t>] </a:t>
            </a:r>
            <a:r>
              <a:rPr lang="en-US" sz="2800" b="1" dirty="0" err="1" smtClean="0">
                <a:latin typeface="Kruti Dev 021" pitchFamily="2" charset="0"/>
              </a:rPr>
              <a:t>ge</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r>
              <a:rPr lang="en-US" sz="2800" b="1" dirty="0" err="1" smtClean="0">
                <a:latin typeface="Kruti Dev 021" pitchFamily="2" charset="0"/>
              </a:rPr>
              <a:t>kU;okn</a:t>
            </a:r>
            <a:r>
              <a:rPr lang="en-US" sz="2800" b="1" dirty="0" smtClean="0">
                <a:latin typeface="Kruti Dev 021" pitchFamily="2" charset="0"/>
              </a:rPr>
              <a:t> </a:t>
            </a:r>
            <a:r>
              <a:rPr lang="en-US" sz="2800" b="1" dirty="0" err="1" smtClean="0">
                <a:latin typeface="Kruti Dev 021" pitchFamily="2" charset="0"/>
              </a:rPr>
              <a:t>nsrs</a:t>
            </a:r>
            <a:r>
              <a:rPr lang="en-US" sz="2800" b="1" dirty="0" smtClean="0">
                <a:latin typeface="Kruti Dev 021" pitchFamily="2" charset="0"/>
              </a:rPr>
              <a:t> </a:t>
            </a:r>
            <a:r>
              <a:rPr lang="en-US" sz="2800" b="1" dirty="0" err="1" smtClean="0">
                <a:latin typeface="Kruti Dev 021" pitchFamily="2" charset="0"/>
              </a:rPr>
              <a:t>gSa</a:t>
            </a:r>
            <a:r>
              <a:rPr lang="en-US" sz="2800" b="1" dirty="0" smtClean="0">
                <a:latin typeface="Kruti Dev 021" pitchFamily="2" charset="0"/>
              </a:rPr>
              <a:t> </a:t>
            </a:r>
            <a:r>
              <a:rPr lang="en-US" sz="2800" b="1" dirty="0" err="1" smtClean="0">
                <a:latin typeface="Kruti Dev 021" pitchFamily="2" charset="0"/>
              </a:rPr>
              <a:t>fd</a:t>
            </a:r>
            <a:r>
              <a:rPr lang="en-US" sz="2800" b="1" dirty="0" smtClean="0">
                <a:latin typeface="Kruti Dev 021" pitchFamily="2" charset="0"/>
              </a:rPr>
              <a:t> </a:t>
            </a:r>
            <a:r>
              <a:rPr lang="en-US" sz="2800" b="1" dirty="0" err="1" smtClean="0">
                <a:latin typeface="Kruti Dev 021" pitchFamily="2" charset="0"/>
              </a:rPr>
              <a:t>elhg</a:t>
            </a:r>
            <a:r>
              <a:rPr lang="en-US" sz="2800" b="1" dirty="0" smtClean="0">
                <a:latin typeface="Kruti Dev 021" pitchFamily="2" charset="0"/>
              </a:rPr>
              <a:t> </a:t>
            </a:r>
            <a:r>
              <a:rPr lang="en-US" sz="2800" b="1" dirty="0" err="1" smtClean="0">
                <a:latin typeface="Kruti Dev 021" pitchFamily="2" charset="0"/>
              </a:rPr>
              <a:t>gesa</a:t>
            </a:r>
            <a:r>
              <a:rPr lang="en-US" sz="2800" b="1" dirty="0" smtClean="0">
                <a:latin typeface="Kruti Dev 021" pitchFamily="2" charset="0"/>
              </a:rPr>
              <a:t> </a:t>
            </a:r>
            <a:r>
              <a:rPr lang="en-US" sz="2800" b="1" dirty="0" err="1" smtClean="0">
                <a:latin typeface="Kruti Dev 021" pitchFamily="2" charset="0"/>
              </a:rPr>
              <a:t>cgqrk;r</a:t>
            </a:r>
            <a:r>
              <a:rPr lang="en-US" sz="2800" b="1" dirty="0" smtClean="0">
                <a:latin typeface="Kruti Dev 021" pitchFamily="2" charset="0"/>
              </a:rPr>
              <a:t> </a:t>
            </a:r>
            <a:r>
              <a:rPr lang="en-US" sz="2800" b="1" dirty="0" err="1" smtClean="0">
                <a:latin typeface="Kruti Dev 021" pitchFamily="2" charset="0"/>
              </a:rPr>
              <a:t>ls</a:t>
            </a:r>
            <a:r>
              <a:rPr lang="en-US" sz="2800" b="1" dirty="0" smtClean="0">
                <a:latin typeface="Kruti Dev 021" pitchFamily="2" charset="0"/>
              </a:rPr>
              <a:t> </a:t>
            </a:r>
            <a:r>
              <a:rPr lang="en-US" sz="2800" b="1" dirty="0" err="1" smtClean="0">
                <a:latin typeface="Kruti Dev 021" pitchFamily="2" charset="0"/>
              </a:rPr>
              <a:t>migkj</a:t>
            </a:r>
            <a:r>
              <a:rPr lang="en-US" sz="2800" b="1" dirty="0" smtClean="0">
                <a:latin typeface="Kruti Dev 021" pitchFamily="2" charset="0"/>
              </a:rPr>
              <a:t> </a:t>
            </a:r>
            <a:r>
              <a:rPr lang="en-US" sz="2800" b="1" dirty="0" err="1" smtClean="0">
                <a:latin typeface="Kruti Dev 021" pitchFamily="2" charset="0"/>
              </a:rPr>
              <a:t>nsus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fy</a:t>
            </a:r>
            <a:r>
              <a:rPr lang="en-US" sz="2800" b="1" dirty="0" smtClean="0">
                <a:latin typeface="Kruti Dev 021" pitchFamily="2" charset="0"/>
              </a:rPr>
              <a:t>, </a:t>
            </a:r>
            <a:r>
              <a:rPr lang="en-US" sz="2800" b="1" dirty="0" err="1" smtClean="0">
                <a:latin typeface="Kruti Dev 021" pitchFamily="2" charset="0"/>
              </a:rPr>
              <a:t>ejk</a:t>
            </a:r>
            <a:r>
              <a:rPr lang="en-US" sz="2800" b="1" dirty="0" smtClean="0">
                <a:latin typeface="Kruti Dev 021" pitchFamily="2" charset="0"/>
              </a:rPr>
              <a:t> </a:t>
            </a:r>
            <a:r>
              <a:rPr lang="en-US" sz="2800" b="1" dirty="0" err="1" smtClean="0">
                <a:latin typeface="Kruti Dev 021" pitchFamily="2" charset="0"/>
              </a:rPr>
              <a:t>tks</a:t>
            </a:r>
            <a:r>
              <a:rPr lang="en-US" sz="2800" b="1" dirty="0" smtClean="0">
                <a:latin typeface="Kruti Dev 021" pitchFamily="2" charset="0"/>
              </a:rPr>
              <a:t> </a:t>
            </a:r>
            <a:r>
              <a:rPr lang="en-US" sz="2800" b="1" dirty="0" err="1" smtClean="0">
                <a:latin typeface="Kruti Dev 021" pitchFamily="2" charset="0"/>
              </a:rPr>
              <a:t>dksbZ</a:t>
            </a:r>
            <a:r>
              <a:rPr lang="en-US" sz="2800" b="1" dirty="0" smtClean="0">
                <a:latin typeface="Kruti Dev 021" pitchFamily="2" charset="0"/>
              </a:rPr>
              <a:t>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dHkh</a:t>
            </a:r>
            <a:r>
              <a:rPr lang="en-US" sz="2800" b="1" dirty="0" smtClean="0">
                <a:latin typeface="Kruti Dev 021" pitchFamily="2" charset="0"/>
              </a:rPr>
              <a:t> </a:t>
            </a:r>
            <a:r>
              <a:rPr lang="en-US" sz="2800" b="1" dirty="0" err="1" smtClean="0">
                <a:latin typeface="Kruti Dev 021" pitchFamily="2" charset="0"/>
              </a:rPr>
              <a:t>ugha</a:t>
            </a:r>
            <a:r>
              <a:rPr lang="en-US" sz="2800" b="1" dirty="0" smtClean="0">
                <a:latin typeface="Kruti Dev 021" pitchFamily="2" charset="0"/>
              </a:rPr>
              <a:t> ns </a:t>
            </a:r>
            <a:r>
              <a:rPr lang="en-US" sz="2800" b="1" dirty="0" err="1" smtClean="0">
                <a:latin typeface="Kruti Dev 021" pitchFamily="2" charset="0"/>
              </a:rPr>
              <a:t>ldrkA</a:t>
            </a:r>
            <a:r>
              <a:rPr lang="en-US" sz="2800" b="1" dirty="0" smtClean="0">
                <a:latin typeface="Kruti Dev 021" pitchFamily="2" charset="0"/>
              </a:rPr>
              <a:t> </a:t>
            </a:r>
            <a:endParaRPr lang="en-CA" sz="2800" b="1" dirty="0">
              <a:latin typeface="Kruti Dev 021" pitchFamily="2" charset="0"/>
            </a:endParaRPr>
          </a:p>
        </p:txBody>
      </p:sp>
      <p:sp>
        <p:nvSpPr>
          <p:cNvPr id="9" name="Text Box 4"/>
          <p:cNvSpPr txBox="1">
            <a:spLocks noChangeArrowheads="1"/>
          </p:cNvSpPr>
          <p:nvPr/>
        </p:nvSpPr>
        <p:spPr bwMode="auto">
          <a:xfrm>
            <a:off x="7164288" y="159023"/>
            <a:ext cx="1944216" cy="523220"/>
          </a:xfrm>
          <a:prstGeom prst="rect">
            <a:avLst/>
          </a:prstGeom>
          <a:noFill/>
          <a:ln w="9525">
            <a:noFill/>
            <a:miter lim="800000"/>
            <a:headEnd/>
            <a:tailEnd/>
          </a:ln>
        </p:spPr>
        <p:txBody>
          <a:bodyPr wrap="square">
            <a:spAutoFit/>
          </a:bodyPr>
          <a:lstStyle/>
          <a:p>
            <a:pPr algn="ctr"/>
            <a:r>
              <a:rPr lang="en-US" sz="2800" b="1" dirty="0" err="1" smtClean="0">
                <a:latin typeface="Kruti Dev 021" pitchFamily="2" charset="0"/>
                <a:cs typeface="Calibri" pitchFamily="34" charset="0"/>
              </a:rPr>
              <a:t>Migkj</a:t>
            </a:r>
            <a:r>
              <a:rPr lang="en-US" sz="2800" b="1" dirty="0" smtClean="0">
                <a:latin typeface="Kruti Dev 021" pitchFamily="2" charset="0"/>
                <a:cs typeface="Calibri" pitchFamily="34" charset="0"/>
              </a:rPr>
              <a:t> </a:t>
            </a:r>
            <a:r>
              <a:rPr lang="en-US" sz="2400" dirty="0" smtClean="0">
                <a:latin typeface="Kruti Dev 021" pitchFamily="2" charset="0"/>
                <a:cs typeface="Calibri" pitchFamily="34" charset="0"/>
              </a:rPr>
              <a:t>24-31</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CN4556 crop.jpg"/>
          <p:cNvPicPr>
            <a:picLocks noChangeAspect="1"/>
          </p:cNvPicPr>
          <p:nvPr/>
        </p:nvPicPr>
        <p:blipFill>
          <a:blip r:embed="rId2" cstate="print"/>
          <a:srcRect l="15612" t="16268" r="14676" b="14226"/>
          <a:stretch>
            <a:fillRect/>
          </a:stretch>
        </p:blipFill>
        <p:spPr>
          <a:xfrm>
            <a:off x="2051720" y="44625"/>
            <a:ext cx="5112568" cy="4215626"/>
          </a:xfrm>
          <a:prstGeom prst="rect">
            <a:avLst/>
          </a:prstGeom>
        </p:spPr>
      </p:pic>
      <p:sp>
        <p:nvSpPr>
          <p:cNvPr id="83971" name="Title 2"/>
          <p:cNvSpPr>
            <a:spLocks noGrp="1"/>
          </p:cNvSpPr>
          <p:nvPr>
            <p:ph type="title"/>
          </p:nvPr>
        </p:nvSpPr>
        <p:spPr>
          <a:xfrm>
            <a:off x="179388" y="4293096"/>
            <a:ext cx="8785225" cy="1800225"/>
          </a:xfrm>
          <a:solidFill>
            <a:schemeClr val="bg1"/>
          </a:solidFill>
        </p:spPr>
        <p:txBody>
          <a:bodyPr>
            <a:normAutofit/>
          </a:bodyPr>
          <a:lstStyle/>
          <a:p>
            <a:r>
              <a:rPr lang="en-US" sz="2800" dirty="0" smtClean="0">
                <a:solidFill>
                  <a:schemeClr val="tx1"/>
                </a:solidFill>
                <a:effectLst/>
                <a:latin typeface="Calibri" pitchFamily="34" charset="0"/>
              </a:rPr>
              <a:t>“</a:t>
            </a:r>
            <a:r>
              <a:rPr lang="en-US" sz="2800" dirty="0" smtClean="0">
                <a:solidFill>
                  <a:schemeClr val="tx1"/>
                </a:solidFill>
                <a:effectLst/>
                <a:latin typeface="DevLys 010" pitchFamily="2" charset="0"/>
              </a:rPr>
              <a:t>;</a:t>
            </a:r>
            <a:r>
              <a:rPr lang="en-US" sz="2800" dirty="0" err="1" smtClean="0">
                <a:solidFill>
                  <a:schemeClr val="tx1"/>
                </a:solidFill>
                <a:effectLst/>
                <a:latin typeface="DevLys 010" pitchFamily="2" charset="0"/>
              </a:rPr>
              <a:t>h’kq</a:t>
            </a:r>
            <a:r>
              <a:rPr lang="en-US" sz="2800" dirty="0" smtClean="0">
                <a:solidFill>
                  <a:schemeClr val="tx1"/>
                </a:solidFill>
                <a:effectLst/>
                <a:latin typeface="DevLys 010" pitchFamily="2" charset="0"/>
              </a:rPr>
              <a:t> us-------</a:t>
            </a:r>
            <a:r>
              <a:rPr lang="en-US" sz="2800" dirty="0" err="1" smtClean="0">
                <a:solidFill>
                  <a:schemeClr val="tx1"/>
                </a:solidFill>
                <a:effectLst/>
                <a:latin typeface="DevLys 010" pitchFamily="2" charset="0"/>
              </a:rPr>
              <a:t>viuk</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izk.k</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NksM</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fn;k</a:t>
            </a:r>
            <a:r>
              <a:rPr lang="en-US" sz="2800" dirty="0" smtClean="0">
                <a:solidFill>
                  <a:schemeClr val="tx1"/>
                </a:solidFill>
                <a:effectLst/>
                <a:latin typeface="DevLys 010" pitchFamily="2" charset="0"/>
              </a:rPr>
              <a:t>-----</a:t>
            </a:r>
            <a:r>
              <a:rPr lang="en-US" sz="2800" dirty="0" err="1" smtClean="0">
                <a:solidFill>
                  <a:schemeClr val="tx1"/>
                </a:solidFill>
                <a:effectLst/>
                <a:latin typeface="DevLys 010" pitchFamily="2" charset="0"/>
              </a:rPr>
              <a:t>efUnj</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dk</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ijnk</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Åij</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ls</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uhps</a:t>
            </a:r>
            <a:r>
              <a:rPr lang="en-US" sz="2800" dirty="0" smtClean="0">
                <a:solidFill>
                  <a:schemeClr val="tx1"/>
                </a:solidFill>
                <a:effectLst/>
                <a:latin typeface="DevLys 010" pitchFamily="2" charset="0"/>
              </a:rPr>
              <a:t> rd </a:t>
            </a:r>
            <a:r>
              <a:rPr lang="en-US" sz="2800" dirty="0" err="1" smtClean="0">
                <a:solidFill>
                  <a:schemeClr val="tx1"/>
                </a:solidFill>
                <a:effectLst/>
                <a:latin typeface="DevLys 010" pitchFamily="2" charset="0"/>
              </a:rPr>
              <a:t>QVdj</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nks</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VqdM+s</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gks</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x;k</a:t>
            </a:r>
            <a:r>
              <a:rPr lang="en-US" sz="2800" dirty="0" smtClean="0">
                <a:solidFill>
                  <a:schemeClr val="tx1"/>
                </a:solidFill>
                <a:effectLst/>
                <a:latin typeface="DevLys 010" pitchFamily="2" charset="0"/>
              </a:rPr>
              <a:t> A </a:t>
            </a:r>
            <a:r>
              <a:rPr lang="en-US" sz="2400" dirty="0" smtClean="0">
                <a:solidFill>
                  <a:schemeClr val="tx1"/>
                </a:solidFill>
                <a:effectLst/>
                <a:latin typeface="Calibri" pitchFamily="34" charset="0"/>
              </a:rPr>
              <a:t>”</a:t>
            </a:r>
            <a:r>
              <a:rPr lang="en-US" sz="2400" dirty="0" smtClean="0">
                <a:solidFill>
                  <a:schemeClr val="tx1"/>
                </a:solidFill>
                <a:effectLst/>
                <a:latin typeface="DevLys 010" pitchFamily="2" charset="0"/>
              </a:rPr>
              <a:t> </a:t>
            </a:r>
            <a:r>
              <a:rPr lang="en-US" sz="2400" dirty="0" err="1" smtClean="0">
                <a:solidFill>
                  <a:schemeClr val="tx1"/>
                </a:solidFill>
                <a:effectLst/>
                <a:latin typeface="DevLys 010" pitchFamily="2" charset="0"/>
              </a:rPr>
              <a:t>eÙkh</a:t>
            </a:r>
            <a:r>
              <a:rPr lang="en-US" sz="2400" dirty="0" smtClean="0">
                <a:solidFill>
                  <a:schemeClr val="tx1"/>
                </a:solidFill>
                <a:effectLst/>
                <a:latin typeface="DevLys 010" pitchFamily="2" charset="0"/>
              </a:rPr>
              <a:t> 27%50&amp;51</a:t>
            </a:r>
            <a:br>
              <a:rPr lang="en-US" sz="2400" dirty="0" smtClean="0">
                <a:solidFill>
                  <a:schemeClr val="tx1"/>
                </a:solidFill>
                <a:effectLst/>
                <a:latin typeface="DevLys 010" pitchFamily="2" charset="0"/>
              </a:rPr>
            </a:br>
            <a:r>
              <a:rPr lang="en-US" sz="2800" dirty="0" smtClean="0">
                <a:solidFill>
                  <a:schemeClr val="tx1"/>
                </a:solidFill>
                <a:effectLst/>
                <a:latin typeface="DevLys 010" pitchFamily="2" charset="0"/>
              </a:rPr>
              <a:t>^</a:t>
            </a:r>
            <a:r>
              <a:rPr lang="en-US" sz="2800" dirty="0" err="1" smtClean="0">
                <a:solidFill>
                  <a:schemeClr val="tx1"/>
                </a:solidFill>
                <a:effectLst/>
                <a:latin typeface="DevLys 010" pitchFamily="2" charset="0"/>
              </a:rPr>
              <a:t>ftlds</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kjk</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fo’okl</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ds</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dkj.k</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vuxzg</a:t>
            </a:r>
            <a:r>
              <a:rPr lang="en-US" sz="2800" dirty="0" smtClean="0">
                <a:solidFill>
                  <a:schemeClr val="tx1"/>
                </a:solidFill>
                <a:effectLst/>
                <a:latin typeface="DevLys 010" pitchFamily="2" charset="0"/>
              </a:rPr>
              <a:t> rd </a:t>
            </a:r>
            <a:r>
              <a:rPr lang="en-US" sz="2800" dirty="0" err="1" smtClean="0">
                <a:solidFill>
                  <a:schemeClr val="tx1"/>
                </a:solidFill>
                <a:effectLst/>
                <a:latin typeface="DevLys 010" pitchFamily="2" charset="0"/>
              </a:rPr>
              <a:t>ftlesa</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ge</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cus</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gSa</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gekjh</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igq¡p</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gqbZ</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gSA</a:t>
            </a:r>
            <a:r>
              <a:rPr lang="en-US" sz="2800" dirty="0" smtClean="0">
                <a:solidFill>
                  <a:schemeClr val="tx1"/>
                </a:solidFill>
                <a:effectLst/>
                <a:latin typeface="DevLys 010" pitchFamily="2" charset="0"/>
              </a:rPr>
              <a:t>* </a:t>
            </a:r>
            <a:r>
              <a:rPr lang="en-US" sz="2800" dirty="0" err="1" smtClean="0">
                <a:solidFill>
                  <a:schemeClr val="tx1"/>
                </a:solidFill>
                <a:effectLst/>
                <a:latin typeface="DevLys 010" pitchFamily="2" charset="0"/>
              </a:rPr>
              <a:t>jksfe;ksa</a:t>
            </a:r>
            <a:r>
              <a:rPr lang="en-US" sz="2800" dirty="0" smtClean="0">
                <a:solidFill>
                  <a:schemeClr val="tx1"/>
                </a:solidFill>
                <a:effectLst/>
                <a:latin typeface="DevLys 010" pitchFamily="2" charset="0"/>
              </a:rPr>
              <a:t> 5%2</a:t>
            </a:r>
            <a:endParaRPr lang="en-CA" sz="2400" dirty="0" smtClean="0">
              <a:solidFill>
                <a:schemeClr val="tx1"/>
              </a:solidFill>
              <a:effectLst/>
              <a:latin typeface="Calibri" pitchFamily="34" charset="0"/>
            </a:endParaRPr>
          </a:p>
        </p:txBody>
      </p:sp>
      <p:sp>
        <p:nvSpPr>
          <p:cNvPr id="6" name="TextBox 5"/>
          <p:cNvSpPr txBox="1"/>
          <p:nvPr/>
        </p:nvSpPr>
        <p:spPr>
          <a:xfrm>
            <a:off x="7524328" y="260648"/>
            <a:ext cx="1440160" cy="246221"/>
          </a:xfrm>
          <a:prstGeom prst="rect">
            <a:avLst/>
          </a:prstGeom>
          <a:noFill/>
        </p:spPr>
        <p:txBody>
          <a:bodyPr wrap="square" rtlCol="0">
            <a:spAutoFit/>
          </a:bodyPr>
          <a:lstStyle/>
          <a:p>
            <a:r>
              <a:rPr lang="en-CA" sz="1000" dirty="0" smtClean="0">
                <a:solidFill>
                  <a:schemeClr val="tx1">
                    <a:lumMod val="65000"/>
                  </a:schemeClr>
                </a:solidFill>
              </a:rPr>
              <a:t>Photo 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0" name="Smiley Face 9"/>
          <p:cNvSpPr/>
          <p:nvPr/>
        </p:nvSpPr>
        <p:spPr>
          <a:xfrm>
            <a:off x="4089648" y="3284984"/>
            <a:ext cx="914400" cy="9144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9" name="TextBox 8"/>
          <p:cNvSpPr txBox="1"/>
          <p:nvPr/>
        </p:nvSpPr>
        <p:spPr>
          <a:xfrm>
            <a:off x="8172400" y="5909210"/>
            <a:ext cx="864096" cy="400110"/>
          </a:xfrm>
          <a:prstGeom prst="rect">
            <a:avLst/>
          </a:prstGeom>
          <a:noFill/>
        </p:spPr>
        <p:txBody>
          <a:bodyPr wrap="square" rtlCol="0">
            <a:spAutoFit/>
          </a:bodyPr>
          <a:lstStyle/>
          <a:p>
            <a:pPr algn="ctr"/>
            <a:r>
              <a:rPr lang="en-US" sz="2000" dirty="0" err="1" smtClean="0">
                <a:solidFill>
                  <a:schemeClr val="bg1"/>
                </a:solidFill>
                <a:latin typeface="DevLys 010" pitchFamily="2" charset="0"/>
              </a:rPr>
              <a:t>ugha</a:t>
            </a:r>
            <a:endParaRPr lang="en-CA" sz="2000" dirty="0">
              <a:solidFill>
                <a:schemeClr val="bg1"/>
              </a:solidFill>
            </a:endParaRPr>
          </a:p>
        </p:txBody>
      </p:sp>
      <p:sp>
        <p:nvSpPr>
          <p:cNvPr id="1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2" name="TextBox 11"/>
          <p:cNvSpPr txBox="1"/>
          <p:nvPr/>
        </p:nvSpPr>
        <p:spPr>
          <a:xfrm>
            <a:off x="107504" y="6372036"/>
            <a:ext cx="504056" cy="369332"/>
          </a:xfrm>
          <a:prstGeom prst="rect">
            <a:avLst/>
          </a:prstGeom>
          <a:noFill/>
        </p:spPr>
        <p:txBody>
          <a:bodyPr wrap="square" rtlCol="0">
            <a:spAutoFit/>
          </a:bodyPr>
          <a:lstStyle/>
          <a:p>
            <a:r>
              <a:rPr lang="en-CA" dirty="0" smtClean="0"/>
              <a:t>24</a:t>
            </a:r>
            <a:endParaRPr lang="en-CA" dirty="0"/>
          </a:p>
        </p:txBody>
      </p:sp>
      <p:sp>
        <p:nvSpPr>
          <p:cNvPr id="13" name="Rectangle 12"/>
          <p:cNvSpPr>
            <a:spLocks noChangeArrowheads="1"/>
          </p:cNvSpPr>
          <p:nvPr/>
        </p:nvSpPr>
        <p:spPr bwMode="auto">
          <a:xfrm>
            <a:off x="107504" y="113184"/>
            <a:ext cx="2286000" cy="1371600"/>
          </a:xfrm>
          <a:prstGeom prst="rect">
            <a:avLst/>
          </a:prstGeom>
          <a:solidFill>
            <a:schemeClr val="tx1"/>
          </a:solidFill>
          <a:ln w="9525">
            <a:noFill/>
            <a:miter lim="800000"/>
            <a:headEnd/>
            <a:tailEnd/>
          </a:ln>
        </p:spPr>
        <p:txBody>
          <a:bodyPr wrap="square" anchor="ctr">
            <a:spAutoFit/>
          </a:bodyPr>
          <a:lstStyle/>
          <a:p>
            <a:pPr algn="ct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o </a:t>
            </a:r>
            <a:r>
              <a:rPr lang="en-US" sz="2800" b="1" dirty="0" err="1" smtClean="0">
                <a:solidFill>
                  <a:srgbClr val="FF0000"/>
                </a:solidFill>
                <a:latin typeface="DevLys 010" pitchFamily="2" charset="0"/>
              </a:rPr>
              <a:t>mlds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vuqxzg</a:t>
            </a:r>
            <a:r>
              <a:rPr lang="en-US" sz="2800" b="1" dirty="0" smtClean="0">
                <a:solidFill>
                  <a:srgbClr val="FF0000"/>
                </a:solidFill>
                <a:latin typeface="DevLys 010" pitchFamily="2" charset="0"/>
              </a:rPr>
              <a:t> rd </a:t>
            </a:r>
            <a:r>
              <a:rPr lang="en-US" sz="2800" b="1" dirty="0" err="1" smtClean="0">
                <a:solidFill>
                  <a:srgbClr val="FF0000"/>
                </a:solidFill>
                <a:latin typeface="DevLys 010" pitchFamily="2" charset="0"/>
              </a:rPr>
              <a:t>gekjh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igq¡p</a:t>
            </a:r>
            <a:r>
              <a:rPr lang="en-US" sz="2800" b="1" dirty="0" smtClean="0">
                <a:solidFill>
                  <a:srgbClr val="FF0000"/>
                </a:solidFill>
                <a:latin typeface="DevLys 010" pitchFamily="2" charset="0"/>
              </a:rPr>
              <a:t> A</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6" name="Picture 16" descr="C:\Users\Supernike\AppData\Local\Microsoft\Windows\Temporary Internet Files\Content.IE5\3EZ02TG4\MC900241089[1].wmf"/>
          <p:cNvPicPr preferRelativeResize="0">
            <a:picLocks noChangeArrowheads="1"/>
          </p:cNvPicPr>
          <p:nvPr/>
        </p:nvPicPr>
        <p:blipFill>
          <a:blip r:embed="rId2" cstate="print"/>
          <a:srcRect t="49844"/>
          <a:stretch>
            <a:fillRect/>
          </a:stretch>
        </p:blipFill>
        <p:spPr bwMode="auto">
          <a:xfrm rot="-1440000">
            <a:off x="5070568" y="895801"/>
            <a:ext cx="3773546" cy="1393989"/>
          </a:xfrm>
          <a:prstGeom prst="rect">
            <a:avLst/>
          </a:prstGeom>
          <a:noFill/>
          <a:ln w="9525">
            <a:noFill/>
            <a:miter lim="800000"/>
            <a:headEnd/>
            <a:tailEnd/>
          </a:ln>
        </p:spPr>
      </p:pic>
      <p:pic>
        <p:nvPicPr>
          <p:cNvPr id="93187"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231130" y="2852936"/>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339752" y="1977380"/>
            <a:ext cx="3171825" cy="2171700"/>
          </a:xfrm>
          <a:prstGeom prst="rect">
            <a:avLst/>
          </a:prstGeom>
          <a:noFill/>
          <a:ln w="9525">
            <a:noFill/>
            <a:miter lim="800000"/>
            <a:headEnd/>
            <a:tailEnd/>
          </a:ln>
        </p:spPr>
      </p:pic>
      <p:sp>
        <p:nvSpPr>
          <p:cNvPr id="93189" name="TextBox 4"/>
          <p:cNvSpPr txBox="1">
            <a:spLocks noChangeArrowheads="1"/>
          </p:cNvSpPr>
          <p:nvPr/>
        </p:nvSpPr>
        <p:spPr bwMode="auto">
          <a:xfrm>
            <a:off x="467544" y="4725144"/>
            <a:ext cx="8460432" cy="1815882"/>
          </a:xfrm>
          <a:prstGeom prst="rect">
            <a:avLst/>
          </a:prstGeom>
          <a:noFill/>
          <a:ln w="9525">
            <a:noFill/>
            <a:miter lim="800000"/>
            <a:headEnd/>
            <a:tailEnd/>
          </a:ln>
        </p:spPr>
        <p:txBody>
          <a:bodyPr wrap="square">
            <a:spAutoFit/>
          </a:bodyPr>
          <a:lstStyle/>
          <a:p>
            <a:pPr algn="ctr"/>
            <a:r>
              <a:rPr lang="en-US" sz="2800" b="1" dirty="0" smtClean="0">
                <a:latin typeface="DevLys 010" pitchFamily="2" charset="0"/>
              </a:rPr>
              <a:t>;</a:t>
            </a:r>
            <a:r>
              <a:rPr lang="en-US" sz="2800" b="1" dirty="0" err="1" smtClean="0">
                <a:latin typeface="DevLys 010" pitchFamily="2" charset="0"/>
              </a:rPr>
              <a:t>h’kq</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uke</a:t>
            </a:r>
            <a:r>
              <a:rPr lang="en-US" sz="2800" b="1" dirty="0" smtClean="0">
                <a:latin typeface="DevLys 010" pitchFamily="2" charset="0"/>
              </a:rPr>
              <a:t> </a:t>
            </a:r>
            <a:r>
              <a:rPr lang="en-US" sz="2800" b="1" dirty="0" err="1" smtClean="0">
                <a:latin typeface="DevLys 010" pitchFamily="2" charset="0"/>
              </a:rPr>
              <a:t>es</a:t>
            </a:r>
            <a:r>
              <a:rPr lang="en-US" sz="2800" b="1" dirty="0" smtClean="0">
                <a:latin typeface="DevLys 010" pitchFamily="2" charset="0"/>
              </a:rPr>
              <a:t> </a:t>
            </a:r>
            <a:r>
              <a:rPr lang="en-US" sz="2800" b="1" dirty="0" err="1" smtClean="0">
                <a:latin typeface="DevLys 010" pitchFamily="2" charset="0"/>
              </a:rPr>
              <a:t>izkFkZuk</a:t>
            </a:r>
            <a:r>
              <a:rPr lang="en-US" sz="2800" b="1" dirty="0" smtClean="0">
                <a:latin typeface="DevLys 010" pitchFamily="2" charset="0"/>
              </a:rPr>
              <a:t> </a:t>
            </a:r>
            <a:r>
              <a:rPr lang="en-US" sz="2800" b="1" dirty="0" err="1" smtClean="0">
                <a:latin typeface="DevLys 010" pitchFamily="2" charset="0"/>
              </a:rPr>
              <a:t>djrs</a:t>
            </a:r>
            <a:r>
              <a:rPr lang="en-US" sz="2800" b="1" dirty="0" smtClean="0">
                <a:latin typeface="DevLys 010" pitchFamily="2" charset="0"/>
              </a:rPr>
              <a:t> le;]                            </a:t>
            </a:r>
            <a:r>
              <a:rPr lang="en-US" sz="2800" b="1" dirty="0" err="1" smtClean="0">
                <a:latin typeface="DevLys 010" pitchFamily="2" charset="0"/>
              </a:rPr>
              <a:t>ijes’oj</a:t>
            </a:r>
            <a:r>
              <a:rPr lang="en-US" sz="2800" b="1" dirty="0" smtClean="0">
                <a:latin typeface="DevLys 010" pitchFamily="2" charset="0"/>
              </a:rPr>
              <a:t> rd </a:t>
            </a:r>
            <a:r>
              <a:rPr lang="en-US" sz="2800" b="1" dirty="0" err="1" smtClean="0">
                <a:latin typeface="DevLys 010" pitchFamily="2" charset="0"/>
              </a:rPr>
              <a:t>igq¡pus</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fy</a:t>
            </a:r>
            <a:r>
              <a:rPr lang="en-US" sz="2800" b="1" dirty="0" smtClean="0">
                <a:latin typeface="DevLys 010" pitchFamily="2" charset="0"/>
              </a:rPr>
              <a:t>, </a:t>
            </a:r>
            <a:r>
              <a:rPr lang="en-US" sz="2800" b="1" dirty="0" err="1" smtClean="0">
                <a:latin typeface="DevLys 010" pitchFamily="2" charset="0"/>
              </a:rPr>
              <a:t>ge</a:t>
            </a:r>
            <a:r>
              <a:rPr lang="en-US" sz="2800" b="1" dirty="0" smtClean="0">
                <a:latin typeface="DevLys 010" pitchFamily="2" charset="0"/>
              </a:rPr>
              <a:t> </a:t>
            </a:r>
            <a:r>
              <a:rPr lang="en-US" sz="2800" b="1" dirty="0" err="1" smtClean="0">
                <a:latin typeface="DevLys 010" pitchFamily="2" charset="0"/>
              </a:rPr>
              <a:t>elhg</a:t>
            </a:r>
            <a:r>
              <a:rPr lang="en-US" sz="2800" b="1" dirty="0" smtClean="0">
                <a:latin typeface="DevLys 010" pitchFamily="2" charset="0"/>
              </a:rPr>
              <a:t> dh </a:t>
            </a:r>
            <a:r>
              <a:rPr lang="en-US" sz="2800" b="1" dirty="0" err="1" smtClean="0">
                <a:latin typeface="DevLys 010" pitchFamily="2" charset="0"/>
              </a:rPr>
              <a:t>e`R;q</a:t>
            </a:r>
            <a:r>
              <a:rPr lang="en-US" sz="2800" b="1" dirty="0" smtClean="0">
                <a:latin typeface="DevLys 010" pitchFamily="2" charset="0"/>
              </a:rPr>
              <a:t> </a:t>
            </a:r>
            <a:r>
              <a:rPr lang="en-US" sz="2800" b="1" dirty="0" err="1" smtClean="0">
                <a:latin typeface="DevLys 010" pitchFamily="2" charset="0"/>
              </a:rPr>
              <a:t>ij</a:t>
            </a:r>
            <a:r>
              <a:rPr lang="en-US" sz="2800" b="1" dirty="0" smtClean="0">
                <a:latin typeface="DevLys 010" pitchFamily="2" charset="0"/>
              </a:rPr>
              <a:t> </a:t>
            </a:r>
            <a:r>
              <a:rPr lang="en-US" sz="2800" b="1" dirty="0" err="1" smtClean="0">
                <a:latin typeface="DevLys 010" pitchFamily="2" charset="0"/>
              </a:rPr>
              <a:t>fuHkZj</a:t>
            </a:r>
            <a:r>
              <a:rPr lang="en-US" sz="2800" b="1" dirty="0" smtClean="0">
                <a:latin typeface="DevLys 010" pitchFamily="2" charset="0"/>
              </a:rPr>
              <a:t> </a:t>
            </a:r>
            <a:r>
              <a:rPr lang="en-US" sz="2800" b="1" dirty="0" err="1" smtClean="0">
                <a:latin typeface="DevLys 010" pitchFamily="2" charset="0"/>
              </a:rPr>
              <a:t>jgrs</a:t>
            </a:r>
            <a:r>
              <a:rPr lang="en-US" sz="2800" b="1" dirty="0" smtClean="0">
                <a:latin typeface="DevLys 010" pitchFamily="2" charset="0"/>
              </a:rPr>
              <a:t> </a:t>
            </a:r>
            <a:r>
              <a:rPr lang="en-US" sz="2800" b="1" dirty="0" err="1" smtClean="0">
                <a:latin typeface="DevLys 010" pitchFamily="2" charset="0"/>
              </a:rPr>
              <a:t>gSa</a:t>
            </a:r>
            <a:r>
              <a:rPr lang="en-US" sz="2800" b="1" dirty="0" smtClean="0">
                <a:latin typeface="DevLys 010" pitchFamily="2" charset="0"/>
              </a:rPr>
              <a:t>] </a:t>
            </a:r>
          </a:p>
          <a:p>
            <a:pPr algn="ctr"/>
            <a:r>
              <a:rPr lang="en-US" sz="2800" b="1" dirty="0" err="1" smtClean="0">
                <a:latin typeface="DevLys 010" pitchFamily="2" charset="0"/>
              </a:rPr>
              <a:t>ge</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opuksa</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nh</a:t>
            </a:r>
            <a:r>
              <a:rPr lang="en-US" sz="2800" b="1" dirty="0" smtClean="0">
                <a:latin typeface="DevLys 010" pitchFamily="2" charset="0"/>
              </a:rPr>
              <a:t> </a:t>
            </a:r>
            <a:r>
              <a:rPr lang="en-US" sz="2800" b="1" dirty="0" err="1" smtClean="0">
                <a:latin typeface="DevLys 010" pitchFamily="2" charset="0"/>
              </a:rPr>
              <a:t>x;h</a:t>
            </a:r>
            <a:r>
              <a:rPr lang="en-US" sz="2800" b="1" dirty="0" smtClean="0">
                <a:latin typeface="DevLys 010" pitchFamily="2" charset="0"/>
              </a:rPr>
              <a:t> </a:t>
            </a:r>
            <a:r>
              <a:rPr lang="en-US" sz="2800" b="1" dirty="0" err="1" smtClean="0">
                <a:latin typeface="DevLys 010" pitchFamily="2" charset="0"/>
              </a:rPr>
              <a:t>izfrKkvksa</a:t>
            </a:r>
            <a:r>
              <a:rPr lang="en-US" sz="2800" b="1" dirty="0" smtClean="0">
                <a:latin typeface="DevLys 010" pitchFamily="2" charset="0"/>
              </a:rPr>
              <a:t> </a:t>
            </a:r>
            <a:r>
              <a:rPr lang="en-US" sz="2800" b="1" dirty="0" err="1" smtClean="0">
                <a:latin typeface="DevLys 010" pitchFamily="2" charset="0"/>
              </a:rPr>
              <a:t>dk</a:t>
            </a:r>
            <a:r>
              <a:rPr lang="en-US" sz="2800" b="1" dirty="0" smtClean="0">
                <a:latin typeface="DevLys 010" pitchFamily="2" charset="0"/>
              </a:rPr>
              <a:t> </a:t>
            </a:r>
            <a:r>
              <a:rPr lang="en-US" sz="2800" b="1" dirty="0" err="1" smtClean="0">
                <a:latin typeface="DevLys 010" pitchFamily="2" charset="0"/>
              </a:rPr>
              <a:t>nkok</a:t>
            </a:r>
            <a:r>
              <a:rPr lang="en-US" sz="2800" b="1" dirty="0" smtClean="0">
                <a:latin typeface="DevLys 010" pitchFamily="2" charset="0"/>
              </a:rPr>
              <a:t> </a:t>
            </a:r>
            <a:r>
              <a:rPr lang="en-US" sz="2800" b="1" dirty="0" err="1" smtClean="0">
                <a:latin typeface="DevLys 010" pitchFamily="2" charset="0"/>
              </a:rPr>
              <a:t>djrs</a:t>
            </a:r>
            <a:r>
              <a:rPr lang="en-US" sz="2800" b="1" dirty="0" smtClean="0">
                <a:latin typeface="DevLys 010" pitchFamily="2" charset="0"/>
              </a:rPr>
              <a:t> </a:t>
            </a:r>
            <a:r>
              <a:rPr lang="en-US" sz="2800" b="1" dirty="0" err="1" smtClean="0">
                <a:latin typeface="DevLys 010" pitchFamily="2" charset="0"/>
              </a:rPr>
              <a:t>gSa</a:t>
            </a:r>
            <a:r>
              <a:rPr lang="en-US" sz="2800" b="1" dirty="0" smtClean="0">
                <a:latin typeface="DevLys 010" pitchFamily="2" charset="0"/>
              </a:rPr>
              <a:t>]</a:t>
            </a:r>
          </a:p>
          <a:p>
            <a:pPr algn="ct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ge</a:t>
            </a:r>
            <a:r>
              <a:rPr lang="en-US" sz="2800" b="1" dirty="0" smtClean="0">
                <a:latin typeface="DevLys 010" pitchFamily="2" charset="0"/>
              </a:rPr>
              <a:t> ;</a:t>
            </a:r>
            <a:r>
              <a:rPr lang="en-US" sz="2800" b="1" dirty="0" err="1" smtClean="0">
                <a:latin typeface="DevLys 010" pitchFamily="2" charset="0"/>
              </a:rPr>
              <a:t>h’kq</a:t>
            </a:r>
            <a:r>
              <a:rPr lang="en-US" sz="2800" b="1" dirty="0" smtClean="0">
                <a:latin typeface="DevLys 010" pitchFamily="2" charset="0"/>
              </a:rPr>
              <a:t> dh </a:t>
            </a:r>
            <a:r>
              <a:rPr lang="en-US" sz="2800" b="1" dirty="0" err="1" smtClean="0">
                <a:latin typeface="DevLys 010" pitchFamily="2" charset="0"/>
              </a:rPr>
              <a:t>bPNk</a:t>
            </a:r>
            <a:r>
              <a:rPr lang="en-US" sz="2800" b="1" dirty="0" smtClean="0">
                <a:latin typeface="DevLys 010" pitchFamily="2" charset="0"/>
              </a:rPr>
              <a:t> </a:t>
            </a:r>
            <a:r>
              <a:rPr lang="en-US" sz="2800" b="1" dirty="0" err="1" smtClean="0">
                <a:latin typeface="DevLys 010" pitchFamily="2" charset="0"/>
              </a:rPr>
              <a:t>dks</a:t>
            </a:r>
            <a:r>
              <a:rPr lang="en-US" sz="2800" b="1" dirty="0" smtClean="0">
                <a:latin typeface="DevLys 010" pitchFamily="2" charset="0"/>
              </a:rPr>
              <a:t> </a:t>
            </a:r>
            <a:r>
              <a:rPr lang="en-US" sz="2800" b="1" dirty="0" err="1" smtClean="0">
                <a:latin typeface="DevLys 010" pitchFamily="2" charset="0"/>
              </a:rPr>
              <a:t>tkudj</a:t>
            </a:r>
            <a:r>
              <a:rPr lang="en-US" sz="2800" b="1" dirty="0" smtClean="0">
                <a:latin typeface="DevLys 010" pitchFamily="2" charset="0"/>
              </a:rPr>
              <a:t> </a:t>
            </a:r>
            <a:r>
              <a:rPr lang="en-US" sz="2800" b="1" dirty="0" err="1" smtClean="0">
                <a:latin typeface="DevLys 010" pitchFamily="2" charset="0"/>
              </a:rPr>
              <a:t>gh</a:t>
            </a:r>
            <a:r>
              <a:rPr lang="en-US" sz="2800" b="1" dirty="0" smtClean="0">
                <a:latin typeface="DevLys 010" pitchFamily="2" charset="0"/>
              </a:rPr>
              <a:t> </a:t>
            </a:r>
            <a:r>
              <a:rPr lang="en-US" sz="2800" b="1" dirty="0" err="1" smtClean="0">
                <a:latin typeface="DevLys 010" pitchFamily="2" charset="0"/>
              </a:rPr>
              <a:t>izkFkZuk</a:t>
            </a:r>
            <a:r>
              <a:rPr lang="en-US" sz="2800" b="1" dirty="0" smtClean="0">
                <a:latin typeface="DevLys 010" pitchFamily="2" charset="0"/>
              </a:rPr>
              <a:t> </a:t>
            </a:r>
            <a:r>
              <a:rPr lang="en-US" sz="2800" b="1" dirty="0" err="1" smtClean="0">
                <a:latin typeface="DevLys 010" pitchFamily="2" charset="0"/>
              </a:rPr>
              <a:t>djrs</a:t>
            </a:r>
            <a:r>
              <a:rPr lang="en-US" sz="2800" b="1" dirty="0" smtClean="0">
                <a:latin typeface="DevLys 010" pitchFamily="2" charset="0"/>
              </a:rPr>
              <a:t> </a:t>
            </a:r>
            <a:r>
              <a:rPr lang="en-US" sz="2800" b="1" dirty="0" err="1" smtClean="0">
                <a:latin typeface="DevLys 010" pitchFamily="2" charset="0"/>
              </a:rPr>
              <a:t>gSaA</a:t>
            </a:r>
            <a:r>
              <a:rPr lang="en-US" sz="2800" b="1" dirty="0" smtClean="0">
                <a:latin typeface="DevLys 010" pitchFamily="2" charset="0"/>
              </a:rPr>
              <a:t> </a:t>
            </a:r>
            <a:endParaRPr lang="en-CA" sz="2800" b="1" dirty="0">
              <a:latin typeface="Calibri" pitchFamily="34" charset="0"/>
            </a:endParaRPr>
          </a:p>
        </p:txBody>
      </p:sp>
      <p:sp>
        <p:nvSpPr>
          <p:cNvPr id="6" name="Rectangle 5"/>
          <p:cNvSpPr/>
          <p:nvPr/>
        </p:nvSpPr>
        <p:spPr>
          <a:xfrm>
            <a:off x="2195736" y="4149080"/>
            <a:ext cx="3456384" cy="369332"/>
          </a:xfrm>
          <a:prstGeom prst="rect">
            <a:avLst/>
          </a:prstGeom>
        </p:spPr>
        <p:txBody>
          <a:bodyPr wrap="square">
            <a:spAutoFit/>
          </a:bodyPr>
          <a:lstStyle/>
          <a:p>
            <a:pPr algn="ctr"/>
            <a:r>
              <a:rPr lang="en-CA" sz="800" dirty="0" smtClean="0"/>
              <a:t>Praying hands and Bible Microsoft clip art © 2013 Microsoft Corporation. </a:t>
            </a:r>
          </a:p>
          <a:p>
            <a:pPr algn="ctr"/>
            <a:endParaRPr lang="en-CA" sz="1000" dirty="0"/>
          </a:p>
        </p:txBody>
      </p:sp>
      <p:sp>
        <p:nvSpPr>
          <p:cNvPr id="10" name="TextBox 9"/>
          <p:cNvSpPr txBox="1"/>
          <p:nvPr/>
        </p:nvSpPr>
        <p:spPr>
          <a:xfrm>
            <a:off x="323528" y="316974"/>
            <a:ext cx="6480720" cy="1384995"/>
          </a:xfrm>
          <a:prstGeom prst="rect">
            <a:avLst/>
          </a:prstGeom>
          <a:noFill/>
        </p:spPr>
        <p:txBody>
          <a:bodyPr wrap="square" rtlCol="0">
            <a:spAutoFit/>
          </a:bodyPr>
          <a:lstStyle/>
          <a:p>
            <a:r>
              <a:rPr lang="en-US" sz="2800" b="1" dirty="0" smtClean="0">
                <a:solidFill>
                  <a:schemeClr val="bg1"/>
                </a:solidFill>
                <a:latin typeface="Calibri" pitchFamily="34" charset="0"/>
              </a:rPr>
              <a:t>“</a:t>
            </a:r>
            <a:r>
              <a:rPr lang="en-CA" sz="2800" b="1" dirty="0" err="1" smtClean="0">
                <a:solidFill>
                  <a:schemeClr val="bg1"/>
                </a:solidFill>
                <a:latin typeface="DevLys 010" pitchFamily="2" charset="0"/>
              </a:rPr>
              <a:t>vc</a:t>
            </a:r>
            <a:r>
              <a:rPr lang="en-CA" sz="2800" b="1" dirty="0" smtClean="0">
                <a:solidFill>
                  <a:schemeClr val="bg1"/>
                </a:solidFill>
                <a:latin typeface="DevLys 010" pitchFamily="2" charset="0"/>
              </a:rPr>
              <a:t> rd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us </a:t>
            </a:r>
            <a:r>
              <a:rPr lang="en-CA" sz="2800" b="1" dirty="0" err="1" smtClean="0">
                <a:solidFill>
                  <a:schemeClr val="bg1"/>
                </a:solidFill>
                <a:latin typeface="DevLys 010" pitchFamily="2" charset="0"/>
              </a:rPr>
              <a:t>esjs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uke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dqN</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ugha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ek¡xk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ek¡xks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ikvksxs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rkfd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rqEgkjk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vkuUn</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iwjk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wgUUkk</a:t>
            </a:r>
            <a:r>
              <a:rPr lang="en-CA" sz="2800" b="1" dirty="0" smtClean="0">
                <a:solidFill>
                  <a:schemeClr val="bg1"/>
                </a:solidFill>
                <a:latin typeface="DevLys 010" pitchFamily="2" charset="0"/>
              </a:rPr>
              <a:t> 16%24</a:t>
            </a:r>
            <a:endParaRPr lang="en-CA" sz="2800" dirty="0">
              <a:solidFill>
                <a:schemeClr val="bg1"/>
              </a:solidFill>
              <a:latin typeface="Calibri" pitchFamily="34" charset="0"/>
            </a:endParaRPr>
          </a:p>
        </p:txBody>
      </p:sp>
      <p:sp>
        <p:nvSpPr>
          <p:cNvPr id="11" name="TextBox 10"/>
          <p:cNvSpPr txBox="1"/>
          <p:nvPr/>
        </p:nvSpPr>
        <p:spPr>
          <a:xfrm>
            <a:off x="5436096" y="2693238"/>
            <a:ext cx="3635896" cy="954107"/>
          </a:xfrm>
          <a:prstGeom prst="rect">
            <a:avLst/>
          </a:prstGeom>
          <a:solidFill>
            <a:schemeClr val="tx1"/>
          </a:solidFill>
        </p:spPr>
        <p:txBody>
          <a:bodyPr wrap="square" rtlCol="0">
            <a:spAutoFit/>
          </a:bodyPr>
          <a:lstStyle/>
          <a:p>
            <a:pPr algn="ctr"/>
            <a:r>
              <a:rPr lang="en-CA" sz="2800" b="1" dirty="0" smtClean="0">
                <a:solidFill>
                  <a:srgbClr val="FF0000"/>
                </a:solidFill>
                <a:latin typeface="DevLys 010" pitchFamily="2" charset="0"/>
              </a:rPr>
              <a:t>;</a:t>
            </a:r>
            <a:r>
              <a:rPr lang="en-CA" sz="2800" b="1" dirty="0" err="1" smtClean="0">
                <a:solidFill>
                  <a:srgbClr val="FF0000"/>
                </a:solidFill>
                <a:latin typeface="DevLys 010" pitchFamily="2" charset="0"/>
              </a:rPr>
              <a:t>h’kq</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uke</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ek¡xksxs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rks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rqEgsa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feysxkA</a:t>
            </a:r>
            <a:r>
              <a:rPr lang="en-CA" sz="2800" b="1" dirty="0" smtClean="0">
                <a:solidFill>
                  <a:srgbClr val="FF0000"/>
                </a:solidFill>
                <a:latin typeface="DevLys 010" pitchFamily="2" charset="0"/>
              </a:rPr>
              <a:t> </a:t>
            </a:r>
            <a:r>
              <a:rPr lang="en-CA" sz="2800" b="1" dirty="0" smtClean="0">
                <a:solidFill>
                  <a:srgbClr val="FF0000"/>
                </a:solidFill>
                <a:latin typeface="Calibri" pitchFamily="34" charset="0"/>
              </a:rPr>
              <a:t> </a:t>
            </a:r>
            <a:endParaRPr lang="en-CA" sz="2800" b="1" dirty="0">
              <a:solidFill>
                <a:srgbClr val="FF0000"/>
              </a:solidFill>
              <a:latin typeface="Calibri" pitchFamily="34" charset="0"/>
            </a:endParaRPr>
          </a:p>
        </p:txBody>
      </p:sp>
      <p:sp>
        <p:nvSpPr>
          <p:cNvPr id="13" name="Smiley Face 12"/>
          <p:cNvSpPr/>
          <p:nvPr/>
        </p:nvSpPr>
        <p:spPr>
          <a:xfrm>
            <a:off x="489248" y="4293096"/>
            <a:ext cx="914400" cy="9144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ugha</a:t>
            </a:r>
            <a:r>
              <a:rPr lang="en-CA" sz="2000" b="1" dirty="0" smtClean="0">
                <a:solidFill>
                  <a:schemeClr val="bg1"/>
                </a:solidFill>
                <a:latin typeface="DevLys 010" pitchFamily="2" charset="0"/>
              </a:rPr>
              <a:t> </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6" name="TextBox 15"/>
          <p:cNvSpPr txBox="1"/>
          <p:nvPr/>
        </p:nvSpPr>
        <p:spPr>
          <a:xfrm>
            <a:off x="107504" y="6372036"/>
            <a:ext cx="504056" cy="369332"/>
          </a:xfrm>
          <a:prstGeom prst="rect">
            <a:avLst/>
          </a:prstGeom>
          <a:noFill/>
        </p:spPr>
        <p:txBody>
          <a:bodyPr wrap="square" rtlCol="0">
            <a:spAutoFit/>
          </a:bodyPr>
          <a:lstStyle/>
          <a:p>
            <a:pPr algn="ctr"/>
            <a:r>
              <a:rPr lang="en-CA" dirty="0" smtClean="0"/>
              <a:t>25</a:t>
            </a:r>
            <a:endParaRPr lang="en-CA"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66FF"/>
        </a:solidFill>
        <a:effectLst/>
      </p:bgPr>
    </p:bg>
    <p:spTree>
      <p:nvGrpSpPr>
        <p:cNvPr id="1" name=""/>
        <p:cNvGrpSpPr/>
        <p:nvPr/>
      </p:nvGrpSpPr>
      <p:grpSpPr>
        <a:xfrm>
          <a:off x="0" y="0"/>
          <a:ext cx="0" cy="0"/>
          <a:chOff x="0" y="0"/>
          <a:chExt cx="0" cy="0"/>
        </a:xfrm>
      </p:grpSpPr>
      <p:sp>
        <p:nvSpPr>
          <p:cNvPr id="13" name="32-Point Star 12"/>
          <p:cNvSpPr/>
          <p:nvPr/>
        </p:nvSpPr>
        <p:spPr>
          <a:xfrm>
            <a:off x="3744416" y="44624"/>
            <a:ext cx="5436096" cy="4896544"/>
          </a:xfrm>
          <a:prstGeom prst="star32">
            <a:avLst>
              <a:gd name="adj" fmla="val 2834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thron1.jpg"/>
          <p:cNvPicPr>
            <a:picLocks noChangeAspect="1"/>
          </p:cNvPicPr>
          <p:nvPr/>
        </p:nvPicPr>
        <p:blipFill>
          <a:blip r:embed="rId2" cstate="print"/>
          <a:srcRect l="6140" r="4401"/>
          <a:stretch>
            <a:fillRect/>
          </a:stretch>
        </p:blipFill>
        <p:spPr>
          <a:xfrm>
            <a:off x="5141654" y="1340768"/>
            <a:ext cx="2737051" cy="2376264"/>
          </a:xfrm>
          <a:prstGeom prst="rect">
            <a:avLst/>
          </a:prstGeom>
        </p:spPr>
      </p:pic>
      <p:pic>
        <p:nvPicPr>
          <p:cNvPr id="4"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4427984" y="4444109"/>
            <a:ext cx="1512168" cy="2369267"/>
          </a:xfrm>
          <a:prstGeom prst="rect">
            <a:avLst/>
          </a:prstGeom>
          <a:noFill/>
          <a:ln w="9525">
            <a:noFill/>
            <a:miter lim="800000"/>
            <a:headEnd/>
            <a:tailEnd/>
          </a:ln>
        </p:spPr>
      </p:pic>
      <p:pic>
        <p:nvPicPr>
          <p:cNvPr id="5"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a:off x="7092280" y="4444109"/>
            <a:ext cx="1512168" cy="2369267"/>
          </a:xfrm>
          <a:prstGeom prst="rect">
            <a:avLst/>
          </a:prstGeom>
          <a:noFill/>
          <a:ln w="9525">
            <a:noFill/>
            <a:miter lim="800000"/>
            <a:headEnd/>
            <a:tailEnd/>
          </a:ln>
        </p:spPr>
      </p:pic>
      <p:sp>
        <p:nvSpPr>
          <p:cNvPr id="6" name="TextBox 5"/>
          <p:cNvSpPr txBox="1"/>
          <p:nvPr/>
        </p:nvSpPr>
        <p:spPr>
          <a:xfrm>
            <a:off x="107504" y="116632"/>
            <a:ext cx="4248472" cy="954107"/>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vuqxzg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flgkalu</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lkeus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n;k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vuqxzg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vkSj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lgk;rk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izkIr</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gksrh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t>
            </a:r>
            <a:r>
              <a:rPr lang="en-US" sz="2800" b="1" dirty="0" smtClean="0">
                <a:solidFill>
                  <a:srgbClr val="FF0000"/>
                </a:solidFill>
                <a:latin typeface="DevLys 010" pitchFamily="2" charset="0"/>
              </a:rPr>
              <a:t> </a:t>
            </a:r>
          </a:p>
        </p:txBody>
      </p:sp>
      <p:sp>
        <p:nvSpPr>
          <p:cNvPr id="8" name="TextBox 7"/>
          <p:cNvSpPr txBox="1"/>
          <p:nvPr/>
        </p:nvSpPr>
        <p:spPr>
          <a:xfrm>
            <a:off x="1224136" y="6525344"/>
            <a:ext cx="4139952" cy="230832"/>
          </a:xfrm>
          <a:prstGeom prst="rect">
            <a:avLst/>
          </a:prstGeom>
          <a:noFill/>
        </p:spPr>
        <p:txBody>
          <a:bodyPr wrap="square" rtlCol="0">
            <a:spAutoFit/>
          </a:bodyPr>
          <a:lstStyle/>
          <a:p>
            <a:pPr algn="ctr"/>
            <a:r>
              <a:rPr lang="en-CA" sz="900" dirty="0" smtClean="0">
                <a:solidFill>
                  <a:srgbClr val="00CCFF"/>
                </a:solidFill>
              </a:rPr>
              <a:t>Hands  Microsoft clip art © 2013 Microsoft Corporation. </a:t>
            </a:r>
            <a:endParaRPr lang="en-CA" sz="900" dirty="0">
              <a:solidFill>
                <a:srgbClr val="00CCFF"/>
              </a:solidFill>
            </a:endParaRPr>
          </a:p>
        </p:txBody>
      </p:sp>
      <p:sp>
        <p:nvSpPr>
          <p:cNvPr id="10" name="TextBox 9"/>
          <p:cNvSpPr txBox="1"/>
          <p:nvPr/>
        </p:nvSpPr>
        <p:spPr>
          <a:xfrm>
            <a:off x="179512" y="1124744"/>
            <a:ext cx="3744416" cy="4401205"/>
          </a:xfrm>
          <a:prstGeom prst="rect">
            <a:avLst/>
          </a:prstGeom>
          <a:noFill/>
        </p:spPr>
        <p:txBody>
          <a:bodyPr wrap="square" rtlCol="0">
            <a:spAutoFit/>
          </a:bodyPr>
          <a:lstStyle/>
          <a:p>
            <a:pPr algn="ctr"/>
            <a:r>
              <a:rPr lang="en-CA" sz="2800" b="1" dirty="0" smtClean="0">
                <a:solidFill>
                  <a:srgbClr val="FFFFFF"/>
                </a:solidFill>
                <a:latin typeface="Calibri" pitchFamily="34" charset="0"/>
              </a:rPr>
              <a:t>“</a:t>
            </a:r>
            <a:r>
              <a:rPr lang="en-US" sz="2800" b="1" dirty="0" err="1" smtClean="0">
                <a:latin typeface="DevLys 010" pitchFamily="2" charset="0"/>
              </a:rPr>
              <a:t>D;ksafd</a:t>
            </a:r>
            <a:r>
              <a:rPr lang="en-US" sz="2800" b="1" dirty="0" smtClean="0">
                <a:latin typeface="DevLys 010" pitchFamily="2" charset="0"/>
              </a:rPr>
              <a:t> </a:t>
            </a:r>
            <a:r>
              <a:rPr lang="en-US" sz="2800" b="1" dirty="0" err="1" smtClean="0">
                <a:latin typeface="DevLys 010" pitchFamily="2" charset="0"/>
              </a:rPr>
              <a:t>tc</a:t>
            </a:r>
            <a:r>
              <a:rPr lang="en-US" sz="2800" b="1" dirty="0" smtClean="0">
                <a:latin typeface="DevLys 010" pitchFamily="2" charset="0"/>
              </a:rPr>
              <a:t> </a:t>
            </a:r>
            <a:r>
              <a:rPr lang="en-US" sz="2800" b="1" dirty="0" err="1" smtClean="0">
                <a:latin typeface="DevLys 010" pitchFamily="2" charset="0"/>
              </a:rPr>
              <a:t>mlus</a:t>
            </a:r>
            <a:r>
              <a:rPr lang="en-US" sz="2800" b="1" dirty="0" smtClean="0">
                <a:latin typeface="DevLys 010" pitchFamily="2" charset="0"/>
              </a:rPr>
              <a:t> </a:t>
            </a:r>
            <a:r>
              <a:rPr lang="en-US" sz="2800" b="1" dirty="0" err="1" smtClean="0">
                <a:latin typeface="DevLys 010" pitchFamily="2" charset="0"/>
              </a:rPr>
              <a:t>ijh</a:t>
            </a:r>
            <a:r>
              <a:rPr lang="en-US" sz="2800" b="1" dirty="0" smtClean="0">
                <a:latin typeface="DevLys 010" pitchFamily="2" charset="0"/>
              </a:rPr>
              <a:t>{</a:t>
            </a:r>
            <a:r>
              <a:rPr lang="en-US" sz="2800" b="1" dirty="0" err="1" smtClean="0">
                <a:latin typeface="DevLys 010" pitchFamily="2" charset="0"/>
              </a:rPr>
              <a:t>kk</a:t>
            </a:r>
            <a:r>
              <a:rPr lang="en-US" sz="2800" b="1" dirty="0" smtClean="0">
                <a:latin typeface="DevLys 010" pitchFamily="2" charset="0"/>
              </a:rPr>
              <a:t> dh </a:t>
            </a:r>
            <a:r>
              <a:rPr lang="en-US" sz="2800" b="1" dirty="0" err="1" smtClean="0">
                <a:latin typeface="DevLys 010" pitchFamily="2" charset="0"/>
              </a:rPr>
              <a:t>n’kk</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nq</a:t>
            </a:r>
            <a:r>
              <a:rPr lang="en-US" sz="2800" b="1" dirty="0" smtClean="0">
                <a:latin typeface="DevLys 010" pitchFamily="2" charset="0"/>
              </a:rPr>
              <a:t>%[k </a:t>
            </a:r>
            <a:r>
              <a:rPr lang="en-US" sz="2800" b="1" dirty="0" err="1" smtClean="0">
                <a:latin typeface="DevLys 010" pitchFamily="2" charset="0"/>
              </a:rPr>
              <a:t>mBk;k</a:t>
            </a:r>
            <a:r>
              <a:rPr lang="en-US" sz="2800" b="1" dirty="0" smtClean="0">
                <a:latin typeface="DevLys 010" pitchFamily="2" charset="0"/>
              </a:rPr>
              <a:t>] </a:t>
            </a:r>
            <a:r>
              <a:rPr lang="en-US" sz="2800" b="1" dirty="0" err="1" smtClean="0">
                <a:latin typeface="DevLys 010" pitchFamily="2" charset="0"/>
              </a:rPr>
              <a:t>rks</a:t>
            </a:r>
            <a:r>
              <a:rPr lang="en-US" sz="2800" b="1" dirty="0" smtClean="0">
                <a:latin typeface="DevLys 010" pitchFamily="2" charset="0"/>
              </a:rPr>
              <a:t> </a:t>
            </a:r>
            <a:r>
              <a:rPr lang="en-US" sz="2800" b="1" dirty="0" err="1" smtClean="0">
                <a:latin typeface="DevLys 010" pitchFamily="2" charset="0"/>
              </a:rPr>
              <a:t>og</a:t>
            </a:r>
            <a:r>
              <a:rPr lang="en-US" sz="2800" b="1" dirty="0" smtClean="0">
                <a:latin typeface="DevLys 010" pitchFamily="2" charset="0"/>
              </a:rPr>
              <a:t> </a:t>
            </a:r>
            <a:r>
              <a:rPr lang="en-US" sz="2800" b="1" dirty="0" err="1" smtClean="0">
                <a:latin typeface="DevLys 010" pitchFamily="2" charset="0"/>
              </a:rPr>
              <a:t>mudh</a:t>
            </a:r>
            <a:r>
              <a:rPr lang="en-US" sz="2800" b="1" dirty="0" smtClean="0">
                <a:latin typeface="DevLys 010" pitchFamily="2" charset="0"/>
              </a:rPr>
              <a:t> </a:t>
            </a:r>
            <a:r>
              <a:rPr lang="en-US" sz="2800" b="1" dirty="0" err="1" smtClean="0">
                <a:latin typeface="DevLys 010" pitchFamily="2" charset="0"/>
              </a:rPr>
              <a:t>Hkh</a:t>
            </a:r>
            <a:r>
              <a:rPr lang="en-US" sz="2800" b="1" dirty="0" smtClean="0">
                <a:latin typeface="DevLys 010" pitchFamily="2" charset="0"/>
              </a:rPr>
              <a:t> </a:t>
            </a:r>
            <a:r>
              <a:rPr lang="en-US" sz="2800" b="1" dirty="0" err="1" smtClean="0">
                <a:latin typeface="DevLys 010" pitchFamily="2" charset="0"/>
              </a:rPr>
              <a:t>lgk;rk</a:t>
            </a:r>
            <a:r>
              <a:rPr lang="en-US" sz="2800" b="1" dirty="0" smtClean="0">
                <a:latin typeface="DevLys 010" pitchFamily="2" charset="0"/>
              </a:rPr>
              <a:t> </a:t>
            </a:r>
            <a:r>
              <a:rPr lang="en-US" sz="2800" b="1" dirty="0" err="1" smtClean="0">
                <a:latin typeface="DevLys 010" pitchFamily="2" charset="0"/>
              </a:rPr>
              <a:t>dj</a:t>
            </a:r>
            <a:r>
              <a:rPr lang="en-US" sz="2800" b="1" dirty="0" smtClean="0">
                <a:latin typeface="DevLys 010" pitchFamily="2" charset="0"/>
              </a:rPr>
              <a:t> </a:t>
            </a:r>
            <a:r>
              <a:rPr lang="en-US" sz="2800" b="1" dirty="0" err="1" smtClean="0">
                <a:latin typeface="DevLys 010" pitchFamily="2" charset="0"/>
              </a:rPr>
              <a:t>ldrk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ftudh</a:t>
            </a:r>
            <a:r>
              <a:rPr lang="en-US" sz="2800" b="1" dirty="0" smtClean="0">
                <a:latin typeface="DevLys 010" pitchFamily="2" charset="0"/>
              </a:rPr>
              <a:t> </a:t>
            </a:r>
            <a:r>
              <a:rPr lang="en-US" sz="2800" b="1" dirty="0" err="1" smtClean="0">
                <a:latin typeface="DevLys 010" pitchFamily="2" charset="0"/>
              </a:rPr>
              <a:t>ijh</a:t>
            </a:r>
            <a:r>
              <a:rPr lang="en-US" sz="2800" b="1" dirty="0" smtClean="0">
                <a:latin typeface="DevLys 010" pitchFamily="2" charset="0"/>
              </a:rPr>
              <a:t>{</a:t>
            </a:r>
            <a:r>
              <a:rPr lang="en-US" sz="2800" b="1" dirty="0" err="1" smtClean="0">
                <a:latin typeface="DevLys 010" pitchFamily="2" charset="0"/>
              </a:rPr>
              <a:t>kk</a:t>
            </a:r>
            <a:r>
              <a:rPr lang="en-US" sz="2800" b="1" dirty="0" smtClean="0">
                <a:latin typeface="DevLys 010" pitchFamily="2" charset="0"/>
              </a:rPr>
              <a:t> </a:t>
            </a:r>
            <a:r>
              <a:rPr lang="en-US" sz="2800" b="1" dirty="0" err="1" smtClean="0">
                <a:latin typeface="DevLys 010" pitchFamily="2" charset="0"/>
              </a:rPr>
              <a:t>gksrh</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a:t>
            </a:r>
            <a:r>
              <a:rPr lang="en-US" sz="2800" b="1" dirty="0" err="1" smtClean="0">
                <a:latin typeface="DevLys 010" pitchFamily="2" charset="0"/>
              </a:rPr>
              <a:t>blfy</a:t>
            </a:r>
            <a:r>
              <a:rPr lang="en-US" sz="2800" b="1" dirty="0" smtClean="0">
                <a:latin typeface="DevLys 010" pitchFamily="2" charset="0"/>
              </a:rPr>
              <a:t>, </a:t>
            </a:r>
            <a:r>
              <a:rPr lang="en-US" sz="2800" b="1" dirty="0" err="1" smtClean="0">
                <a:latin typeface="DevLys 010" pitchFamily="2" charset="0"/>
              </a:rPr>
              <a:t>vkvks</a:t>
            </a:r>
            <a:r>
              <a:rPr lang="en-US" sz="2800" b="1" dirty="0" smtClean="0">
                <a:latin typeface="DevLys 010" pitchFamily="2" charset="0"/>
              </a:rPr>
              <a:t>] </a:t>
            </a:r>
            <a:r>
              <a:rPr lang="en-US" sz="2800" b="1" dirty="0" err="1" smtClean="0">
                <a:latin typeface="DevLys 010" pitchFamily="2" charset="0"/>
              </a:rPr>
              <a:t>ge</a:t>
            </a:r>
            <a:r>
              <a:rPr lang="en-US" sz="2800" b="1" dirty="0" smtClean="0">
                <a:latin typeface="DevLys 010" pitchFamily="2" charset="0"/>
              </a:rPr>
              <a:t> </a:t>
            </a:r>
            <a:r>
              <a:rPr lang="en-US" sz="2800" b="1" dirty="0" err="1" smtClean="0">
                <a:latin typeface="DevLys 010" pitchFamily="2" charset="0"/>
              </a:rPr>
              <a:t>vuqxzg</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flagklu</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fudV</a:t>
            </a:r>
            <a:r>
              <a:rPr lang="en-US" sz="2800" b="1" dirty="0" smtClean="0">
                <a:latin typeface="DevLys 010" pitchFamily="2" charset="0"/>
              </a:rPr>
              <a:t> </a:t>
            </a:r>
            <a:r>
              <a:rPr lang="en-US" sz="2800" b="1" dirty="0" err="1" smtClean="0">
                <a:latin typeface="DevLys 010" pitchFamily="2" charset="0"/>
              </a:rPr>
              <a:t>fg;ko</a:t>
            </a:r>
            <a:r>
              <a:rPr lang="en-US" sz="2800" b="1" dirty="0" smtClean="0">
                <a:latin typeface="DevLys 010" pitchFamily="2" charset="0"/>
              </a:rPr>
              <a:t> ck¡/</a:t>
            </a:r>
            <a:r>
              <a:rPr lang="en-US" sz="2800" b="1" dirty="0" err="1" smtClean="0">
                <a:latin typeface="DevLys 010" pitchFamily="2" charset="0"/>
              </a:rPr>
              <a:t>kdj</a:t>
            </a:r>
            <a:r>
              <a:rPr lang="en-US" sz="2800" b="1" dirty="0" smtClean="0">
                <a:latin typeface="DevLys 010" pitchFamily="2" charset="0"/>
              </a:rPr>
              <a:t> </a:t>
            </a:r>
            <a:r>
              <a:rPr lang="en-US" sz="2800" b="1" dirty="0" err="1" smtClean="0">
                <a:latin typeface="DevLys 010" pitchFamily="2" charset="0"/>
              </a:rPr>
              <a:t>pysa</a:t>
            </a:r>
            <a:r>
              <a:rPr lang="en-US" sz="2800" b="1" dirty="0" smtClean="0">
                <a:latin typeface="DevLys 010" pitchFamily="2" charset="0"/>
              </a:rPr>
              <a:t> </a:t>
            </a:r>
            <a:r>
              <a:rPr lang="en-US" sz="2800" b="1" dirty="0" err="1" smtClean="0">
                <a:latin typeface="DevLys 010" pitchFamily="2" charset="0"/>
              </a:rPr>
              <a:t>fd</a:t>
            </a:r>
            <a:r>
              <a:rPr lang="en-US" sz="2800" b="1" dirty="0" smtClean="0">
                <a:latin typeface="DevLys 010" pitchFamily="2" charset="0"/>
              </a:rPr>
              <a:t> </a:t>
            </a:r>
            <a:r>
              <a:rPr lang="en-US" sz="2800" b="1" dirty="0" err="1" smtClean="0">
                <a:latin typeface="DevLys 010" pitchFamily="2" charset="0"/>
              </a:rPr>
              <a:t>ge</a:t>
            </a:r>
            <a:r>
              <a:rPr lang="en-US" sz="2800" b="1" dirty="0" smtClean="0">
                <a:latin typeface="DevLys 010" pitchFamily="2" charset="0"/>
              </a:rPr>
              <a:t> </a:t>
            </a:r>
            <a:r>
              <a:rPr lang="en-US" sz="2800" b="1" dirty="0" err="1" smtClean="0">
                <a:latin typeface="DevLys 010" pitchFamily="2" charset="0"/>
              </a:rPr>
              <a:t>ij</a:t>
            </a:r>
            <a:r>
              <a:rPr lang="en-US" sz="2800" b="1" dirty="0" smtClean="0">
                <a:latin typeface="DevLys 010" pitchFamily="2" charset="0"/>
              </a:rPr>
              <a:t> </a:t>
            </a:r>
            <a:r>
              <a:rPr lang="en-US" sz="2800" b="1" dirty="0" err="1" smtClean="0">
                <a:latin typeface="DevLys 010" pitchFamily="2" charset="0"/>
              </a:rPr>
              <a:t>nk</a:t>
            </a:r>
            <a:r>
              <a:rPr lang="en-US" sz="2800" b="1" dirty="0" smtClean="0">
                <a:latin typeface="DevLys 010" pitchFamily="2" charset="0"/>
              </a:rPr>
              <a:t> </a:t>
            </a:r>
            <a:r>
              <a:rPr lang="en-US" sz="2800" b="1" dirty="0" err="1" smtClean="0">
                <a:latin typeface="DevLys 010" pitchFamily="2" charset="0"/>
              </a:rPr>
              <a:t>gks</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og</a:t>
            </a:r>
            <a:r>
              <a:rPr lang="en-US" sz="2800" b="1" dirty="0" smtClean="0">
                <a:latin typeface="DevLys 010" pitchFamily="2" charset="0"/>
              </a:rPr>
              <a:t> </a:t>
            </a:r>
            <a:r>
              <a:rPr lang="en-US" sz="2800" b="1" dirty="0" err="1" smtClean="0">
                <a:latin typeface="DevLys 010" pitchFamily="2" charset="0"/>
              </a:rPr>
              <a:t>vuqxzg</a:t>
            </a:r>
            <a:r>
              <a:rPr lang="en-US" sz="2800" b="1" dirty="0" smtClean="0">
                <a:latin typeface="DevLys 010" pitchFamily="2" charset="0"/>
              </a:rPr>
              <a:t> </a:t>
            </a:r>
            <a:r>
              <a:rPr lang="en-US" sz="2800" b="1" dirty="0" err="1" smtClean="0">
                <a:latin typeface="DevLys 010" pitchFamily="2" charset="0"/>
              </a:rPr>
              <a:t>ik,a</a:t>
            </a:r>
            <a:r>
              <a:rPr lang="en-US" sz="2800" b="1" dirty="0" smtClean="0">
                <a:latin typeface="DevLys 010" pitchFamily="2" charset="0"/>
              </a:rPr>
              <a:t> </a:t>
            </a:r>
            <a:r>
              <a:rPr lang="en-US" sz="2800" b="1" dirty="0" err="1" smtClean="0">
                <a:latin typeface="DevLys 010" pitchFamily="2" charset="0"/>
              </a:rPr>
              <a:t>tks</a:t>
            </a:r>
            <a:r>
              <a:rPr lang="en-US" sz="2800" b="1" dirty="0" smtClean="0">
                <a:latin typeface="DevLys 010" pitchFamily="2" charset="0"/>
              </a:rPr>
              <a:t> </a:t>
            </a:r>
            <a:r>
              <a:rPr lang="en-US" sz="2800" b="1" dirty="0" err="1" smtClean="0">
                <a:latin typeface="DevLys 010" pitchFamily="2" charset="0"/>
              </a:rPr>
              <a:t>vko’;drk</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le; </a:t>
            </a:r>
            <a:r>
              <a:rPr lang="en-US" sz="2800" b="1" dirty="0" err="1" smtClean="0">
                <a:latin typeface="DevLys 010" pitchFamily="2" charset="0"/>
              </a:rPr>
              <a:t>gekjh</a:t>
            </a:r>
            <a:r>
              <a:rPr lang="en-US" sz="2800" b="1" dirty="0" smtClean="0">
                <a:latin typeface="DevLys 010" pitchFamily="2" charset="0"/>
              </a:rPr>
              <a:t> </a:t>
            </a:r>
            <a:r>
              <a:rPr lang="en-US" sz="2800" b="1" dirty="0" err="1" smtClean="0">
                <a:latin typeface="DevLys 010" pitchFamily="2" charset="0"/>
              </a:rPr>
              <a:t>lgk;rk</a:t>
            </a:r>
            <a:r>
              <a:rPr lang="en-US" sz="2800" b="1" dirty="0" smtClean="0">
                <a:latin typeface="DevLys 010" pitchFamily="2" charset="0"/>
              </a:rPr>
              <a:t> </a:t>
            </a:r>
            <a:r>
              <a:rPr lang="en-US" sz="2800" b="1" dirty="0" err="1" smtClean="0">
                <a:latin typeface="DevLys 010" pitchFamily="2" charset="0"/>
              </a:rPr>
              <a:t>djs</a:t>
            </a:r>
            <a:r>
              <a:rPr lang="en-CA" sz="2800" b="1" dirty="0" smtClean="0">
                <a:solidFill>
                  <a:srgbClr val="FFFFFF"/>
                </a:solidFill>
                <a:latin typeface="Calibri" pitchFamily="34" charset="0"/>
              </a:rPr>
              <a:t>”</a:t>
            </a:r>
            <a:r>
              <a:rPr lang="en-US" sz="2800" b="1" dirty="0" smtClean="0">
                <a:latin typeface="DevLys 010" pitchFamily="2" charset="0"/>
              </a:rPr>
              <a:t> bczk-2%18( 4%16</a:t>
            </a:r>
            <a:endParaRPr lang="en-CA" sz="2800" b="1" dirty="0" smtClean="0">
              <a:solidFill>
                <a:srgbClr val="FFFFFF"/>
              </a:solidFill>
              <a:latin typeface="Calibri" pitchFamily="34" charset="0"/>
            </a:endParaRPr>
          </a:p>
        </p:txBody>
      </p:sp>
      <p:sp>
        <p:nvSpPr>
          <p:cNvPr id="12" name="TextBox 8"/>
          <p:cNvSpPr txBox="1">
            <a:spLocks noChangeArrowheads="1"/>
          </p:cNvSpPr>
          <p:nvPr/>
        </p:nvSpPr>
        <p:spPr bwMode="auto">
          <a:xfrm>
            <a:off x="5148064" y="3501008"/>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11" name="Rectangle 10"/>
          <p:cNvSpPr/>
          <p:nvPr/>
        </p:nvSpPr>
        <p:spPr>
          <a:xfrm>
            <a:off x="6324600" y="2362200"/>
            <a:ext cx="393192"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477000" y="2286000"/>
            <a:ext cx="9144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c 18"/>
          <p:cNvSpPr/>
          <p:nvPr/>
        </p:nvSpPr>
        <p:spPr>
          <a:xfrm rot="5400000" flipV="1">
            <a:off x="5288168" y="363286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0" name="Arc 19"/>
          <p:cNvSpPr/>
          <p:nvPr/>
        </p:nvSpPr>
        <p:spPr>
          <a:xfrm rot="5400000" flipV="1">
            <a:off x="5423939"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1" name="Arc 20"/>
          <p:cNvSpPr/>
          <p:nvPr/>
        </p:nvSpPr>
        <p:spPr>
          <a:xfrm rot="16200000" flipH="1" flipV="1">
            <a:off x="4064032" y="364893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2" name="Arc 21"/>
          <p:cNvSpPr/>
          <p:nvPr/>
        </p:nvSpPr>
        <p:spPr>
          <a:xfrm rot="16200000" flipH="1" flipV="1">
            <a:off x="3920016"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Smiley Face 16"/>
          <p:cNvSpPr/>
          <p:nvPr/>
        </p:nvSpPr>
        <p:spPr>
          <a:xfrm>
            <a:off x="6084168" y="5805264"/>
            <a:ext cx="914400" cy="9144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descr="angry-face-01s.gif"/>
          <p:cNvPicPr>
            <a:picLocks noChangeAspect="1"/>
          </p:cNvPicPr>
          <p:nvPr/>
        </p:nvPicPr>
        <p:blipFill>
          <a:blip r:embed="rId4" cstate="print"/>
          <a:stretch>
            <a:fillRect/>
          </a:stretch>
        </p:blipFill>
        <p:spPr>
          <a:xfrm>
            <a:off x="35496" y="5949280"/>
            <a:ext cx="864096" cy="864096"/>
          </a:xfrm>
          <a:prstGeom prst="ellipse">
            <a:avLst/>
          </a:prstGeom>
        </p:spPr>
      </p:pic>
      <p:sp>
        <p:nvSpPr>
          <p:cNvPr id="23" name="TextBox 22"/>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5" name="TextBox 24"/>
          <p:cNvSpPr txBox="1"/>
          <p:nvPr/>
        </p:nvSpPr>
        <p:spPr>
          <a:xfrm>
            <a:off x="8532440" y="6372036"/>
            <a:ext cx="504056" cy="369332"/>
          </a:xfrm>
          <a:prstGeom prst="rect">
            <a:avLst/>
          </a:prstGeom>
          <a:noFill/>
        </p:spPr>
        <p:txBody>
          <a:bodyPr wrap="square" rtlCol="0">
            <a:spAutoFit/>
          </a:bodyPr>
          <a:lstStyle/>
          <a:p>
            <a:pPr algn="ctr"/>
            <a:r>
              <a:rPr lang="en-CA" dirty="0" smtClean="0"/>
              <a:t>26</a:t>
            </a:r>
            <a:endParaRPr lang="en-CA"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6"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2984831">
            <a:off x="449493" y="5564250"/>
            <a:ext cx="1806232" cy="680209"/>
          </a:xfrm>
          <a:prstGeom prst="rect">
            <a:avLst/>
          </a:prstGeom>
          <a:noFill/>
          <a:ln w="9525">
            <a:noFill/>
            <a:miter lim="800000"/>
            <a:headEnd/>
            <a:tailEnd/>
          </a:ln>
        </p:spPr>
      </p:pic>
      <p:pic>
        <p:nvPicPr>
          <p:cNvPr id="8"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18615169" flipH="1">
            <a:off x="2897765" y="5564250"/>
            <a:ext cx="1806232" cy="680209"/>
          </a:xfrm>
          <a:prstGeom prst="rect">
            <a:avLst/>
          </a:prstGeom>
          <a:noFill/>
          <a:ln w="9525">
            <a:noFill/>
            <a:miter lim="800000"/>
            <a:headEnd/>
            <a:tailEnd/>
          </a:ln>
        </p:spPr>
      </p:pic>
      <p:sp>
        <p:nvSpPr>
          <p:cNvPr id="13" name="TextBox 12"/>
          <p:cNvSpPr txBox="1"/>
          <p:nvPr/>
        </p:nvSpPr>
        <p:spPr>
          <a:xfrm>
            <a:off x="4211960" y="6165304"/>
            <a:ext cx="1872208" cy="338554"/>
          </a:xfrm>
          <a:prstGeom prst="rect">
            <a:avLst/>
          </a:prstGeom>
          <a:noFill/>
        </p:spPr>
        <p:txBody>
          <a:bodyPr wrap="square" rtlCol="0">
            <a:spAutoFit/>
          </a:bodyPr>
          <a:lstStyle/>
          <a:p>
            <a:pPr algn="ctr"/>
            <a:r>
              <a:rPr lang="en-CA" sz="800" dirty="0" smtClean="0">
                <a:solidFill>
                  <a:schemeClr val="tx1">
                    <a:lumMod val="85000"/>
                  </a:schemeClr>
                </a:solidFill>
              </a:rPr>
              <a:t>Hands - Microsoft clip art © 2013 </a:t>
            </a:r>
          </a:p>
          <a:p>
            <a:pPr algn="ctr"/>
            <a:r>
              <a:rPr lang="en-CA" sz="800" dirty="0" smtClean="0">
                <a:solidFill>
                  <a:schemeClr val="tx1">
                    <a:lumMod val="85000"/>
                  </a:schemeClr>
                </a:solidFill>
              </a:rPr>
              <a:t>Microsoft Corporation. </a:t>
            </a:r>
            <a:endParaRPr lang="en-CA" sz="800" dirty="0">
              <a:solidFill>
                <a:schemeClr val="tx1">
                  <a:lumMod val="85000"/>
                </a:schemeClr>
              </a:solidFill>
            </a:endParaRPr>
          </a:p>
        </p:txBody>
      </p:sp>
      <p:sp>
        <p:nvSpPr>
          <p:cNvPr id="15" name="Down Arrow 14"/>
          <p:cNvSpPr/>
          <p:nvPr/>
        </p:nvSpPr>
        <p:spPr>
          <a:xfrm>
            <a:off x="2406040" y="5151472"/>
            <a:ext cx="365760" cy="4572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itle 1"/>
          <p:cNvSpPr txBox="1">
            <a:spLocks/>
          </p:cNvSpPr>
          <p:nvPr/>
        </p:nvSpPr>
        <p:spPr>
          <a:xfrm>
            <a:off x="5004048" y="2636912"/>
            <a:ext cx="4032448" cy="3888432"/>
          </a:xfrm>
          <a:prstGeom prst="rect">
            <a:avLst/>
          </a:prstGeom>
        </p:spPr>
        <p:txBody>
          <a:bodyPr/>
          <a:lstStyle/>
          <a:p>
            <a:pPr algn="ct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ml /</a:t>
            </a:r>
            <a:r>
              <a:rPr lang="en-CA" sz="2800" b="1" dirty="0" err="1" smtClean="0">
                <a:solidFill>
                  <a:schemeClr val="bg1"/>
                </a:solidFill>
                <a:latin typeface="DevLys 010" pitchFamily="2" charset="0"/>
              </a:rPr>
              <a:t>ku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vuqlkj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efgek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lfgc</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rqEgkjh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gj</a:t>
            </a:r>
            <a:r>
              <a:rPr lang="en-CA" sz="2800" b="1" dirty="0" smtClean="0">
                <a:solidFill>
                  <a:schemeClr val="bg1"/>
                </a:solidFill>
                <a:latin typeface="DevLys 010" pitchFamily="2" charset="0"/>
              </a:rPr>
              <a:t> ,d ?</a:t>
            </a:r>
            <a:r>
              <a:rPr lang="en-CA" sz="2800" b="1" dirty="0" err="1" smtClean="0">
                <a:solidFill>
                  <a:schemeClr val="bg1"/>
                </a:solidFill>
                <a:latin typeface="DevLys 010" pitchFamily="2" charset="0"/>
              </a:rPr>
              <a:t>kVh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iwjh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djsxkA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 fQfy-4%19</a:t>
            </a:r>
            <a:endParaRPr lang="en-CA" sz="2800" b="1" dirty="0" smtClean="0">
              <a:solidFill>
                <a:schemeClr val="bg1"/>
              </a:solidFill>
              <a:latin typeface="Calibri" pitchFamily="34" charset="0"/>
            </a:endParaRPr>
          </a:p>
          <a:p>
            <a:endParaRPr lang="en-CA" sz="3200" dirty="0" smtClean="0">
              <a:solidFill>
                <a:schemeClr val="bg1"/>
              </a:solidFill>
              <a:latin typeface="Calibri" pitchFamily="34" charset="0"/>
            </a:endParaRPr>
          </a:p>
        </p:txBody>
      </p:sp>
      <p:sp>
        <p:nvSpPr>
          <p:cNvPr id="18" name="Smiley Face 17"/>
          <p:cNvSpPr/>
          <p:nvPr/>
        </p:nvSpPr>
        <p:spPr>
          <a:xfrm>
            <a:off x="2123728" y="5754960"/>
            <a:ext cx="914400" cy="9144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5508104" y="747861"/>
            <a:ext cx="3024336" cy="1815882"/>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Ikjes’oj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gksdj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gekjh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Lkkjh</a:t>
            </a:r>
            <a:r>
              <a:rPr lang="en-US" sz="2800" b="1" dirty="0" smtClean="0">
                <a:solidFill>
                  <a:srgbClr val="FF0000"/>
                </a:solidFill>
                <a:latin typeface="DevLys 010" pitchFamily="2" charset="0"/>
              </a:rPr>
              <a:t> t:jrsa </a:t>
            </a:r>
            <a:r>
              <a:rPr lang="en-US" sz="2800" b="1" dirty="0" err="1" smtClean="0">
                <a:solidFill>
                  <a:srgbClr val="FF0000"/>
                </a:solidFill>
                <a:latin typeface="DevLys 010" pitchFamily="2" charset="0"/>
              </a:rPr>
              <a:t>iwjh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djrk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r>
              <a:rPr lang="en-US" sz="2800" b="1" dirty="0" smtClean="0">
                <a:solidFill>
                  <a:srgbClr val="FF0000"/>
                </a:solidFill>
                <a:latin typeface="DevLys 010" pitchFamily="2" charset="0"/>
              </a:rPr>
              <a:t> </a:t>
            </a:r>
          </a:p>
          <a:p>
            <a:pPr algn="ctr"/>
            <a:endParaRPr lang="en-CA" sz="2800" b="1" dirty="0"/>
          </a:p>
        </p:txBody>
      </p:sp>
      <p:pic>
        <p:nvPicPr>
          <p:cNvPr id="17" name="Picture 16"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20" name="TextBox 19"/>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2" name="TextBox 21"/>
          <p:cNvSpPr txBox="1"/>
          <p:nvPr/>
        </p:nvSpPr>
        <p:spPr>
          <a:xfrm>
            <a:off x="179512" y="6372036"/>
            <a:ext cx="576064" cy="369332"/>
          </a:xfrm>
          <a:prstGeom prst="rect">
            <a:avLst/>
          </a:prstGeom>
          <a:noFill/>
        </p:spPr>
        <p:txBody>
          <a:bodyPr wrap="square" rtlCol="0">
            <a:spAutoFit/>
          </a:bodyPr>
          <a:lstStyle/>
          <a:p>
            <a:pPr algn="ctr"/>
            <a:r>
              <a:rPr lang="en-CA" dirty="0" smtClean="0">
                <a:solidFill>
                  <a:schemeClr val="bg1"/>
                </a:solidFill>
              </a:rPr>
              <a:t>27</a:t>
            </a:r>
            <a:endParaRPr lang="en-CA" dirty="0">
              <a:solidFill>
                <a:schemeClr val="bg1"/>
              </a:solidFill>
            </a:endParaRPr>
          </a:p>
        </p:txBody>
      </p:sp>
      <p:sp>
        <p:nvSpPr>
          <p:cNvPr id="96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9639943" name="Object 7"/>
          <p:cNvGraphicFramePr>
            <a:graphicFrameLocks noChangeAspect="1"/>
          </p:cNvGraphicFramePr>
          <p:nvPr/>
        </p:nvGraphicFramePr>
        <p:xfrm>
          <a:off x="179512" y="192385"/>
          <a:ext cx="4719638" cy="4676775"/>
        </p:xfrm>
        <a:graphic>
          <a:graphicData uri="http://schemas.openxmlformats.org/presentationml/2006/ole">
            <p:oleObj spid="_x0000_s9639943" name="Slide" r:id="rId5" imgW="4570544" imgH="3427393" progId="">
              <p:embed/>
            </p:oleObj>
          </a:graphicData>
        </a:graphic>
      </p:graphicFrame>
      <p:sp>
        <p:nvSpPr>
          <p:cNvPr id="11" name="Rectangle 10"/>
          <p:cNvSpPr/>
          <p:nvPr/>
        </p:nvSpPr>
        <p:spPr>
          <a:xfrm rot="16200000">
            <a:off x="1987704" y="2572896"/>
            <a:ext cx="109728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2123728" y="2382024"/>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flipH="1">
            <a:off x="3851920" y="3212976"/>
            <a:ext cx="860584" cy="1224136"/>
          </a:xfrm>
          <a:prstGeom prst="rect">
            <a:avLst/>
          </a:prstGeom>
        </p:spPr>
      </p:pic>
      <p:sp>
        <p:nvSpPr>
          <p:cNvPr id="23" name="Explosion 1 22"/>
          <p:cNvSpPr/>
          <p:nvPr/>
        </p:nvSpPr>
        <p:spPr>
          <a:xfrm>
            <a:off x="6372200" y="2564904"/>
            <a:ext cx="2448272"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V="1">
            <a:off x="5200113" y="3933056"/>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1520" y="908720"/>
            <a:ext cx="8712968"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CA" sz="2800" b="1" dirty="0" err="1" smtClean="0">
                <a:solidFill>
                  <a:schemeClr val="bg1"/>
                </a:solidFill>
                <a:latin typeface="DevLys 010" pitchFamily="2" charset="0"/>
              </a:rPr>
              <a:t>blh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jhfr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nqcZyrk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lgk;rk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t>
            </a:r>
            <a:r>
              <a:rPr lang="en-CA" sz="2800" b="1" dirty="0" smtClean="0">
                <a:solidFill>
                  <a:schemeClr val="bg1"/>
                </a:solidFill>
                <a:latin typeface="DevLys 010" pitchFamily="2" charset="0"/>
              </a:rPr>
              <a:t> % </a:t>
            </a:r>
            <a:r>
              <a:rPr lang="en-CA" sz="2800" b="1" dirty="0" err="1" smtClean="0">
                <a:solidFill>
                  <a:schemeClr val="bg1"/>
                </a:solidFill>
                <a:latin typeface="DevLys 010" pitchFamily="2" charset="0"/>
              </a:rPr>
              <a:t>D;ksafd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ugha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tkurs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izkFkZuk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fdl</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jhfr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djuk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pkfg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ijUrq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fourh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D;ksafd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ifo</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yksxksa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bPNk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vuqlkj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fourh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t>
            </a: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8%26&amp;27</a:t>
            </a:r>
            <a:r>
              <a:rPr lang="en-US" sz="2800" b="1" dirty="0" smtClean="0">
                <a:solidFill>
                  <a:schemeClr val="bg1"/>
                </a:solidFill>
                <a:latin typeface="Calibri" pitchFamily="34" charset="0"/>
              </a:rPr>
              <a:t> </a:t>
            </a:r>
            <a:endParaRPr lang="en-CA" sz="2800" dirty="0">
              <a:solidFill>
                <a:schemeClr val="bg1"/>
              </a:solidFill>
              <a:latin typeface="Calibri" pitchFamily="34" charset="0"/>
            </a:endParaRPr>
          </a:p>
        </p:txBody>
      </p:sp>
      <p:sp>
        <p:nvSpPr>
          <p:cNvPr id="11" name="TextBox 10"/>
          <p:cNvSpPr txBox="1"/>
          <p:nvPr/>
        </p:nvSpPr>
        <p:spPr>
          <a:xfrm>
            <a:off x="6660232" y="3193812"/>
            <a:ext cx="1800200" cy="584775"/>
          </a:xfrm>
          <a:prstGeom prst="rect">
            <a:avLst/>
          </a:prstGeom>
          <a:noFill/>
        </p:spPr>
        <p:txBody>
          <a:bodyPr wrap="square" rtlCol="0">
            <a:spAutoFit/>
          </a:bodyPr>
          <a:lstStyle/>
          <a:p>
            <a:r>
              <a:rPr lang="en-CA" sz="2800" b="1" dirty="0" smtClean="0">
                <a:solidFill>
                  <a:schemeClr val="bg1"/>
                </a:solidFill>
                <a:latin typeface="DevLys 010" pitchFamily="2" charset="0"/>
              </a:rPr>
              <a:t>   </a:t>
            </a:r>
            <a:r>
              <a:rPr lang="en-CA" sz="32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endParaRPr lang="en-CA" sz="2800" b="1" dirty="0">
              <a:solidFill>
                <a:schemeClr val="bg1"/>
              </a:solidFill>
            </a:endParaRPr>
          </a:p>
        </p:txBody>
      </p:sp>
      <p:cxnSp>
        <p:nvCxnSpPr>
          <p:cNvPr id="16" name="Straight Arrow Connector 15"/>
          <p:cNvCxnSpPr/>
          <p:nvPr/>
        </p:nvCxnSpPr>
        <p:spPr>
          <a:xfrm flipV="1">
            <a:off x="2751841" y="3933056"/>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3995936" y="2924944"/>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771800" y="2924944"/>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200113" y="2924944"/>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4572000" y="3284984"/>
            <a:ext cx="739117" cy="506324"/>
          </a:xfrm>
          <a:prstGeom prst="rect">
            <a:avLst/>
          </a:prstGeom>
          <a:noFill/>
          <a:ln w="9525">
            <a:noFill/>
            <a:miter lim="800000"/>
            <a:headEnd/>
            <a:tailEnd/>
          </a:ln>
        </p:spPr>
      </p:pic>
      <p:sp>
        <p:nvSpPr>
          <p:cNvPr id="17" name="TextBox 16"/>
          <p:cNvSpPr txBox="1"/>
          <p:nvPr/>
        </p:nvSpPr>
        <p:spPr>
          <a:xfrm>
            <a:off x="179512" y="4493438"/>
            <a:ext cx="8712968"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ryokj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opu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ys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gj</a:t>
            </a:r>
            <a:r>
              <a:rPr lang="en-CA" sz="2800" b="1" dirty="0" smtClean="0">
                <a:solidFill>
                  <a:schemeClr val="bg1"/>
                </a:solidFill>
                <a:latin typeface="DevLys 010" pitchFamily="2" charset="0"/>
              </a:rPr>
              <a:t> le;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izdkj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izkFkZuk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fourh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jgks</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lc</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ifo</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yksxksa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yxkrkj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fourh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djks</a:t>
            </a:r>
            <a:r>
              <a:rPr lang="en-CA" sz="2800" b="1" dirty="0" smtClean="0">
                <a:solidFill>
                  <a:schemeClr val="bg1"/>
                </a:solidFill>
                <a:latin typeface="Calibri" pitchFamily="34" charset="0"/>
              </a:rPr>
              <a:t>” </a:t>
            </a:r>
            <a:r>
              <a:rPr lang="en-CA" sz="2800" b="1" dirty="0" err="1" smtClean="0">
                <a:solidFill>
                  <a:schemeClr val="bg1"/>
                </a:solidFill>
                <a:latin typeface="DevLys 010" pitchFamily="2" charset="0"/>
              </a:rPr>
              <a:t>bfQfl;ksa</a:t>
            </a:r>
            <a:r>
              <a:rPr lang="en-CA" sz="2800" b="1" dirty="0" smtClean="0">
                <a:solidFill>
                  <a:schemeClr val="bg1"/>
                </a:solidFill>
                <a:latin typeface="DevLys 010" pitchFamily="2" charset="0"/>
              </a:rPr>
              <a:t> 6%17&amp;18 </a:t>
            </a: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opu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ysdj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izkFkZuk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lgk;rk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a:t>
            </a:r>
            <a:endParaRPr lang="en-CA" sz="2800" b="1" dirty="0">
              <a:solidFill>
                <a:schemeClr val="bg1"/>
              </a:solidFill>
              <a:latin typeface="Calibri" pitchFamily="34" charset="0"/>
            </a:endParaRPr>
          </a:p>
        </p:txBody>
      </p:sp>
      <p:pic>
        <p:nvPicPr>
          <p:cNvPr id="24" name="Picture 23" descr="dove and sword large cropped.png"/>
          <p:cNvPicPr>
            <a:picLocks noChangeAspect="1"/>
          </p:cNvPicPr>
          <p:nvPr/>
        </p:nvPicPr>
        <p:blipFill>
          <a:blip r:embed="rId4" cstate="print"/>
          <a:stretch>
            <a:fillRect/>
          </a:stretch>
        </p:blipFill>
        <p:spPr>
          <a:xfrm>
            <a:off x="755576" y="2636912"/>
            <a:ext cx="1749976" cy="1810845"/>
          </a:xfrm>
          <a:prstGeom prst="rect">
            <a:avLst/>
          </a:prstGeom>
        </p:spPr>
      </p:pic>
      <p:sp>
        <p:nvSpPr>
          <p:cNvPr id="26" name="Rectangle 25"/>
          <p:cNvSpPr/>
          <p:nvPr/>
        </p:nvSpPr>
        <p:spPr>
          <a:xfrm rot="16200000">
            <a:off x="-628835" y="337325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27" name="Picture 2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ugha</a:t>
            </a:r>
            <a:endParaRPr lang="en-CA" sz="2000" dirty="0">
              <a:solidFill>
                <a:schemeClr val="bg1"/>
              </a:solidFill>
            </a:endParaRPr>
          </a:p>
        </p:txBody>
      </p:sp>
      <p:sp>
        <p:nvSpPr>
          <p:cNvPr id="28"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107504" y="6372036"/>
            <a:ext cx="936104" cy="369332"/>
          </a:xfrm>
          <a:prstGeom prst="rect">
            <a:avLst/>
          </a:prstGeom>
          <a:noFill/>
        </p:spPr>
        <p:txBody>
          <a:bodyPr wrap="square" rtlCol="0">
            <a:spAutoFit/>
          </a:bodyPr>
          <a:lstStyle/>
          <a:p>
            <a:pPr algn="ctr"/>
            <a:r>
              <a:rPr lang="en-CA" dirty="0" smtClean="0"/>
              <a:t>28,29</a:t>
            </a:r>
            <a:endParaRPr lang="en-CA" dirty="0"/>
          </a:p>
        </p:txBody>
      </p:sp>
      <p:sp>
        <p:nvSpPr>
          <p:cNvPr id="30"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err="1" smtClean="0">
                <a:solidFill>
                  <a:srgbClr val="FF0000"/>
                </a:solidFill>
                <a:latin typeface="DevLys 010" pitchFamily="2" charset="0"/>
              </a:rPr>
              <a:t>ijes'oj</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vkRek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ge</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gksdj</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izkFkZuk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rFkk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ijes'oj</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opu</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bLrseky</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izkFkZuk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djus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gekjh</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lgk;rk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gSA</a:t>
            </a:r>
            <a:endParaRPr lang="en-CA" sz="2800" b="1" dirty="0" smtClean="0">
              <a:solidFill>
                <a:srgbClr val="FF0000"/>
              </a:solidFill>
              <a:latin typeface="DevLys 010" pitchFamily="2"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sp>
        <p:nvSpPr>
          <p:cNvPr id="28" name="TextBox 27"/>
          <p:cNvSpPr txBox="1"/>
          <p:nvPr/>
        </p:nvSpPr>
        <p:spPr>
          <a:xfrm>
            <a:off x="107504" y="4941168"/>
            <a:ext cx="8964488" cy="1872208"/>
          </a:xfrm>
          <a:prstGeom prst="rect">
            <a:avLst/>
          </a:prstGeom>
          <a:noFill/>
        </p:spPr>
        <p:txBody>
          <a:bodyPr wrap="square" rtlCol="0">
            <a:spAutoFit/>
          </a:bodyPr>
          <a:lstStyle/>
          <a:p>
            <a:r>
              <a:rPr lang="en-CA" sz="2800" b="1" dirty="0" smtClean="0">
                <a:solidFill>
                  <a:schemeClr val="bg1"/>
                </a:solidFill>
                <a:latin typeface="Calibri" pitchFamily="34" charset="0"/>
              </a:rPr>
              <a:t>“</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fiz;ks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vfr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ifo</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fo’okl</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mUufr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ifo</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izkFkZuk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izse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cuk</a:t>
            </a:r>
            <a:r>
              <a:rPr lang="en-CA" sz="2800" b="1" dirty="0" smtClean="0">
                <a:solidFill>
                  <a:schemeClr val="bg1"/>
                </a:solidFill>
                <a:latin typeface="DevLys 010" pitchFamily="2" charset="0"/>
              </a:rPr>
              <a:t>, j[</a:t>
            </a:r>
            <a:r>
              <a:rPr lang="en-CA" sz="2800" b="1" dirty="0" err="1" smtClean="0">
                <a:solidFill>
                  <a:schemeClr val="bg1"/>
                </a:solidFill>
                <a:latin typeface="DevLys 010" pitchFamily="2" charset="0"/>
              </a:rPr>
              <a:t>kks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vuUr</a:t>
            </a:r>
            <a:r>
              <a:rPr lang="en-CA" sz="2800" b="1" dirty="0" smtClean="0">
                <a:solidFill>
                  <a:schemeClr val="bg1"/>
                </a:solidFill>
                <a:latin typeface="DevLys 010" pitchFamily="2" charset="0"/>
              </a:rPr>
              <a:t> thou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n;k</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ckV</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tksgrs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jgksA</a:t>
            </a:r>
            <a:r>
              <a:rPr lang="en-CA" sz="2800" b="1" dirty="0" smtClean="0">
                <a:solidFill>
                  <a:schemeClr val="bg1"/>
                </a:solidFill>
                <a:latin typeface="Calibri" pitchFamily="34" charset="0"/>
              </a:rPr>
              <a:t>” </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gwnk</a:t>
            </a:r>
            <a:r>
              <a:rPr lang="en-CA" sz="2800" b="1" dirty="0" smtClean="0">
                <a:solidFill>
                  <a:schemeClr val="bg1"/>
                </a:solidFill>
                <a:latin typeface="DevLys 010" pitchFamily="2" charset="0"/>
              </a:rPr>
              <a:t> 1%20&amp;21</a:t>
            </a:r>
            <a:endParaRPr lang="en-CA" sz="2800" dirty="0">
              <a:solidFill>
                <a:schemeClr val="bg1"/>
              </a:solidFill>
              <a:latin typeface="Calibri" pitchFamily="34" charset="0"/>
            </a:endParaRPr>
          </a:p>
        </p:txBody>
      </p:sp>
      <p:pic>
        <p:nvPicPr>
          <p:cNvPr id="25" name="Picture 24" descr=" pray MC900194056.jpg"/>
          <p:cNvPicPr>
            <a:picLocks noChangeAspect="1"/>
          </p:cNvPicPr>
          <p:nvPr/>
        </p:nvPicPr>
        <p:blipFill>
          <a:blip r:embed="rId2" cstate="print"/>
          <a:stretch>
            <a:fillRect/>
          </a:stretch>
        </p:blipFill>
        <p:spPr>
          <a:xfrm flipH="1">
            <a:off x="3851920" y="3645024"/>
            <a:ext cx="860584" cy="1224136"/>
          </a:xfrm>
          <a:prstGeom prst="rect">
            <a:avLst/>
          </a:prstGeom>
        </p:spPr>
      </p:pic>
      <p:sp>
        <p:nvSpPr>
          <p:cNvPr id="23" name="Explosion 1 22"/>
          <p:cNvSpPr/>
          <p:nvPr/>
        </p:nvSpPr>
        <p:spPr>
          <a:xfrm>
            <a:off x="6372200" y="2996952"/>
            <a:ext cx="2448272"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V="1">
            <a:off x="5200113" y="4352501"/>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660232" y="3625860"/>
            <a:ext cx="1800200" cy="584775"/>
          </a:xfrm>
          <a:prstGeom prst="rect">
            <a:avLst/>
          </a:prstGeom>
          <a:noFill/>
        </p:spPr>
        <p:txBody>
          <a:bodyPr wrap="square" rtlCol="0">
            <a:spAutoFit/>
          </a:bodyPr>
          <a:lstStyle/>
          <a:p>
            <a:r>
              <a:rPr lang="en-CA" sz="3200" b="1" dirty="0" smtClean="0">
                <a:solidFill>
                  <a:schemeClr val="bg1"/>
                </a:solidFill>
                <a:latin typeface="DevLys 010" pitchFamily="2" charset="0"/>
              </a:rPr>
              <a:t>  </a:t>
            </a:r>
            <a:r>
              <a:rPr lang="en-CA" sz="3200" b="1" dirty="0" err="1" smtClean="0">
                <a:solidFill>
                  <a:schemeClr val="bg1"/>
                </a:solidFill>
                <a:latin typeface="DevLys 010" pitchFamily="2" charset="0"/>
              </a:rPr>
              <a:t>Ikjes’oj</a:t>
            </a:r>
            <a:r>
              <a:rPr lang="en-CA" sz="3200" b="1" dirty="0" smtClean="0">
                <a:solidFill>
                  <a:schemeClr val="bg1"/>
                </a:solidFill>
                <a:latin typeface="DevLys 010" pitchFamily="2" charset="0"/>
              </a:rPr>
              <a:t> </a:t>
            </a:r>
            <a:endParaRPr lang="en-CA" sz="2800" b="1" dirty="0">
              <a:solidFill>
                <a:schemeClr val="bg1"/>
              </a:solidFill>
            </a:endParaRPr>
          </a:p>
        </p:txBody>
      </p:sp>
      <p:cxnSp>
        <p:nvCxnSpPr>
          <p:cNvPr id="16" name="Straight Arrow Connector 15"/>
          <p:cNvCxnSpPr/>
          <p:nvPr/>
        </p:nvCxnSpPr>
        <p:spPr>
          <a:xfrm flipV="1">
            <a:off x="2751841" y="4352501"/>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3995936" y="3344389"/>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771800" y="3344389"/>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220072" y="3344389"/>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4572000" y="3714764"/>
            <a:ext cx="739117" cy="506324"/>
          </a:xfrm>
          <a:prstGeom prst="rect">
            <a:avLst/>
          </a:prstGeom>
          <a:noFill/>
          <a:ln w="9525">
            <a:noFill/>
            <a:miter lim="800000"/>
            <a:headEnd/>
            <a:tailEnd/>
          </a:ln>
        </p:spPr>
      </p:pic>
      <p:sp>
        <p:nvSpPr>
          <p:cNvPr id="18"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err="1" smtClean="0">
                <a:solidFill>
                  <a:srgbClr val="FF0000"/>
                </a:solidFill>
                <a:latin typeface="DevLys 010" pitchFamily="2" charset="0"/>
              </a:rPr>
              <a:t>ijes'oj</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vkRek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ge</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gksdj</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izkFkZuk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rFkk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ijes'oj</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opu</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bLrseky</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izkFkZuk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djus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gekjh</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lgk;rk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gSA</a:t>
            </a:r>
            <a:endParaRPr lang="en-CA" sz="2800" b="1" dirty="0" smtClean="0">
              <a:solidFill>
                <a:srgbClr val="FF0000"/>
              </a:solidFill>
              <a:latin typeface="DevLys 010" pitchFamily="2" charset="0"/>
            </a:endParaRPr>
          </a:p>
        </p:txBody>
      </p:sp>
      <p:pic>
        <p:nvPicPr>
          <p:cNvPr id="24" name="Picture 23" descr="dove and sword large cropped.png"/>
          <p:cNvPicPr>
            <a:picLocks noChangeAspect="1"/>
          </p:cNvPicPr>
          <p:nvPr/>
        </p:nvPicPr>
        <p:blipFill>
          <a:blip r:embed="rId4" cstate="print"/>
          <a:stretch>
            <a:fillRect/>
          </a:stretch>
        </p:blipFill>
        <p:spPr>
          <a:xfrm>
            <a:off x="755576" y="3058315"/>
            <a:ext cx="1749976" cy="1810845"/>
          </a:xfrm>
          <a:prstGeom prst="rect">
            <a:avLst/>
          </a:prstGeom>
        </p:spPr>
      </p:pic>
      <p:sp>
        <p:nvSpPr>
          <p:cNvPr id="26" name="Rectangle 25"/>
          <p:cNvSpPr/>
          <p:nvPr/>
        </p:nvSpPr>
        <p:spPr>
          <a:xfrm rot="16200000">
            <a:off x="-628835" y="3589275"/>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7" name="TextBox 26"/>
          <p:cNvSpPr txBox="1"/>
          <p:nvPr/>
        </p:nvSpPr>
        <p:spPr>
          <a:xfrm>
            <a:off x="35496" y="966207"/>
            <a:ext cx="8964488"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ifjiw.kZ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tkvks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vkil</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Hktu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Lrqfrxku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vkfRed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xhr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xk;k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&amp;</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lkeus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xkrs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dhrZu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jgksA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lnk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lc</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ckrksa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uke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firk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kU;okn</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jgksA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bfQ</a:t>
            </a:r>
            <a:r>
              <a:rPr lang="en-CA" sz="2800" b="1" dirty="0" smtClean="0">
                <a:solidFill>
                  <a:schemeClr val="bg1"/>
                </a:solidFill>
                <a:latin typeface="DevLys 010" pitchFamily="2" charset="0"/>
              </a:rPr>
              <a:t>- 5%18&amp;20</a:t>
            </a:r>
            <a:endParaRPr lang="en-CA" sz="2800" dirty="0">
              <a:solidFill>
                <a:schemeClr val="bg1"/>
              </a:solidFill>
              <a:latin typeface="Calibri" pitchFamily="34" charset="0"/>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extBox 29"/>
          <p:cNvSpPr txBox="1"/>
          <p:nvPr/>
        </p:nvSpPr>
        <p:spPr>
          <a:xfrm>
            <a:off x="8172400" y="5507940"/>
            <a:ext cx="936104" cy="369332"/>
          </a:xfrm>
          <a:prstGeom prst="rect">
            <a:avLst/>
          </a:prstGeom>
          <a:noFill/>
        </p:spPr>
        <p:txBody>
          <a:bodyPr wrap="square" rtlCol="0">
            <a:spAutoFit/>
          </a:bodyPr>
          <a:lstStyle/>
          <a:p>
            <a:pPr algn="ctr"/>
            <a:r>
              <a:rPr lang="en-CA" dirty="0" smtClean="0"/>
              <a:t>28,29</a:t>
            </a:r>
            <a:endParaRPr lang="en-CA"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Explosion 1 2"/>
          <p:cNvSpPr/>
          <p:nvPr/>
        </p:nvSpPr>
        <p:spPr>
          <a:xfrm>
            <a:off x="6660231" y="332656"/>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07504" y="573325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2987675" y="5157788"/>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827088" y="4005263"/>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547813" y="4292600"/>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971550" y="4652963"/>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323850" y="5013325"/>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2268538" y="4437063"/>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179388" y="4221163"/>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661025"/>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5013176"/>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229225"/>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413" y="5516563"/>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692275" y="5876925"/>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2916238" y="5949950"/>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2987675" y="4508500"/>
            <a:ext cx="576263" cy="576263"/>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cxnSp>
        <p:nvCxnSpPr>
          <p:cNvPr id="32" name="Straight Arrow Connector 31"/>
          <p:cNvCxnSpPr/>
          <p:nvPr/>
        </p:nvCxnSpPr>
        <p:spPr>
          <a:xfrm flipH="1">
            <a:off x="2843808" y="4077072"/>
            <a:ext cx="576014"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5868144" y="2060848"/>
            <a:ext cx="576014"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164288" y="1260049"/>
            <a:ext cx="1296144" cy="584775"/>
          </a:xfrm>
          <a:prstGeom prst="rect">
            <a:avLst/>
          </a:prstGeom>
          <a:noFill/>
        </p:spPr>
        <p:txBody>
          <a:bodyPr wrap="square" rtlCol="0">
            <a:spAutoFit/>
          </a:bodyPr>
          <a:lstStyle/>
          <a:p>
            <a:pPr algn="ctr"/>
            <a:r>
              <a:rPr lang="en-CA" sz="3200" b="1" dirty="0" err="1" smtClean="0">
                <a:solidFill>
                  <a:schemeClr val="bg1"/>
                </a:solidFill>
                <a:latin typeface="DevLys 010" pitchFamily="2" charset="0"/>
              </a:rPr>
              <a:t>ijes’oj</a:t>
            </a:r>
            <a:endParaRPr lang="en-CA" sz="3200" b="1" dirty="0">
              <a:solidFill>
                <a:schemeClr val="bg1"/>
              </a:solidFill>
            </a:endParaRPr>
          </a:p>
        </p:txBody>
      </p:sp>
      <p:pic>
        <p:nvPicPr>
          <p:cNvPr id="26" name="Picture 25" descr="lord-jesus-christ-coming-293608.gif"/>
          <p:cNvPicPr>
            <a:picLocks noChangeAspect="1"/>
          </p:cNvPicPr>
          <p:nvPr/>
        </p:nvPicPr>
        <p:blipFill>
          <a:blip r:embed="rId2" cstate="print"/>
          <a:srcRect l="5061" t="4036" r="4939" b="41434"/>
          <a:stretch>
            <a:fillRect/>
          </a:stretch>
        </p:blipFill>
        <p:spPr>
          <a:xfrm>
            <a:off x="3635896" y="2564904"/>
            <a:ext cx="2088232" cy="1842558"/>
          </a:xfrm>
          <a:prstGeom prst="rect">
            <a:avLst/>
          </a:prstGeom>
        </p:spPr>
      </p:pic>
      <p:sp>
        <p:nvSpPr>
          <p:cNvPr id="27" name="TextBox 8"/>
          <p:cNvSpPr txBox="1">
            <a:spLocks noChangeArrowheads="1"/>
          </p:cNvSpPr>
          <p:nvPr/>
        </p:nvSpPr>
        <p:spPr bwMode="auto">
          <a:xfrm>
            <a:off x="3707904" y="4005064"/>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
        <p:nvSpPr>
          <p:cNvPr id="30" name="Title 1"/>
          <p:cNvSpPr txBox="1">
            <a:spLocks/>
          </p:cNvSpPr>
          <p:nvPr/>
        </p:nvSpPr>
        <p:spPr bwMode="auto">
          <a:xfrm>
            <a:off x="4716462" y="4221088"/>
            <a:ext cx="4427538" cy="11521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defRPr/>
            </a:pPr>
            <a:r>
              <a:rPr kumimoji="0" lang="en-CA" sz="3200" b="0" i="0" u="none" strike="noStrike" kern="0" cap="none" spc="0" normalizeH="0" baseline="0" noProof="0" dirty="0" smtClean="0">
                <a:ln>
                  <a:noFill/>
                </a:ln>
                <a:solidFill>
                  <a:schemeClr val="tx2"/>
                </a:solidFill>
                <a:effectLst/>
                <a:uLnTx/>
                <a:uFillTx/>
                <a:latin typeface="+mj-lt"/>
                <a:ea typeface="+mj-ea"/>
                <a:cs typeface="+mj-cs"/>
              </a:rPr>
              <a:t/>
            </a:r>
            <a:br>
              <a:rPr kumimoji="0" lang="en-CA" sz="3200" b="0" i="0" u="none" strike="noStrike" kern="0" cap="none" spc="0" normalizeH="0" baseline="0" noProof="0" dirty="0" smtClean="0">
                <a:ln>
                  <a:noFill/>
                </a:ln>
                <a:solidFill>
                  <a:schemeClr val="tx2"/>
                </a:solidFill>
                <a:effectLst/>
                <a:uLnTx/>
                <a:uFillTx/>
                <a:latin typeface="+mj-lt"/>
                <a:ea typeface="+mj-ea"/>
                <a:cs typeface="+mj-cs"/>
              </a:rPr>
            </a:br>
            <a:r>
              <a:rPr kumimoji="0" lang="en-CA" sz="3200" b="0" i="0" u="none" strike="noStrike" kern="0" cap="none" spc="0" normalizeH="0" baseline="0" noProof="0" dirty="0" smtClean="0">
                <a:ln>
                  <a:noFill/>
                </a:ln>
                <a:solidFill>
                  <a:schemeClr val="tx2"/>
                </a:solidFill>
                <a:effectLst/>
                <a:uLnTx/>
                <a:uFillTx/>
                <a:latin typeface="+mj-lt"/>
                <a:ea typeface="+mj-ea"/>
                <a:cs typeface="+mj-cs"/>
              </a:rPr>
              <a: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CA" sz="2800" b="1" noProof="0" dirty="0" err="1" smtClean="0">
                <a:solidFill>
                  <a:schemeClr val="bg1"/>
                </a:solidFill>
                <a:latin typeface="DevLys 010" pitchFamily="2" charset="0"/>
              </a:rPr>
              <a:t>D;ksafd</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ijes’oj</a:t>
            </a:r>
            <a:r>
              <a:rPr lang="en-CA" sz="2800" b="1" noProof="0" dirty="0" smtClean="0">
                <a:solidFill>
                  <a:schemeClr val="bg1"/>
                </a:solidFill>
                <a:latin typeface="DevLys 010" pitchFamily="2" charset="0"/>
              </a:rPr>
              <a:t> ,d </a:t>
            </a:r>
            <a:r>
              <a:rPr lang="en-CA" sz="2800" b="1" noProof="0" dirty="0" err="1" smtClean="0">
                <a:solidFill>
                  <a:schemeClr val="bg1"/>
                </a:solidFill>
                <a:latin typeface="DevLys 010" pitchFamily="2" charset="0"/>
              </a:rPr>
              <a:t>gh</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gS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vkSj</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ijes’oj</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vkSj</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euq</a:t>
            </a:r>
            <a:r>
              <a:rPr lang="en-CA" sz="2800" b="1" noProof="0" dirty="0" smtClean="0">
                <a:solidFill>
                  <a:schemeClr val="bg1"/>
                </a:solidFill>
                <a:latin typeface="DevLys 010" pitchFamily="2" charset="0"/>
              </a:rPr>
              <a:t>";</a:t>
            </a:r>
            <a:r>
              <a:rPr lang="en-CA" sz="2800" b="1" noProof="0" dirty="0" err="1" smtClean="0">
                <a:solidFill>
                  <a:schemeClr val="bg1"/>
                </a:solidFill>
                <a:latin typeface="DevLys 010" pitchFamily="2" charset="0"/>
              </a:rPr>
              <a:t>ksa</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ds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chp</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esa</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Hkh</a:t>
            </a:r>
            <a:r>
              <a:rPr lang="en-CA" sz="2800" b="1" noProof="0" dirty="0" smtClean="0">
                <a:solidFill>
                  <a:schemeClr val="bg1"/>
                </a:solidFill>
                <a:latin typeface="DevLys 010" pitchFamily="2" charset="0"/>
              </a:rPr>
              <a:t> ,d </a:t>
            </a:r>
            <a:r>
              <a:rPr lang="en-CA" sz="2800" b="1" noProof="0" dirty="0" err="1" smtClean="0">
                <a:solidFill>
                  <a:schemeClr val="bg1"/>
                </a:solidFill>
                <a:latin typeface="DevLys 010" pitchFamily="2" charset="0"/>
              </a:rPr>
              <a:t>gh</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fcpobZ</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gS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vFkkZr</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elhg</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h’kq</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tks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euq</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gSA</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ftlus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vius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vki</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dks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lc</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ds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NqVdkjs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ds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fy</a:t>
            </a:r>
            <a:r>
              <a:rPr lang="en-CA" sz="2800" b="1" noProof="0" dirty="0" smtClean="0">
                <a:solidFill>
                  <a:schemeClr val="bg1"/>
                </a:solidFill>
                <a:latin typeface="DevLys 010" pitchFamily="2" charset="0"/>
              </a:rPr>
              <a:t>, ns </a:t>
            </a:r>
            <a:r>
              <a:rPr lang="en-CA" sz="2800" b="1" noProof="0" dirty="0" err="1" smtClean="0">
                <a:solidFill>
                  <a:schemeClr val="bg1"/>
                </a:solidFill>
                <a:latin typeface="DevLys 010" pitchFamily="2" charset="0"/>
              </a:rPr>
              <a:t>fn;k</a:t>
            </a:r>
            <a:r>
              <a:rPr lang="en-CA" sz="2800" b="1" noProof="0" dirty="0" smtClean="0">
                <a:solidFill>
                  <a:schemeClr val="bg1"/>
                </a:solidFill>
                <a:latin typeface="DevLys 010" pitchFamily="2" charset="0"/>
              </a:rPr>
              <a: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CA" sz="2800" b="1" dirty="0" smtClean="0">
                <a:solidFill>
                  <a:schemeClr val="bg1"/>
                </a:solidFill>
                <a:latin typeface="DevLys 010" pitchFamily="2" charset="0"/>
              </a:rPr>
              <a:t> 1 </a:t>
            </a:r>
            <a:r>
              <a:rPr lang="en-CA" sz="2800" b="1" dirty="0" err="1" smtClean="0">
                <a:solidFill>
                  <a:schemeClr val="bg1"/>
                </a:solidFill>
                <a:latin typeface="DevLys 010" pitchFamily="2" charset="0"/>
              </a:rPr>
              <a:t>rheqFkh;ql</a:t>
            </a:r>
            <a:r>
              <a:rPr lang="en-CA" sz="2800" b="1" dirty="0" smtClean="0">
                <a:solidFill>
                  <a:schemeClr val="bg1"/>
                </a:solidFill>
                <a:latin typeface="DevLys 010" pitchFamily="2" charset="0"/>
              </a:rPr>
              <a:t> 2%5&amp;6</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28" name="TextBox 27"/>
          <p:cNvSpPr txBox="1"/>
          <p:nvPr/>
        </p:nvSpPr>
        <p:spPr>
          <a:xfrm>
            <a:off x="323528" y="1183392"/>
            <a:ext cx="5832648" cy="2246769"/>
          </a:xfrm>
          <a:prstGeom prst="rect">
            <a:avLst/>
          </a:prstGeom>
          <a:noFill/>
        </p:spPr>
        <p:txBody>
          <a:bodyPr wrap="square" rtlCol="0">
            <a:spAutoFit/>
          </a:bodyPr>
          <a:lstStyle/>
          <a:p>
            <a:r>
              <a:rPr lang="en-CA" sz="2800" b="1" dirty="0" smtClean="0">
                <a:solidFill>
                  <a:schemeClr val="bg1"/>
                </a:solidFill>
                <a:latin typeface="Calibri" pitchFamily="34" charset="0"/>
              </a:rPr>
              <a:t>“Who is to condemn? Christ Jesus is </a:t>
            </a:r>
            <a:r>
              <a:rPr lang="en-CA" sz="2800" b="1" dirty="0" err="1" smtClean="0">
                <a:solidFill>
                  <a:schemeClr val="bg1"/>
                </a:solidFill>
                <a:latin typeface="DevLys 010" pitchFamily="2" charset="0"/>
              </a:rPr>
              <a:t>tks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x;k</a:t>
            </a:r>
            <a:r>
              <a:rPr lang="en-CA" sz="2800" b="1" dirty="0" smtClean="0">
                <a:solidFill>
                  <a:schemeClr val="bg1"/>
                </a:solidFill>
                <a:latin typeface="DevLys 010" pitchFamily="2" charset="0"/>
              </a:rPr>
              <a:t> &amp;</a:t>
            </a:r>
            <a:r>
              <a:rPr lang="en-CA" sz="2800" b="1" dirty="0" err="1" smtClean="0">
                <a:solidFill>
                  <a:schemeClr val="bg1"/>
                </a:solidFill>
                <a:latin typeface="DevLys 010" pitchFamily="2" charset="0"/>
              </a:rPr>
              <a:t>oju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eqnksZ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mBk</a:t>
            </a:r>
            <a:r>
              <a:rPr lang="en-CA" sz="2800" b="1" dirty="0" smtClean="0">
                <a:solidFill>
                  <a:schemeClr val="bg1"/>
                </a:solidFill>
                <a:latin typeface="DevLys 010" pitchFamily="2" charset="0"/>
              </a:rPr>
              <a:t> &amp;</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nkfguh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fuosnu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 </a:t>
            </a:r>
          </a:p>
          <a:p>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8^34</a:t>
            </a:r>
            <a:endParaRPr lang="en-CA" b="1" dirty="0">
              <a:latin typeface="Calibri" pitchFamily="34" charset="0"/>
            </a:endParaRPr>
          </a:p>
        </p:txBody>
      </p:sp>
      <p:pic>
        <p:nvPicPr>
          <p:cNvPr id="31" name="Picture 30"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29" name="TextBox 28"/>
          <p:cNvSpPr txBox="1"/>
          <p:nvPr/>
        </p:nvSpPr>
        <p:spPr>
          <a:xfrm>
            <a:off x="8172400" y="5877272"/>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Ukgha</a:t>
            </a:r>
            <a:r>
              <a:rPr lang="en-CA" sz="2000" b="1" dirty="0" smtClean="0">
                <a:solidFill>
                  <a:schemeClr val="bg1"/>
                </a:solidFill>
                <a:latin typeface="DevLys 010" pitchFamily="2" charset="0"/>
              </a:rPr>
              <a:t>!</a:t>
            </a:r>
            <a:endParaRPr lang="en-CA" sz="2000" dirty="0">
              <a:solidFill>
                <a:schemeClr val="bg1"/>
              </a:solidFill>
            </a:endParaRPr>
          </a:p>
        </p:txBody>
      </p:sp>
      <p:sp>
        <p:nvSpPr>
          <p:cNvPr id="3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7" name="TextBox 36"/>
          <p:cNvSpPr txBox="1"/>
          <p:nvPr/>
        </p:nvSpPr>
        <p:spPr>
          <a:xfrm>
            <a:off x="179512" y="6372036"/>
            <a:ext cx="576064" cy="369332"/>
          </a:xfrm>
          <a:prstGeom prst="rect">
            <a:avLst/>
          </a:prstGeom>
          <a:noFill/>
        </p:spPr>
        <p:txBody>
          <a:bodyPr wrap="square" rtlCol="0">
            <a:spAutoFit/>
          </a:bodyPr>
          <a:lstStyle/>
          <a:p>
            <a:pPr algn="ctr"/>
            <a:r>
              <a:rPr lang="en-CA" dirty="0" smtClean="0">
                <a:solidFill>
                  <a:schemeClr val="bg1"/>
                </a:solidFill>
              </a:rPr>
              <a:t>30</a:t>
            </a:r>
            <a:endParaRPr lang="en-CA" dirty="0">
              <a:solidFill>
                <a:schemeClr val="bg1"/>
              </a:solidFill>
            </a:endParaRPr>
          </a:p>
        </p:txBody>
      </p:sp>
      <p:sp>
        <p:nvSpPr>
          <p:cNvPr id="38" name="TextBox 37"/>
          <p:cNvSpPr txBox="1"/>
          <p:nvPr/>
        </p:nvSpPr>
        <p:spPr>
          <a:xfrm>
            <a:off x="0" y="188640"/>
            <a:ext cx="6217920" cy="1384995"/>
          </a:xfrm>
          <a:prstGeom prst="rect">
            <a:avLst/>
          </a:prstGeom>
          <a:solidFill>
            <a:schemeClr val="tx1"/>
          </a:solidFill>
        </p:spPr>
        <p:txBody>
          <a:bodyPr wrap="square" rtlCol="0">
            <a:spAutoFit/>
          </a:bodyPr>
          <a:lstStyle/>
          <a:p>
            <a:pPr algn="ctr"/>
            <a:r>
              <a:rPr lang="en-CA" sz="2800" b="1" dirty="0" err="1" smtClean="0">
                <a:solidFill>
                  <a:srgbClr val="FF0000"/>
                </a:solidFill>
                <a:latin typeface="DevLys 010" pitchFamily="2" charset="0"/>
              </a:rPr>
              <a:t>gekjk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egk;td</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elhg</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ge</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lc</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fy</a:t>
            </a:r>
            <a:r>
              <a:rPr lang="en-CA" sz="2800" b="1" dirty="0" smtClean="0">
                <a:solidFill>
                  <a:srgbClr val="FF0000"/>
                </a:solidFill>
                <a:latin typeface="DevLys 010" pitchFamily="2" charset="0"/>
              </a:rPr>
              <a:t>, ,d </a:t>
            </a:r>
            <a:r>
              <a:rPr lang="en-CA" sz="2800" b="1" dirty="0" err="1" smtClean="0">
                <a:solidFill>
                  <a:srgbClr val="FF0000"/>
                </a:solidFill>
                <a:latin typeface="DevLys 010" pitchFamily="2" charset="0"/>
              </a:rPr>
              <a:t>eè;LFk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ds</a:t>
            </a:r>
            <a:r>
              <a:rPr lang="en-CA" sz="2800" b="1" dirty="0" smtClean="0">
                <a:solidFill>
                  <a:srgbClr val="FF0000"/>
                </a:solidFill>
                <a:latin typeface="DevLys 010" pitchFamily="2" charset="0"/>
              </a:rPr>
              <a:t> </a:t>
            </a:r>
          </a:p>
          <a:p>
            <a:pPr algn="ctr"/>
            <a:r>
              <a:rPr lang="en-CA" sz="2800" b="1" dirty="0" smtClean="0">
                <a:solidFill>
                  <a:srgbClr val="FF0000"/>
                </a:solidFill>
                <a:latin typeface="DevLys 010" pitchFamily="2" charset="0"/>
              </a:rPr>
              <a:t>:</a:t>
            </a:r>
            <a:r>
              <a:rPr lang="en-CA" sz="2800" b="1" dirty="0" err="1" smtClean="0">
                <a:solidFill>
                  <a:srgbClr val="FF0000"/>
                </a:solidFill>
                <a:latin typeface="DevLys 010" pitchFamily="2" charset="0"/>
              </a:rPr>
              <a:t>i</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eè;LFkrk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vkSj</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nke</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pqdkrk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gSA</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539552" y="548680"/>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365104"/>
            <a:ext cx="8892480" cy="1815882"/>
          </a:xfrm>
          <a:prstGeom prst="rect">
            <a:avLst/>
          </a:prstGeom>
          <a:noFill/>
        </p:spPr>
        <p:txBody>
          <a:bodyPr wrap="square" rtlCol="0">
            <a:spAutoFit/>
          </a:bodyPr>
          <a:lstStyle/>
          <a:p>
            <a:r>
              <a:rPr lang="en-CA" sz="2800" b="1" dirty="0" smtClean="0">
                <a:solidFill>
                  <a:schemeClr val="bg1"/>
                </a:solidFill>
                <a:latin typeface="Calibri" pitchFamily="34" charset="0"/>
              </a:rPr>
              <a:t>“</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ckydks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;s </a:t>
            </a:r>
            <a:r>
              <a:rPr lang="en-CA" sz="2800" b="1" dirty="0" err="1" smtClean="0">
                <a:solidFill>
                  <a:schemeClr val="bg1"/>
                </a:solidFill>
                <a:latin typeface="DevLys 010" pitchFamily="2" charset="0"/>
              </a:rPr>
              <a:t>ckrsa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rqEgsa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blfy;s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krk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gw</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u </a:t>
            </a:r>
            <a:r>
              <a:rPr lang="en-CA" sz="2800" b="1" dirty="0" err="1" smtClean="0">
                <a:solidFill>
                  <a:schemeClr val="bg1"/>
                </a:solidFill>
                <a:latin typeface="DevLys 010" pitchFamily="2" charset="0"/>
              </a:rPr>
              <a:t>djks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;fn </a:t>
            </a:r>
            <a:r>
              <a:rPr lang="en-CA" sz="2800" b="1" dirty="0" err="1" smtClean="0">
                <a:solidFill>
                  <a:schemeClr val="bg1"/>
                </a:solidFill>
                <a:latin typeface="DevLys 010" pitchFamily="2" charset="0"/>
              </a:rPr>
              <a:t>dksbZ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firk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ikl</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gejk</a:t>
            </a:r>
            <a:r>
              <a:rPr lang="en-CA" sz="2800" b="1" dirty="0" smtClean="0">
                <a:solidFill>
                  <a:schemeClr val="bg1"/>
                </a:solidFill>
                <a:latin typeface="DevLys 010" pitchFamily="2" charset="0"/>
              </a:rPr>
              <a:t> ,d </a:t>
            </a:r>
            <a:r>
              <a:rPr lang="en-CA" sz="2800" b="1" dirty="0" err="1" smtClean="0">
                <a:solidFill>
                  <a:schemeClr val="bg1"/>
                </a:solidFill>
                <a:latin typeface="DevLys 010" pitchFamily="2" charset="0"/>
              </a:rPr>
              <a:t>lgk;d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vFkkZr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kehZ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ogha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izk;f’pr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dsoy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ugha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oju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txr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a:t>
            </a: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 1;wgUuk 2%1&amp;2</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461665"/>
          </a:xfrm>
          <a:prstGeom prst="rect">
            <a:avLst/>
          </a:prstGeom>
          <a:noFill/>
        </p:spPr>
        <p:txBody>
          <a:bodyPr wrap="square" rtlCol="0">
            <a:spAutoFit/>
          </a:bodyPr>
          <a:lstStyle/>
          <a:p>
            <a:pPr algn="ctr"/>
            <a:r>
              <a:rPr lang="en-CA" sz="2400" b="1" dirty="0" smtClean="0">
                <a:latin typeface="DevLys 010" pitchFamily="2" charset="0"/>
              </a:rPr>
              <a:t>e/;</a:t>
            </a:r>
            <a:r>
              <a:rPr lang="en-CA" sz="2400" b="1" dirty="0" err="1" smtClean="0">
                <a:latin typeface="DevLys 010" pitchFamily="2" charset="0"/>
              </a:rPr>
              <a:t>LFk</a:t>
            </a:r>
            <a:endParaRPr lang="en-CA" b="1" dirty="0"/>
          </a:p>
        </p:txBody>
      </p:sp>
      <p:sp>
        <p:nvSpPr>
          <p:cNvPr id="7" name="TextBox 6"/>
          <p:cNvSpPr txBox="1"/>
          <p:nvPr/>
        </p:nvSpPr>
        <p:spPr>
          <a:xfrm>
            <a:off x="2771800" y="2771636"/>
            <a:ext cx="1800200" cy="461665"/>
          </a:xfrm>
          <a:prstGeom prst="rect">
            <a:avLst/>
          </a:prstGeom>
          <a:noFill/>
        </p:spPr>
        <p:txBody>
          <a:bodyPr wrap="square" rtlCol="0">
            <a:spAutoFit/>
          </a:bodyPr>
          <a:lstStyle/>
          <a:p>
            <a:pPr algn="ctr"/>
            <a:r>
              <a:rPr lang="en-CA" sz="2400" b="1" dirty="0" err="1" smtClean="0">
                <a:latin typeface="DevLys 010" pitchFamily="2" charset="0"/>
              </a:rPr>
              <a:t>eqíbZ</a:t>
            </a:r>
            <a:endParaRPr lang="en-CA" sz="2400" b="1" dirty="0"/>
          </a:p>
        </p:txBody>
      </p:sp>
      <p:sp>
        <p:nvSpPr>
          <p:cNvPr id="9" name="Smiley Face 8"/>
          <p:cNvSpPr/>
          <p:nvPr/>
        </p:nvSpPr>
        <p:spPr>
          <a:xfrm>
            <a:off x="489248" y="3450704"/>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2" name="TextBox 11"/>
          <p:cNvSpPr txBox="1"/>
          <p:nvPr/>
        </p:nvSpPr>
        <p:spPr>
          <a:xfrm>
            <a:off x="539552" y="3748970"/>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Tkh</a:t>
            </a:r>
            <a:r>
              <a:rPr lang="en-CA" sz="2000" b="1" dirty="0" smtClean="0">
                <a:solidFill>
                  <a:schemeClr val="bg1"/>
                </a:solidFill>
                <a:latin typeface="DevLys 010" pitchFamily="2" charset="0"/>
              </a:rPr>
              <a:t> </a:t>
            </a:r>
            <a:r>
              <a:rPr lang="en-CA" sz="2000" b="1" dirty="0" err="1" smtClean="0">
                <a:solidFill>
                  <a:schemeClr val="bg1"/>
                </a:solidFill>
                <a:latin typeface="DevLys 010" pitchFamily="2" charset="0"/>
              </a:rPr>
              <a:t>gk¡A</a:t>
            </a:r>
            <a:r>
              <a:rPr lang="en-CA" sz="2000" b="1" dirty="0" smtClean="0">
                <a:solidFill>
                  <a:schemeClr val="bg1"/>
                </a:solidFill>
                <a:latin typeface="DevLys 010" pitchFamily="2" charset="0"/>
              </a:rPr>
              <a:t> </a:t>
            </a:r>
            <a:endParaRPr lang="en-CA" sz="2000" dirty="0">
              <a:solidFill>
                <a:schemeClr val="bg1"/>
              </a:solidFill>
            </a:endParaRPr>
          </a:p>
        </p:txBody>
      </p:sp>
      <p:sp>
        <p:nvSpPr>
          <p:cNvPr id="14" name="TextBox 13"/>
          <p:cNvSpPr txBox="1"/>
          <p:nvPr/>
        </p:nvSpPr>
        <p:spPr>
          <a:xfrm>
            <a:off x="179512" y="6516052"/>
            <a:ext cx="576064" cy="369332"/>
          </a:xfrm>
          <a:prstGeom prst="rect">
            <a:avLst/>
          </a:prstGeom>
          <a:noFill/>
        </p:spPr>
        <p:txBody>
          <a:bodyPr wrap="square" rtlCol="0">
            <a:spAutoFit/>
          </a:bodyPr>
          <a:lstStyle/>
          <a:p>
            <a:pPr algn="ctr"/>
            <a:r>
              <a:rPr lang="en-CA" dirty="0" smtClean="0">
                <a:solidFill>
                  <a:schemeClr val="bg1"/>
                </a:solidFill>
              </a:rPr>
              <a:t>31</a:t>
            </a:r>
            <a:endParaRPr lang="en-CA" dirty="0">
              <a:solidFill>
                <a:schemeClr val="bg1"/>
              </a:solidFill>
            </a:endParaRPr>
          </a:p>
        </p:txBody>
      </p:sp>
      <p:sp>
        <p:nvSpPr>
          <p:cNvPr id="15" name="Rectangle 3"/>
          <p:cNvSpPr>
            <a:spLocks noChangeArrowheads="1"/>
          </p:cNvSpPr>
          <p:nvPr/>
        </p:nvSpPr>
        <p:spPr bwMode="auto">
          <a:xfrm>
            <a:off x="827584" y="-27384"/>
            <a:ext cx="7054592"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err="1" smtClean="0">
                <a:solidFill>
                  <a:srgbClr val="FF0000"/>
                </a:solidFill>
                <a:latin typeface="DevLys 010" pitchFamily="2" charset="0"/>
              </a:rPr>
              <a:t>gekjk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egk;ktd</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elhg</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gekjs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cpko</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esa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gekjs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ikiksa</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fy</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fd;s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mlds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kjk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fd;s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x;s</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izk;f’pr</a:t>
            </a:r>
            <a:r>
              <a:rPr lang="en-CA" sz="2800" b="1" dirty="0" smtClean="0">
                <a:solidFill>
                  <a:srgbClr val="FF0000"/>
                </a:solidFill>
                <a:latin typeface="DevLys 010" pitchFamily="2" charset="0"/>
              </a:rPr>
              <a:t> dh </a:t>
            </a:r>
            <a:r>
              <a:rPr lang="en-CA" sz="2800" b="1" dirty="0" err="1" smtClean="0">
                <a:solidFill>
                  <a:srgbClr val="FF0000"/>
                </a:solidFill>
                <a:latin typeface="DevLys 010" pitchFamily="2" charset="0"/>
              </a:rPr>
              <a:t>odkyr</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djrk</a:t>
            </a:r>
            <a:r>
              <a:rPr lang="en-CA" sz="2800" b="1" dirty="0" smtClean="0">
                <a:solidFill>
                  <a:srgbClr val="FF0000"/>
                </a:solidFill>
                <a:latin typeface="DevLys 010" pitchFamily="2" charset="0"/>
              </a:rPr>
              <a:t> </a:t>
            </a:r>
            <a:r>
              <a:rPr lang="en-CA" sz="2800" b="1" dirty="0" err="1" smtClean="0">
                <a:solidFill>
                  <a:srgbClr val="FF0000"/>
                </a:solidFill>
                <a:latin typeface="DevLys 010" pitchFamily="2" charset="0"/>
              </a:rPr>
              <a:t>gSA</a:t>
            </a:r>
            <a:r>
              <a:rPr lang="en-CA" sz="2800" b="1" dirty="0" smtClean="0">
                <a:solidFill>
                  <a:srgbClr val="FF0000"/>
                </a:solidFill>
                <a:latin typeface="DevLys 010" pitchFamily="2" charset="0"/>
              </a:rPr>
              <a:t> </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11" name="Oval 10"/>
          <p:cNvSpPr/>
          <p:nvPr/>
        </p:nvSpPr>
        <p:spPr>
          <a:xfrm>
            <a:off x="1187624" y="144016"/>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 Box 3"/>
          <p:cNvSpPr txBox="1">
            <a:spLocks noChangeArrowheads="1"/>
          </p:cNvSpPr>
          <p:nvPr/>
        </p:nvSpPr>
        <p:spPr bwMode="auto">
          <a:xfrm>
            <a:off x="1115616" y="980728"/>
            <a:ext cx="7236966" cy="4501232"/>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Kruti Dev 021" pitchFamily="2" charset="0"/>
              </a:rPr>
              <a:t>ijes’oj</a:t>
            </a:r>
            <a:r>
              <a:rPr lang="en-US" sz="2800" b="1" dirty="0" smtClean="0">
                <a:solidFill>
                  <a:schemeClr val="bg1"/>
                </a:solidFill>
                <a:latin typeface="Kruti Dev 021" pitchFamily="2" charset="0"/>
              </a:rPr>
              <a:t> o </a:t>
            </a:r>
            <a:r>
              <a:rPr lang="en-US" sz="2800" b="1" dirty="0" err="1" smtClean="0">
                <a:solidFill>
                  <a:schemeClr val="bg1"/>
                </a:solidFill>
                <a:latin typeface="Kruti Dev 021" pitchFamily="2" charset="0"/>
              </a:rPr>
              <a:t>mlds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vuqxzg</a:t>
            </a:r>
            <a:r>
              <a:rPr lang="en-US" sz="2800" b="1" dirty="0" smtClean="0">
                <a:solidFill>
                  <a:schemeClr val="bg1"/>
                </a:solidFill>
                <a:latin typeface="Kruti Dev 021" pitchFamily="2" charset="0"/>
              </a:rPr>
              <a:t> rd </a:t>
            </a:r>
            <a:r>
              <a:rPr lang="en-US" sz="2800" b="1" dirty="0" err="1" smtClean="0">
                <a:solidFill>
                  <a:schemeClr val="bg1"/>
                </a:solidFill>
                <a:latin typeface="Kruti Dev 021" pitchFamily="2" charset="0"/>
              </a:rPr>
              <a:t>gekjh</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igq¡p</a:t>
            </a:r>
            <a:endParaRPr lang="en-US" sz="2800" b="1" dirty="0" smtClean="0">
              <a:solidFill>
                <a:schemeClr val="bg1"/>
              </a:solidFill>
              <a:latin typeface="Kruti Dev 021" pitchFamily="2" charset="0"/>
            </a:endParaRPr>
          </a:p>
          <a:p>
            <a:pPr algn="ctr"/>
            <a:endParaRPr lang="en-US" sz="1050" b="1" dirty="0" smtClean="0">
              <a:solidFill>
                <a:schemeClr val="bg1"/>
              </a:solidFill>
              <a:latin typeface="Kruti Dev 021" pitchFamily="2" charset="0"/>
            </a:endParaRPr>
          </a:p>
          <a:p>
            <a:pPr algn="ctr"/>
            <a:r>
              <a:rPr lang="en-US" sz="2800" b="1" dirty="0" smtClean="0">
                <a:latin typeface="Kruti Dev 021" pitchFamily="2" charset="0"/>
              </a:rPr>
              <a:t>;</a:t>
            </a:r>
            <a:r>
              <a:rPr lang="en-US" sz="2800" b="1" dirty="0" err="1" smtClean="0">
                <a:latin typeface="Kruti Dev 021" pitchFamily="2" charset="0"/>
              </a:rPr>
              <a:t>h’kq</a:t>
            </a:r>
            <a:r>
              <a:rPr lang="en-US" sz="2800" b="1" dirty="0" smtClean="0">
                <a:latin typeface="Kruti Dev 021" pitchFamily="2" charset="0"/>
              </a:rPr>
              <a:t> </a:t>
            </a:r>
            <a:r>
              <a:rPr lang="en-US" sz="2800" b="1" dirty="0" err="1" smtClean="0">
                <a:latin typeface="Kruti Dev 021" pitchFamily="2" charset="0"/>
              </a:rPr>
              <a:t>uke</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r>
              <a:rPr lang="en-US" sz="2800" b="1" dirty="0" err="1" smtClean="0">
                <a:latin typeface="Kruti Dev 021" pitchFamily="2" charset="0"/>
              </a:rPr>
              <a:t>gekjh</a:t>
            </a:r>
            <a:r>
              <a:rPr lang="en-US" sz="2800" b="1" dirty="0" smtClean="0">
                <a:latin typeface="Kruti Dev 021" pitchFamily="2" charset="0"/>
              </a:rPr>
              <a:t> </a:t>
            </a:r>
            <a:r>
              <a:rPr lang="en-US" sz="2800" b="1" dirty="0" err="1" smtClean="0">
                <a:latin typeface="Kruti Dev 021" pitchFamily="2" charset="0"/>
              </a:rPr>
              <a:t>izkFkZuk,a</a:t>
            </a:r>
            <a:r>
              <a:rPr lang="en-US" sz="2800" b="1" dirty="0" smtClean="0">
                <a:latin typeface="Kruti Dev 021" pitchFamily="2" charset="0"/>
              </a:rPr>
              <a:t> </a:t>
            </a:r>
            <a:r>
              <a:rPr lang="en-US" sz="2800" b="1" dirty="0" err="1" smtClean="0">
                <a:latin typeface="Kruti Dev 021" pitchFamily="2" charset="0"/>
              </a:rPr>
              <a:t>lquh</a:t>
            </a:r>
            <a:r>
              <a:rPr lang="en-US" sz="2800" b="1" dirty="0" smtClean="0">
                <a:latin typeface="Kruti Dev 021" pitchFamily="2" charset="0"/>
              </a:rPr>
              <a:t> </a:t>
            </a:r>
            <a:r>
              <a:rPr lang="en-US" sz="2800" b="1" dirty="0" err="1" smtClean="0">
                <a:latin typeface="Kruti Dev 021" pitchFamily="2" charset="0"/>
              </a:rPr>
              <a:t>tkrh</a:t>
            </a:r>
            <a:r>
              <a:rPr lang="en-US" sz="2800" b="1" dirty="0" smtClean="0">
                <a:latin typeface="Kruti Dev 021" pitchFamily="2" charset="0"/>
              </a:rPr>
              <a:t> </a:t>
            </a:r>
            <a:r>
              <a:rPr lang="en-US" sz="2800" b="1" dirty="0" err="1" smtClean="0">
                <a:latin typeface="Kruti Dev 021" pitchFamily="2" charset="0"/>
              </a:rPr>
              <a:t>gS</a:t>
            </a:r>
            <a:endParaRPr lang="en-US" sz="2800" b="1" dirty="0" smtClean="0">
              <a:latin typeface="Kruti Dev 021" pitchFamily="2" charset="0"/>
            </a:endParaRPr>
          </a:p>
          <a:p>
            <a:pPr algn="ctr"/>
            <a:r>
              <a:rPr lang="en-US" sz="2800" b="1" dirty="0" err="1" smtClean="0">
                <a:solidFill>
                  <a:schemeClr val="bg1"/>
                </a:solidFill>
                <a:latin typeface="Kruti Dev 021" pitchFamily="2" charset="0"/>
              </a:rPr>
              <a:t>vuqxzg</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flgkalu</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ds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lkeus</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n;k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vuqxzg</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vkSj</a:t>
            </a:r>
            <a:r>
              <a:rPr lang="en-US" sz="2800" b="1" dirty="0" smtClean="0">
                <a:solidFill>
                  <a:schemeClr val="bg1"/>
                </a:solidFill>
                <a:latin typeface="Kruti Dev 021" pitchFamily="2" charset="0"/>
              </a:rPr>
              <a:t> </a:t>
            </a:r>
          </a:p>
          <a:p>
            <a:pPr algn="ctr"/>
            <a:r>
              <a:rPr lang="en-US" sz="2800" b="1" dirty="0" err="1" smtClean="0">
                <a:solidFill>
                  <a:schemeClr val="bg1"/>
                </a:solidFill>
                <a:latin typeface="Kruti Dev 021" pitchFamily="2" charset="0"/>
              </a:rPr>
              <a:t>lgk;rk</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izkIr</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gksrh</a:t>
            </a:r>
            <a:r>
              <a:rPr lang="en-US" sz="2800" b="1" dirty="0" smtClean="0">
                <a:solidFill>
                  <a:schemeClr val="bg1"/>
                </a:solidFill>
                <a:latin typeface="Kruti Dev 021" pitchFamily="2" charset="0"/>
              </a:rPr>
              <a:t> </a:t>
            </a:r>
            <a:r>
              <a:rPr lang="en-US" sz="2800" b="1" dirty="0" err="1" smtClean="0">
                <a:solidFill>
                  <a:schemeClr val="bg1"/>
                </a:solidFill>
                <a:latin typeface="Kruti Dev 021" pitchFamily="2" charset="0"/>
              </a:rPr>
              <a:t>gS</a:t>
            </a:r>
            <a:endParaRPr lang="en-US" sz="2800" b="1" dirty="0" smtClean="0">
              <a:solidFill>
                <a:schemeClr val="bg1"/>
              </a:solidFill>
              <a:latin typeface="Kruti Dev 021" pitchFamily="2" charset="0"/>
            </a:endParaRPr>
          </a:p>
          <a:p>
            <a:pPr algn="ctr"/>
            <a:r>
              <a:rPr lang="en-US" sz="2800" b="1" dirty="0" err="1" smtClean="0">
                <a:latin typeface="Kruti Dev 021" pitchFamily="2" charset="0"/>
              </a:rPr>
              <a:t>Lkkjh</a:t>
            </a:r>
            <a:r>
              <a:rPr lang="en-US" sz="2800" b="1" dirty="0" smtClean="0">
                <a:latin typeface="Kruti Dev 021" pitchFamily="2" charset="0"/>
              </a:rPr>
              <a:t> t:jrsa </a:t>
            </a:r>
            <a:r>
              <a:rPr lang="en-US" sz="2800" b="1" dirty="0" err="1" smtClean="0">
                <a:latin typeface="Kruti Dev 021" pitchFamily="2" charset="0"/>
              </a:rPr>
              <a:t>iwjh</a:t>
            </a:r>
            <a:r>
              <a:rPr lang="en-US" sz="2800" b="1" dirty="0" smtClean="0">
                <a:latin typeface="Kruti Dev 021" pitchFamily="2" charset="0"/>
              </a:rPr>
              <a:t> </a:t>
            </a:r>
            <a:r>
              <a:rPr lang="en-US" sz="2800" b="1" dirty="0" err="1" smtClean="0">
                <a:latin typeface="Kruti Dev 021" pitchFamily="2" charset="0"/>
              </a:rPr>
              <a:t>gksrh</a:t>
            </a:r>
            <a:r>
              <a:rPr lang="en-US" sz="2800" b="1" dirty="0" smtClean="0">
                <a:latin typeface="Kruti Dev 021" pitchFamily="2" charset="0"/>
              </a:rPr>
              <a:t> </a:t>
            </a:r>
            <a:r>
              <a:rPr lang="en-US" sz="2800" b="1" dirty="0" err="1" smtClean="0">
                <a:latin typeface="Kruti Dev 021" pitchFamily="2" charset="0"/>
              </a:rPr>
              <a:t>gSaA</a:t>
            </a:r>
            <a:r>
              <a:rPr lang="en-US" sz="2800" b="1" dirty="0" smtClean="0">
                <a:latin typeface="Kruti Dev 021" pitchFamily="2" charset="0"/>
              </a:rPr>
              <a:t> </a:t>
            </a:r>
          </a:p>
          <a:p>
            <a:pPr algn="ctr"/>
            <a:endParaRPr lang="en-CA" sz="800" b="1" dirty="0" smtClean="0">
              <a:solidFill>
                <a:schemeClr val="bg1"/>
              </a:solidFill>
              <a:latin typeface="Kruti Dev 021" pitchFamily="2" charset="0"/>
            </a:endParaRPr>
          </a:p>
          <a:p>
            <a:pPr algn="ctr"/>
            <a:r>
              <a:rPr lang="en-CA" sz="2800" b="1" dirty="0" err="1" smtClean="0">
                <a:solidFill>
                  <a:schemeClr val="bg1"/>
                </a:solidFill>
                <a:latin typeface="Kruti Dev 021" pitchFamily="2" charset="0"/>
              </a:rPr>
              <a:t>ijes'oj</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vkRek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ge</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esa</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gksdj</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izkFkZuk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djrk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rFkk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ijes'oj</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opu</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bLrseky</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djds</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izkFkZuk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djus</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esa</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lgk;rk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djrk</a:t>
            </a:r>
            <a:r>
              <a:rPr lang="en-CA" sz="2800" b="1" dirty="0" smtClean="0">
                <a:solidFill>
                  <a:schemeClr val="bg1"/>
                </a:solidFill>
                <a:latin typeface="Kruti Dev 021" pitchFamily="2" charset="0"/>
              </a:rPr>
              <a:t> </a:t>
            </a:r>
            <a:r>
              <a:rPr lang="en-CA" sz="2800" b="1" dirty="0" err="1" smtClean="0">
                <a:solidFill>
                  <a:schemeClr val="bg1"/>
                </a:solidFill>
                <a:latin typeface="Kruti Dev 021" pitchFamily="2" charset="0"/>
              </a:rPr>
              <a:t>gSA</a:t>
            </a:r>
            <a:endParaRPr lang="en-CA" sz="2800" b="1" dirty="0" smtClean="0">
              <a:solidFill>
                <a:schemeClr val="bg1"/>
              </a:solidFill>
              <a:latin typeface="Kruti Dev 021" pitchFamily="2" charset="0"/>
            </a:endParaRPr>
          </a:p>
          <a:p>
            <a:pPr algn="ctr"/>
            <a:endParaRPr lang="en-CA" sz="600" b="1" dirty="0" smtClean="0">
              <a:solidFill>
                <a:schemeClr val="bg1"/>
              </a:solidFill>
              <a:latin typeface="Kruti Dev 021" pitchFamily="2" charset="0"/>
            </a:endParaRPr>
          </a:p>
          <a:p>
            <a:pPr algn="ctr"/>
            <a:r>
              <a:rPr lang="en-CA" sz="2800" b="1" dirty="0" smtClean="0">
                <a:solidFill>
                  <a:schemeClr val="bg1"/>
                </a:solidFill>
                <a:latin typeface="Kruti Dev 021" pitchFamily="2" charset="0"/>
              </a:rPr>
              <a:t> </a:t>
            </a:r>
            <a:r>
              <a:rPr lang="en-CA" sz="2800" b="1" dirty="0" err="1" smtClean="0">
                <a:latin typeface="Kruti Dev 021" pitchFamily="2" charset="0"/>
              </a:rPr>
              <a:t>gekjk</a:t>
            </a:r>
            <a:r>
              <a:rPr lang="en-CA" sz="2800" b="1" dirty="0" smtClean="0">
                <a:latin typeface="Kruti Dev 021" pitchFamily="2" charset="0"/>
              </a:rPr>
              <a:t> </a:t>
            </a:r>
            <a:r>
              <a:rPr lang="en-CA" sz="2800" b="1" dirty="0" err="1" smtClean="0">
                <a:latin typeface="Kruti Dev 021" pitchFamily="2" charset="0"/>
              </a:rPr>
              <a:t>egk;td</a:t>
            </a:r>
            <a:r>
              <a:rPr lang="en-CA" sz="2800" b="1" dirty="0" smtClean="0">
                <a:latin typeface="Kruti Dev 021" pitchFamily="2" charset="0"/>
              </a:rPr>
              <a:t> </a:t>
            </a:r>
            <a:r>
              <a:rPr lang="en-CA" sz="2800" b="1" dirty="0" err="1" smtClean="0">
                <a:latin typeface="Kruti Dev 021" pitchFamily="2" charset="0"/>
              </a:rPr>
              <a:t>elhg</a:t>
            </a:r>
            <a:r>
              <a:rPr lang="en-CA" sz="2800" b="1" dirty="0" smtClean="0">
                <a:latin typeface="Kruti Dev 021" pitchFamily="2" charset="0"/>
              </a:rPr>
              <a:t> </a:t>
            </a:r>
            <a:r>
              <a:rPr lang="en-CA" sz="2800" b="1" dirty="0" err="1" smtClean="0">
                <a:latin typeface="Kruti Dev 021" pitchFamily="2" charset="0"/>
              </a:rPr>
              <a:t>ge</a:t>
            </a:r>
            <a:r>
              <a:rPr lang="en-CA" sz="2800" b="1" dirty="0" smtClean="0">
                <a:latin typeface="Kruti Dev 021" pitchFamily="2" charset="0"/>
              </a:rPr>
              <a:t> </a:t>
            </a:r>
            <a:r>
              <a:rPr lang="en-CA" sz="2800" b="1" dirty="0" err="1" smtClean="0">
                <a:latin typeface="Kruti Dev 021" pitchFamily="2" charset="0"/>
              </a:rPr>
              <a:t>lc</a:t>
            </a:r>
            <a:r>
              <a:rPr lang="en-CA" sz="2800" b="1" dirty="0" smtClean="0">
                <a:latin typeface="Kruti Dev 021" pitchFamily="2" charset="0"/>
              </a:rPr>
              <a:t> </a:t>
            </a:r>
            <a:r>
              <a:rPr lang="en-CA" sz="2800" b="1" dirty="0" err="1" smtClean="0">
                <a:latin typeface="Kruti Dev 021" pitchFamily="2" charset="0"/>
              </a:rPr>
              <a:t>ds</a:t>
            </a:r>
            <a:r>
              <a:rPr lang="en-CA" sz="2800" b="1" dirty="0" smtClean="0">
                <a:latin typeface="Kruti Dev 021" pitchFamily="2" charset="0"/>
              </a:rPr>
              <a:t> </a:t>
            </a:r>
            <a:r>
              <a:rPr lang="en-CA" sz="2800" b="1" dirty="0" err="1" smtClean="0">
                <a:latin typeface="Kruti Dev 021" pitchFamily="2" charset="0"/>
              </a:rPr>
              <a:t>fy</a:t>
            </a:r>
            <a:r>
              <a:rPr lang="en-CA" sz="2800" b="1" dirty="0" smtClean="0">
                <a:latin typeface="Kruti Dev 021" pitchFamily="2" charset="0"/>
              </a:rPr>
              <a:t>, ,d </a:t>
            </a:r>
            <a:r>
              <a:rPr lang="en-CA" sz="2800" b="1" dirty="0" err="1" smtClean="0">
                <a:latin typeface="Kruti Dev 021" pitchFamily="2" charset="0"/>
              </a:rPr>
              <a:t>eè;LFk</a:t>
            </a:r>
            <a:r>
              <a:rPr lang="en-CA" sz="2800" b="1" dirty="0" smtClean="0">
                <a:latin typeface="Kruti Dev 021" pitchFamily="2" charset="0"/>
              </a:rPr>
              <a:t> </a:t>
            </a:r>
            <a:r>
              <a:rPr lang="en-CA" sz="2800" b="1" dirty="0" err="1" smtClean="0">
                <a:latin typeface="Kruti Dev 021" pitchFamily="2" charset="0"/>
              </a:rPr>
              <a:t>ds</a:t>
            </a:r>
            <a:r>
              <a:rPr lang="en-CA" sz="2800" b="1" dirty="0" smtClean="0">
                <a:latin typeface="Kruti Dev 021" pitchFamily="2" charset="0"/>
              </a:rPr>
              <a:t> </a:t>
            </a:r>
          </a:p>
          <a:p>
            <a:pPr algn="ctr"/>
            <a:r>
              <a:rPr lang="en-CA" sz="2800" b="1" dirty="0" smtClean="0">
                <a:latin typeface="Kruti Dev 021" pitchFamily="2" charset="0"/>
              </a:rPr>
              <a:t>:</a:t>
            </a:r>
            <a:r>
              <a:rPr lang="en-CA" sz="2800" b="1" dirty="0" err="1" smtClean="0">
                <a:latin typeface="Kruti Dev 021" pitchFamily="2" charset="0"/>
              </a:rPr>
              <a:t>i</a:t>
            </a:r>
            <a:r>
              <a:rPr lang="en-CA" sz="2800" b="1" dirty="0" smtClean="0">
                <a:latin typeface="Kruti Dev 021" pitchFamily="2" charset="0"/>
              </a:rPr>
              <a:t> </a:t>
            </a:r>
            <a:r>
              <a:rPr lang="en-CA" sz="2800" b="1" dirty="0" err="1" smtClean="0">
                <a:latin typeface="Kruti Dev 021" pitchFamily="2" charset="0"/>
              </a:rPr>
              <a:t>esa</a:t>
            </a:r>
            <a:r>
              <a:rPr lang="en-CA" sz="2800" b="1" dirty="0" smtClean="0">
                <a:latin typeface="Kruti Dev 021" pitchFamily="2" charset="0"/>
              </a:rPr>
              <a:t> </a:t>
            </a:r>
            <a:r>
              <a:rPr lang="en-CA" sz="2800" b="1" dirty="0" err="1" smtClean="0">
                <a:latin typeface="Kruti Dev 021" pitchFamily="2" charset="0"/>
              </a:rPr>
              <a:t>eè;LFkrk</a:t>
            </a:r>
            <a:r>
              <a:rPr lang="en-CA" sz="2800" b="1" dirty="0" smtClean="0">
                <a:latin typeface="Kruti Dev 021" pitchFamily="2" charset="0"/>
              </a:rPr>
              <a:t> </a:t>
            </a:r>
            <a:r>
              <a:rPr lang="en-CA" sz="2800" b="1" dirty="0" err="1" smtClean="0">
                <a:latin typeface="Kruti Dev 021" pitchFamily="2" charset="0"/>
              </a:rPr>
              <a:t>djrk</a:t>
            </a:r>
            <a:r>
              <a:rPr lang="en-CA" sz="2800" b="1" dirty="0" smtClean="0">
                <a:latin typeface="Kruti Dev 021" pitchFamily="2" charset="0"/>
              </a:rPr>
              <a:t> </a:t>
            </a:r>
            <a:r>
              <a:rPr lang="en-CA" sz="2800" b="1" dirty="0" err="1" smtClean="0">
                <a:latin typeface="Kruti Dev 021" pitchFamily="2" charset="0"/>
              </a:rPr>
              <a:t>vkSj</a:t>
            </a:r>
            <a:r>
              <a:rPr lang="en-CA" sz="2800" b="1" dirty="0" smtClean="0">
                <a:latin typeface="Kruti Dev 021" pitchFamily="2" charset="0"/>
              </a:rPr>
              <a:t> </a:t>
            </a:r>
            <a:r>
              <a:rPr lang="en-CA" sz="2800" b="1" dirty="0" err="1" smtClean="0">
                <a:latin typeface="Kruti Dev 021" pitchFamily="2" charset="0"/>
              </a:rPr>
              <a:t>nke</a:t>
            </a:r>
            <a:r>
              <a:rPr lang="en-CA" sz="2800" b="1" dirty="0" smtClean="0">
                <a:latin typeface="Kruti Dev 021" pitchFamily="2" charset="0"/>
              </a:rPr>
              <a:t> </a:t>
            </a:r>
            <a:r>
              <a:rPr lang="en-CA" sz="2800" b="1" dirty="0" err="1" smtClean="0">
                <a:latin typeface="Kruti Dev 021" pitchFamily="2" charset="0"/>
              </a:rPr>
              <a:t>pqdkrk</a:t>
            </a:r>
            <a:r>
              <a:rPr lang="en-CA" sz="2800" b="1" dirty="0" smtClean="0">
                <a:latin typeface="Kruti Dev 021" pitchFamily="2" charset="0"/>
              </a:rPr>
              <a:t> </a:t>
            </a:r>
            <a:r>
              <a:rPr lang="en-CA" sz="2800" b="1" dirty="0" err="1" smtClean="0">
                <a:latin typeface="Kruti Dev 021" pitchFamily="2" charset="0"/>
              </a:rPr>
              <a:t>gSA</a:t>
            </a:r>
            <a:endParaRPr lang="en-CA" sz="2800" b="1" dirty="0">
              <a:solidFill>
                <a:schemeClr val="bg1"/>
              </a:solidFill>
              <a:latin typeface="Kruti Dev 021" pitchFamily="2" charset="0"/>
            </a:endParaRPr>
          </a:p>
        </p:txBody>
      </p:sp>
      <p:sp>
        <p:nvSpPr>
          <p:cNvPr id="13" name="Right Arrow 12"/>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 Box 4"/>
          <p:cNvSpPr txBox="1">
            <a:spLocks noChangeArrowheads="1"/>
          </p:cNvSpPr>
          <p:nvPr/>
        </p:nvSpPr>
        <p:spPr bwMode="auto">
          <a:xfrm>
            <a:off x="-108520" y="548680"/>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r>
              <a:rPr lang="en-US" sz="2800" b="1" dirty="0" smtClean="0">
                <a:latin typeface="Kruti Dev 021" pitchFamily="2" charset="0"/>
              </a:rPr>
              <a:t> </a:t>
            </a:r>
            <a:endParaRPr lang="en-US" sz="2800" b="1" dirty="0">
              <a:latin typeface="Kruti Dev 021" pitchFamily="2" charset="0"/>
            </a:endParaRPr>
          </a:p>
        </p:txBody>
      </p:sp>
      <p:sp>
        <p:nvSpPr>
          <p:cNvPr id="15" name="TextBox 14"/>
          <p:cNvSpPr txBox="1"/>
          <p:nvPr/>
        </p:nvSpPr>
        <p:spPr>
          <a:xfrm>
            <a:off x="3203848" y="116632"/>
            <a:ext cx="3168352" cy="830997"/>
          </a:xfrm>
          <a:prstGeom prst="rect">
            <a:avLst/>
          </a:prstGeom>
          <a:noFill/>
        </p:spPr>
        <p:txBody>
          <a:bodyPr wrap="square" rtlCol="0">
            <a:spAutoFit/>
          </a:bodyPr>
          <a:lstStyle/>
          <a:p>
            <a:pPr algn="ctr">
              <a:spcBef>
                <a:spcPts val="0"/>
              </a:spcBef>
            </a:pPr>
            <a:r>
              <a:rPr lang="en-US" sz="4800" b="1" dirty="0" err="1" smtClean="0">
                <a:solidFill>
                  <a:schemeClr val="bg1"/>
                </a:solidFill>
                <a:latin typeface="Kruti Dev 021" pitchFamily="2" charset="0"/>
              </a:rPr>
              <a:t>Eklhg</a:t>
            </a:r>
            <a:r>
              <a:rPr lang="en-US" sz="4800" b="1" dirty="0" smtClean="0">
                <a:solidFill>
                  <a:schemeClr val="bg1"/>
                </a:solidFill>
                <a:latin typeface="Kruti Dev 021" pitchFamily="2" charset="0"/>
              </a:rPr>
              <a:t> </a:t>
            </a:r>
            <a:r>
              <a:rPr lang="en-US" sz="4800" b="1" dirty="0" err="1" smtClean="0">
                <a:solidFill>
                  <a:schemeClr val="bg1"/>
                </a:solidFill>
                <a:latin typeface="Kruti Dev 021" pitchFamily="2" charset="0"/>
              </a:rPr>
              <a:t>esa</a:t>
            </a:r>
            <a:endParaRPr lang="en-CA" sz="4800" b="1" dirty="0">
              <a:solidFill>
                <a:schemeClr val="bg1"/>
              </a:solidFill>
              <a:latin typeface="Kruti Dev 021" pitchFamily="2" charset="0"/>
            </a:endParaRPr>
          </a:p>
        </p:txBody>
      </p:sp>
      <p:sp>
        <p:nvSpPr>
          <p:cNvPr id="16" name="TextBox 15"/>
          <p:cNvSpPr txBox="1">
            <a:spLocks noChangeArrowheads="1"/>
          </p:cNvSpPr>
          <p:nvPr/>
        </p:nvSpPr>
        <p:spPr bwMode="auto">
          <a:xfrm>
            <a:off x="971600" y="5301208"/>
            <a:ext cx="7632848" cy="954107"/>
          </a:xfrm>
          <a:prstGeom prst="rect">
            <a:avLst/>
          </a:prstGeom>
          <a:solidFill>
            <a:srgbClr val="7030A0"/>
          </a:solidFill>
          <a:ln w="9525">
            <a:noFill/>
            <a:miter lim="800000"/>
            <a:headEnd/>
            <a:tailEnd/>
          </a:ln>
        </p:spPr>
        <p:txBody>
          <a:bodyPr wrap="square">
            <a:spAutoFit/>
          </a:bodyPr>
          <a:lstStyle/>
          <a:p>
            <a:pPr algn="ctr"/>
            <a:r>
              <a:rPr lang="en-US" sz="2800" b="1" dirty="0" err="1" smtClean="0">
                <a:latin typeface="Kruti Dev 021" pitchFamily="2" charset="0"/>
              </a:rPr>
              <a:t>Ikjes’oj</a:t>
            </a:r>
            <a:r>
              <a:rPr lang="en-US" sz="2800" b="1" dirty="0" smtClean="0">
                <a:latin typeface="Kruti Dev 021" pitchFamily="2" charset="0"/>
              </a:rPr>
              <a:t>] </a:t>
            </a:r>
            <a:r>
              <a:rPr lang="en-US" sz="2800" b="1" dirty="0" err="1" smtClean="0">
                <a:latin typeface="Kruti Dev 021" pitchFamily="2" charset="0"/>
              </a:rPr>
              <a:t>ge</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r>
              <a:rPr lang="en-US" sz="2800" b="1" dirty="0" err="1" smtClean="0">
                <a:latin typeface="Kruti Dev 021" pitchFamily="2" charset="0"/>
              </a:rPr>
              <a:t>kU;okn</a:t>
            </a:r>
            <a:r>
              <a:rPr lang="en-US" sz="2800" b="1" dirty="0" smtClean="0">
                <a:latin typeface="Kruti Dev 021" pitchFamily="2" charset="0"/>
              </a:rPr>
              <a:t> </a:t>
            </a:r>
            <a:r>
              <a:rPr lang="en-US" sz="2800" b="1" dirty="0" err="1" smtClean="0">
                <a:latin typeface="Kruti Dev 021" pitchFamily="2" charset="0"/>
              </a:rPr>
              <a:t>nsrs</a:t>
            </a:r>
            <a:r>
              <a:rPr lang="en-US" sz="2800" b="1" dirty="0" smtClean="0">
                <a:latin typeface="Kruti Dev 021" pitchFamily="2" charset="0"/>
              </a:rPr>
              <a:t> </a:t>
            </a:r>
            <a:r>
              <a:rPr lang="en-US" sz="2800" b="1" dirty="0" err="1" smtClean="0">
                <a:latin typeface="Kruti Dev 021" pitchFamily="2" charset="0"/>
              </a:rPr>
              <a:t>gSa</a:t>
            </a:r>
            <a:r>
              <a:rPr lang="en-US" sz="2800" b="1" dirty="0" smtClean="0">
                <a:latin typeface="Kruti Dev 021" pitchFamily="2" charset="0"/>
              </a:rPr>
              <a:t> </a:t>
            </a:r>
            <a:r>
              <a:rPr lang="en-US" sz="2800" b="1" dirty="0" err="1" smtClean="0">
                <a:latin typeface="Kruti Dev 021" pitchFamily="2" charset="0"/>
              </a:rPr>
              <a:t>fd</a:t>
            </a:r>
            <a:r>
              <a:rPr lang="en-US" sz="2800" b="1" dirty="0" smtClean="0">
                <a:latin typeface="Kruti Dev 021" pitchFamily="2" charset="0"/>
              </a:rPr>
              <a:t> </a:t>
            </a:r>
            <a:r>
              <a:rPr lang="en-US" sz="2800" b="1" dirty="0" err="1" smtClean="0">
                <a:latin typeface="Kruti Dev 021" pitchFamily="2" charset="0"/>
              </a:rPr>
              <a:t>elhg</a:t>
            </a:r>
            <a:r>
              <a:rPr lang="en-US" sz="2800" b="1" dirty="0" smtClean="0">
                <a:latin typeface="Kruti Dev 021" pitchFamily="2" charset="0"/>
              </a:rPr>
              <a:t> </a:t>
            </a:r>
            <a:r>
              <a:rPr lang="en-US" sz="2800" b="1" dirty="0" err="1" smtClean="0">
                <a:latin typeface="Kruti Dev 021" pitchFamily="2" charset="0"/>
              </a:rPr>
              <a:t>gesa</a:t>
            </a:r>
            <a:r>
              <a:rPr lang="en-US" sz="2800" b="1" dirty="0" smtClean="0">
                <a:latin typeface="Kruti Dev 021" pitchFamily="2" charset="0"/>
              </a:rPr>
              <a:t> </a:t>
            </a:r>
            <a:r>
              <a:rPr lang="en-US" sz="2800" b="1" dirty="0" err="1" smtClean="0">
                <a:latin typeface="Kruti Dev 021" pitchFamily="2" charset="0"/>
              </a:rPr>
              <a:t>cgqrk;r</a:t>
            </a:r>
            <a:r>
              <a:rPr lang="en-US" sz="2800" b="1" dirty="0" smtClean="0">
                <a:latin typeface="Kruti Dev 021" pitchFamily="2" charset="0"/>
              </a:rPr>
              <a:t> </a:t>
            </a:r>
            <a:r>
              <a:rPr lang="en-US" sz="2800" b="1" dirty="0" err="1" smtClean="0">
                <a:latin typeface="Kruti Dev 021" pitchFamily="2" charset="0"/>
              </a:rPr>
              <a:t>ls</a:t>
            </a:r>
            <a:r>
              <a:rPr lang="en-US" sz="2800" b="1" dirty="0" smtClean="0">
                <a:latin typeface="Kruti Dev 021" pitchFamily="2" charset="0"/>
              </a:rPr>
              <a:t> </a:t>
            </a:r>
            <a:r>
              <a:rPr lang="en-US" sz="2800" b="1" dirty="0" err="1" smtClean="0">
                <a:latin typeface="Kruti Dev 021" pitchFamily="2" charset="0"/>
              </a:rPr>
              <a:t>migkj</a:t>
            </a:r>
            <a:r>
              <a:rPr lang="en-US" sz="2800" b="1" dirty="0" smtClean="0">
                <a:latin typeface="Kruti Dev 021" pitchFamily="2" charset="0"/>
              </a:rPr>
              <a:t> </a:t>
            </a:r>
            <a:r>
              <a:rPr lang="en-US" sz="2800" b="1" dirty="0" err="1" smtClean="0">
                <a:latin typeface="Kruti Dev 021" pitchFamily="2" charset="0"/>
              </a:rPr>
              <a:t>nsus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fy</a:t>
            </a:r>
            <a:r>
              <a:rPr lang="en-US" sz="2800" b="1" dirty="0" smtClean="0">
                <a:latin typeface="Kruti Dev 021" pitchFamily="2" charset="0"/>
              </a:rPr>
              <a:t>, </a:t>
            </a:r>
            <a:r>
              <a:rPr lang="en-US" sz="2800" b="1" dirty="0" err="1" smtClean="0">
                <a:latin typeface="Kruti Dev 021" pitchFamily="2" charset="0"/>
              </a:rPr>
              <a:t>ejk</a:t>
            </a:r>
            <a:r>
              <a:rPr lang="en-US" sz="2800" b="1" dirty="0" smtClean="0">
                <a:latin typeface="Kruti Dev 021" pitchFamily="2" charset="0"/>
              </a:rPr>
              <a:t> </a:t>
            </a:r>
            <a:r>
              <a:rPr lang="en-US" sz="2800" b="1" dirty="0" err="1" smtClean="0">
                <a:latin typeface="Kruti Dev 021" pitchFamily="2" charset="0"/>
              </a:rPr>
              <a:t>tks</a:t>
            </a:r>
            <a:r>
              <a:rPr lang="en-US" sz="2800" b="1" dirty="0" smtClean="0">
                <a:latin typeface="Kruti Dev 021" pitchFamily="2" charset="0"/>
              </a:rPr>
              <a:t> </a:t>
            </a:r>
            <a:r>
              <a:rPr lang="en-US" sz="2800" b="1" dirty="0" err="1" smtClean="0">
                <a:latin typeface="Kruti Dev 021" pitchFamily="2" charset="0"/>
              </a:rPr>
              <a:t>dksbZ</a:t>
            </a:r>
            <a:r>
              <a:rPr lang="en-US" sz="2800" b="1" dirty="0" smtClean="0">
                <a:latin typeface="Kruti Dev 021" pitchFamily="2" charset="0"/>
              </a:rPr>
              <a:t> </a:t>
            </a:r>
            <a:r>
              <a:rPr lang="en-US" sz="2800" b="1" dirty="0" err="1" smtClean="0">
                <a:latin typeface="Kruti Dev 021" pitchFamily="2" charset="0"/>
              </a:rPr>
              <a:t>vkSj</a:t>
            </a:r>
            <a:r>
              <a:rPr lang="en-US" sz="2800" b="1" dirty="0" smtClean="0">
                <a:latin typeface="Kruti Dev 021" pitchFamily="2" charset="0"/>
              </a:rPr>
              <a:t> </a:t>
            </a:r>
            <a:r>
              <a:rPr lang="en-US" sz="2800" b="1" dirty="0" err="1" smtClean="0">
                <a:latin typeface="Kruti Dev 021" pitchFamily="2" charset="0"/>
              </a:rPr>
              <a:t>dHkh</a:t>
            </a:r>
            <a:r>
              <a:rPr lang="en-US" sz="2800" b="1" dirty="0" smtClean="0">
                <a:latin typeface="Kruti Dev 021" pitchFamily="2" charset="0"/>
              </a:rPr>
              <a:t> </a:t>
            </a:r>
            <a:r>
              <a:rPr lang="en-US" sz="2800" b="1" dirty="0" err="1" smtClean="0">
                <a:latin typeface="Kruti Dev 021" pitchFamily="2" charset="0"/>
              </a:rPr>
              <a:t>ugha</a:t>
            </a:r>
            <a:r>
              <a:rPr lang="en-US" sz="2800" b="1" dirty="0" smtClean="0">
                <a:latin typeface="Kruti Dev 021" pitchFamily="2" charset="0"/>
              </a:rPr>
              <a:t> ns </a:t>
            </a:r>
            <a:r>
              <a:rPr lang="en-US" sz="2800" b="1" dirty="0" err="1" smtClean="0">
                <a:latin typeface="Kruti Dev 021" pitchFamily="2" charset="0"/>
              </a:rPr>
              <a:t>ldrkA</a:t>
            </a:r>
            <a:r>
              <a:rPr lang="en-US" sz="2800" b="1" dirty="0" smtClean="0">
                <a:latin typeface="Kruti Dev 021" pitchFamily="2" charset="0"/>
              </a:rPr>
              <a:t> </a:t>
            </a:r>
            <a:r>
              <a:rPr lang="en-CA" sz="2800" b="1" dirty="0" smtClean="0">
                <a:latin typeface="Kruti Dev 021" pitchFamily="2" charset="0"/>
              </a:rPr>
              <a:t> </a:t>
            </a:r>
            <a:endParaRPr lang="en-CA" sz="2800" b="1" dirty="0">
              <a:latin typeface="Kruti Dev 021" pitchFamily="2" charset="0"/>
            </a:endParaRPr>
          </a:p>
        </p:txBody>
      </p:sp>
      <p:sp>
        <p:nvSpPr>
          <p:cNvPr id="17" name="Text Box 4"/>
          <p:cNvSpPr txBox="1">
            <a:spLocks noChangeArrowheads="1"/>
          </p:cNvSpPr>
          <p:nvPr/>
        </p:nvSpPr>
        <p:spPr bwMode="auto">
          <a:xfrm>
            <a:off x="7164288" y="159023"/>
            <a:ext cx="1944216" cy="523220"/>
          </a:xfrm>
          <a:prstGeom prst="rect">
            <a:avLst/>
          </a:prstGeom>
          <a:noFill/>
          <a:ln w="9525">
            <a:noFill/>
            <a:miter lim="800000"/>
            <a:headEnd/>
            <a:tailEnd/>
          </a:ln>
        </p:spPr>
        <p:txBody>
          <a:bodyPr wrap="square">
            <a:spAutoFit/>
          </a:bodyPr>
          <a:lstStyle/>
          <a:p>
            <a:pPr algn="ctr"/>
            <a:r>
              <a:rPr lang="en-US" sz="2800" b="1" dirty="0" err="1" smtClean="0">
                <a:latin typeface="Kruti Dev 021" pitchFamily="2" charset="0"/>
                <a:cs typeface="Calibri" pitchFamily="34" charset="0"/>
              </a:rPr>
              <a:t>Okjnku</a:t>
            </a:r>
            <a:r>
              <a:rPr lang="en-US" sz="2400" dirty="0" smtClean="0">
                <a:latin typeface="Kruti Dev 021" pitchFamily="2" charset="0"/>
                <a:cs typeface="Calibri" pitchFamily="34" charset="0"/>
              </a:rPr>
              <a:t> 24-31</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 name="TextBox 12"/>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19" name="TextBox 18"/>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0" name="TextBox 19"/>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21" name="TextBox 20"/>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22" name="TextBox 21"/>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23" name="TextBox 22"/>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24" name="TextBox 23"/>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25" name="Rectangle 24"/>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rgbClr val="00FF00"/>
                </a:solidFill>
                <a:latin typeface="Kruti Dev 021" pitchFamily="2" charset="0"/>
              </a:rPr>
              <a:t>32-48 </a:t>
            </a:r>
            <a:r>
              <a:rPr lang="en-CA" sz="3100" dirty="0" err="1" smtClean="0">
                <a:solidFill>
                  <a:srgbClr val="00FF00"/>
                </a:solidFill>
                <a:latin typeface="Kruti Dev 021" pitchFamily="2" charset="0"/>
              </a:rPr>
              <a:t>ikiksa</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ls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NqVdkjk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ikus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dk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CA" sz="3100" dirty="0" smtClean="0">
                <a:solidFill>
                  <a:srgbClr val="00FF00"/>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4" name="Text Box 3"/>
          <p:cNvSpPr txBox="1">
            <a:spLocks noChangeArrowheads="1"/>
          </p:cNvSpPr>
          <p:nvPr/>
        </p:nvSpPr>
        <p:spPr bwMode="auto">
          <a:xfrm>
            <a:off x="1115616" y="1332051"/>
            <a:ext cx="6956425" cy="4401205"/>
          </a:xfrm>
          <a:prstGeom prst="rect">
            <a:avLst/>
          </a:prstGeom>
          <a:noFill/>
          <a:ln w="9525">
            <a:noFill/>
            <a:miter lim="800000"/>
            <a:headEnd/>
            <a:tailEnd/>
          </a:ln>
        </p:spPr>
        <p:txBody>
          <a:bodyPr wrap="square">
            <a:spAutoFit/>
          </a:bodyPr>
          <a:lstStyle/>
          <a:p>
            <a:pPr algn="ctr">
              <a:lnSpc>
                <a:spcPts val="2800"/>
              </a:lnSpc>
            </a:pPr>
            <a:r>
              <a:rPr lang="en-CA" sz="2800" b="1" kern="0" dirty="0" err="1" smtClean="0">
                <a:latin typeface="Kruti Dev 021" pitchFamily="2" charset="0"/>
              </a:rPr>
              <a:t>Eklhg</a:t>
            </a:r>
            <a:r>
              <a:rPr lang="en-CA" sz="2800" b="1" kern="0" dirty="0" smtClean="0">
                <a:latin typeface="Kruti Dev 021" pitchFamily="2" charset="0"/>
              </a:rPr>
              <a:t> dh </a:t>
            </a:r>
            <a:r>
              <a:rPr lang="en-CA" sz="2800" b="1" kern="0" dirty="0" err="1" smtClean="0">
                <a:latin typeface="Kruti Dev 021" pitchFamily="2" charset="0"/>
              </a:rPr>
              <a:t>e`R;q</a:t>
            </a:r>
            <a:r>
              <a:rPr lang="en-CA" sz="2800" b="1" kern="0" dirty="0" smtClean="0">
                <a:latin typeface="Kruti Dev 021" pitchFamily="2" charset="0"/>
              </a:rPr>
              <a:t> o </a:t>
            </a:r>
            <a:r>
              <a:rPr lang="en-CA" sz="2800" b="1" kern="0" dirty="0" err="1" smtClean="0">
                <a:latin typeface="Kruti Dev 021" pitchFamily="2" charset="0"/>
              </a:rPr>
              <a:t>iqu:RFkku</a:t>
            </a:r>
            <a:r>
              <a:rPr lang="en-CA" sz="2800" b="1" kern="0" dirty="0" smtClean="0">
                <a:latin typeface="Kruti Dev 021" pitchFamily="2" charset="0"/>
              </a:rPr>
              <a:t> dh </a:t>
            </a:r>
          </a:p>
          <a:p>
            <a:pPr algn="ctr">
              <a:lnSpc>
                <a:spcPts val="2800"/>
              </a:lnSpc>
            </a:pPr>
            <a:r>
              <a:rPr lang="en-CA" sz="2800" b="1" kern="0" dirty="0" err="1" smtClean="0">
                <a:latin typeface="Kruti Dev 021" pitchFamily="2" charset="0"/>
              </a:rPr>
              <a:t>lekurk</a:t>
            </a:r>
            <a:r>
              <a:rPr lang="en-CA" sz="2800" b="1" kern="0" dirty="0" smtClean="0">
                <a:latin typeface="Kruti Dev 021" pitchFamily="2" charset="0"/>
              </a:rPr>
              <a:t>  </a:t>
            </a:r>
            <a:r>
              <a:rPr lang="en-CA" sz="2800" b="1" kern="0" dirty="0" err="1" smtClean="0">
                <a:latin typeface="Kruti Dev 021" pitchFamily="2" charset="0"/>
              </a:rPr>
              <a:t>esa</a:t>
            </a:r>
            <a:r>
              <a:rPr lang="en-CA" sz="2800" b="1" kern="0" dirty="0" smtClean="0">
                <a:latin typeface="Kruti Dev 021" pitchFamily="2" charset="0"/>
              </a:rPr>
              <a:t> ,d </a:t>
            </a:r>
            <a:r>
              <a:rPr lang="en-CA" sz="2800" b="1" kern="0" dirty="0" err="1" smtClean="0">
                <a:latin typeface="Kruti Dev 021" pitchFamily="2" charset="0"/>
              </a:rPr>
              <a:t>gks</a:t>
            </a:r>
            <a:r>
              <a:rPr lang="en-CA" sz="2800" b="1" kern="0" dirty="0" smtClean="0">
                <a:latin typeface="Kruti Dev 021" pitchFamily="2" charset="0"/>
              </a:rPr>
              <a:t> </a:t>
            </a:r>
            <a:r>
              <a:rPr lang="en-CA" sz="2800" b="1" kern="0" dirty="0" err="1" smtClean="0">
                <a:latin typeface="Kruti Dev 021" pitchFamily="2" charset="0"/>
              </a:rPr>
              <a:t>x;sA</a:t>
            </a:r>
            <a:r>
              <a:rPr lang="en-CA" sz="2800" b="1" kern="0" dirty="0" smtClean="0">
                <a:latin typeface="Kruti Dev 021" pitchFamily="2" charset="0"/>
              </a:rPr>
              <a:t> </a:t>
            </a:r>
            <a:endParaRPr lang="en-US" sz="2800" b="1" dirty="0" smtClean="0">
              <a:latin typeface="Kruti Dev 021" pitchFamily="2" charset="0"/>
            </a:endParaRPr>
          </a:p>
          <a:p>
            <a:pPr algn="ctr">
              <a:lnSpc>
                <a:spcPts val="2800"/>
              </a:lnSpc>
            </a:pPr>
            <a:r>
              <a:rPr lang="en-CA" sz="2800" b="1" kern="0" dirty="0" err="1" smtClean="0">
                <a:solidFill>
                  <a:schemeClr val="bg1"/>
                </a:solidFill>
                <a:latin typeface="Kruti Dev 021" pitchFamily="2" charset="0"/>
              </a:rPr>
              <a:t>elhg</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ds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lkFk</a:t>
            </a:r>
            <a:r>
              <a:rPr lang="en-CA" sz="2800" b="1" kern="0" dirty="0" smtClean="0">
                <a:solidFill>
                  <a:schemeClr val="bg1"/>
                </a:solidFill>
                <a:latin typeface="Kruti Dev 021" pitchFamily="2" charset="0"/>
              </a:rPr>
              <a:t> ,d] </a:t>
            </a:r>
            <a:r>
              <a:rPr lang="en-CA" sz="2800" b="1" kern="0" dirty="0" err="1" smtClean="0">
                <a:solidFill>
                  <a:schemeClr val="bg1"/>
                </a:solidFill>
                <a:latin typeface="Kruti Dev 021" pitchFamily="2" charset="0"/>
              </a:rPr>
              <a:t>fojkteku</a:t>
            </a:r>
            <a:r>
              <a:rPr lang="en-CA" sz="2800" b="1" kern="0" dirty="0" smtClean="0">
                <a:solidFill>
                  <a:schemeClr val="bg1"/>
                </a:solidFill>
                <a:latin typeface="Kruti Dev 021" pitchFamily="2" charset="0"/>
              </a:rPr>
              <a:t> o </a:t>
            </a:r>
            <a:r>
              <a:rPr lang="en-CA" sz="2800" b="1" kern="0" dirty="0" err="1" smtClean="0">
                <a:solidFill>
                  <a:schemeClr val="bg1"/>
                </a:solidFill>
                <a:latin typeface="Kruti Dev 021" pitchFamily="2" charset="0"/>
              </a:rPr>
              <a:t>mlesa</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Nqis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gSaA</a:t>
            </a:r>
            <a:endParaRPr lang="en-US" sz="2800" b="1" dirty="0" smtClean="0">
              <a:solidFill>
                <a:schemeClr val="bg1"/>
              </a:solidFill>
              <a:latin typeface="Kruti Dev 021" pitchFamily="2" charset="0"/>
            </a:endParaRPr>
          </a:p>
          <a:p>
            <a:pPr algn="ctr">
              <a:lnSpc>
                <a:spcPts val="2800"/>
              </a:lnSpc>
            </a:pPr>
            <a:r>
              <a:rPr lang="en-CA" sz="2800" b="1" kern="0" dirty="0" err="1" smtClean="0">
                <a:latin typeface="Kruti Dev 021" pitchFamily="2" charset="0"/>
              </a:rPr>
              <a:t>Ikqjkuk</a:t>
            </a:r>
            <a:r>
              <a:rPr lang="en-CA" sz="2800" b="1" kern="0" dirty="0" smtClean="0">
                <a:latin typeface="Kruti Dev 021" pitchFamily="2" charset="0"/>
              </a:rPr>
              <a:t> </a:t>
            </a:r>
            <a:r>
              <a:rPr lang="en-CA" sz="2800" b="1" kern="0" dirty="0" err="1" smtClean="0">
                <a:latin typeface="Kruti Dev 021" pitchFamily="2" charset="0"/>
              </a:rPr>
              <a:t>euq</a:t>
            </a:r>
            <a:r>
              <a:rPr lang="en-CA" sz="2800" b="1" kern="0" dirty="0" smtClean="0">
                <a:latin typeface="Kruti Dev 021" pitchFamily="2" charset="0"/>
              </a:rPr>
              <a:t>";Ro </a:t>
            </a:r>
            <a:r>
              <a:rPr lang="en-CA" sz="2800" b="1" kern="0" dirty="0" err="1" smtClean="0">
                <a:latin typeface="Kruti Dev 021" pitchFamily="2" charset="0"/>
              </a:rPr>
              <a:t>ej</a:t>
            </a:r>
            <a:r>
              <a:rPr lang="en-CA" sz="2800" b="1" kern="0" dirty="0" smtClean="0">
                <a:latin typeface="Kruti Dev 021" pitchFamily="2" charset="0"/>
              </a:rPr>
              <a:t> </a:t>
            </a:r>
            <a:r>
              <a:rPr lang="en-CA" sz="2800" b="1" kern="0" dirty="0" err="1" smtClean="0">
                <a:latin typeface="Kruti Dev 021" pitchFamily="2" charset="0"/>
              </a:rPr>
              <a:t>pqdk</a:t>
            </a:r>
            <a:r>
              <a:rPr lang="en-CA" sz="2800" b="1" kern="0" dirty="0" smtClean="0">
                <a:latin typeface="Kruti Dev 021" pitchFamily="2" charset="0"/>
              </a:rPr>
              <a:t> </a:t>
            </a:r>
            <a:r>
              <a:rPr lang="en-CA" sz="2800" b="1" kern="0" dirty="0" err="1" smtClean="0">
                <a:latin typeface="Kruti Dev 021" pitchFamily="2" charset="0"/>
              </a:rPr>
              <a:t>gS</a:t>
            </a:r>
            <a:r>
              <a:rPr lang="en-CA" sz="2800" b="1" kern="0" dirty="0" smtClean="0">
                <a:latin typeface="Kruti Dev 021" pitchFamily="2" charset="0"/>
              </a:rPr>
              <a:t> </a:t>
            </a:r>
            <a:r>
              <a:rPr lang="en-CA" sz="2800" b="1" kern="0" dirty="0" err="1" smtClean="0">
                <a:latin typeface="Kruti Dev 021" pitchFamily="2" charset="0"/>
              </a:rPr>
              <a:t>vkSj</a:t>
            </a:r>
            <a:r>
              <a:rPr lang="en-CA" sz="2800" b="1" kern="0" dirty="0" smtClean="0">
                <a:latin typeface="Kruti Dev 021" pitchFamily="2" charset="0"/>
              </a:rPr>
              <a:t> </a:t>
            </a:r>
            <a:r>
              <a:rPr lang="en-CA" sz="2800" b="1" kern="0" dirty="0" err="1" smtClean="0">
                <a:latin typeface="Kruti Dev 021" pitchFamily="2" charset="0"/>
              </a:rPr>
              <a:t>u;k</a:t>
            </a:r>
            <a:r>
              <a:rPr lang="en-CA" sz="2800" b="1" kern="0" dirty="0" smtClean="0">
                <a:latin typeface="Kruti Dev 021" pitchFamily="2" charset="0"/>
              </a:rPr>
              <a:t> </a:t>
            </a:r>
            <a:r>
              <a:rPr lang="en-CA" sz="2800" b="1" kern="0" dirty="0" err="1" smtClean="0">
                <a:latin typeface="Kruti Dev 021" pitchFamily="2" charset="0"/>
              </a:rPr>
              <a:t>tUek</a:t>
            </a:r>
            <a:r>
              <a:rPr lang="en-CA" sz="2800" b="1" kern="0" dirty="0" smtClean="0">
                <a:latin typeface="Kruti Dev 021" pitchFamily="2" charset="0"/>
              </a:rPr>
              <a:t> </a:t>
            </a:r>
            <a:r>
              <a:rPr lang="en-CA" sz="2800" b="1" kern="0" dirty="0" err="1" smtClean="0">
                <a:latin typeface="Kruti Dev 021" pitchFamily="2" charset="0"/>
              </a:rPr>
              <a:t>gS</a:t>
            </a:r>
            <a:endParaRPr lang="en-CA" sz="2800" b="1" kern="0" dirty="0" smtClean="0">
              <a:latin typeface="Kruti Dev 021" pitchFamily="2" charset="0"/>
            </a:endParaRPr>
          </a:p>
          <a:p>
            <a:pPr algn="ctr">
              <a:lnSpc>
                <a:spcPts val="2800"/>
              </a:lnSpc>
            </a:pPr>
            <a:r>
              <a:rPr lang="en-CA" sz="2800" b="1" kern="0" dirty="0" err="1" smtClean="0">
                <a:latin typeface="Kruti Dev 021" pitchFamily="2" charset="0"/>
              </a:rPr>
              <a:t>I</a:t>
            </a:r>
            <a:r>
              <a:rPr lang="en-CA" sz="2800" b="1" kern="0" dirty="0" err="1" smtClean="0">
                <a:solidFill>
                  <a:schemeClr val="bg1"/>
                </a:solidFill>
                <a:latin typeface="Kruti Dev 021" pitchFamily="2" charset="0"/>
              </a:rPr>
              <a:t>kki</a:t>
            </a:r>
            <a:r>
              <a:rPr lang="en-CA" sz="2800" b="1" kern="0" dirty="0" smtClean="0">
                <a:solidFill>
                  <a:schemeClr val="bg1"/>
                </a:solidFill>
                <a:latin typeface="Kruti Dev 021" pitchFamily="2" charset="0"/>
              </a:rPr>
              <a:t> dh </a:t>
            </a:r>
            <a:r>
              <a:rPr lang="en-CA" sz="2800" b="1" kern="0" dirty="0" err="1" smtClean="0">
                <a:solidFill>
                  <a:schemeClr val="bg1"/>
                </a:solidFill>
                <a:latin typeface="Kruti Dev 021" pitchFamily="2" charset="0"/>
              </a:rPr>
              <a:t>xqykeh</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ls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vkt+kn</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fd;s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x;s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gSaA</a:t>
            </a:r>
            <a:r>
              <a:rPr lang="en-CA" sz="2800" b="1" kern="0" dirty="0" smtClean="0">
                <a:solidFill>
                  <a:schemeClr val="bg1"/>
                </a:solidFill>
                <a:latin typeface="Kruti Dev 021" pitchFamily="2" charset="0"/>
              </a:rPr>
              <a:t> </a:t>
            </a:r>
          </a:p>
          <a:p>
            <a:pPr algn="ctr">
              <a:lnSpc>
                <a:spcPts val="2800"/>
              </a:lnSpc>
            </a:pPr>
            <a:r>
              <a:rPr lang="en-CA" sz="2800" b="1" kern="0" dirty="0" smtClean="0">
                <a:latin typeface="Kruti Dev 021" pitchFamily="2" charset="0"/>
              </a:rPr>
              <a:t>/</a:t>
            </a:r>
            <a:r>
              <a:rPr lang="en-CA" sz="2800" b="1" kern="0" dirty="0" err="1" smtClean="0">
                <a:latin typeface="Kruti Dev 021" pitchFamily="2" charset="0"/>
              </a:rPr>
              <a:t>kkfeZdrk</a:t>
            </a:r>
            <a:r>
              <a:rPr lang="en-CA" sz="2800" b="1" kern="0" dirty="0" smtClean="0">
                <a:latin typeface="Kruti Dev 021" pitchFamily="2" charset="0"/>
              </a:rPr>
              <a:t> </a:t>
            </a:r>
            <a:r>
              <a:rPr lang="en-CA" sz="2800" b="1" kern="0" dirty="0" err="1" smtClean="0">
                <a:latin typeface="Kruti Dev 021" pitchFamily="2" charset="0"/>
              </a:rPr>
              <a:t>ds</a:t>
            </a:r>
            <a:r>
              <a:rPr lang="en-CA" sz="2800" b="1" kern="0" dirty="0" smtClean="0">
                <a:latin typeface="Kruti Dev 021" pitchFamily="2" charset="0"/>
              </a:rPr>
              <a:t> </a:t>
            </a:r>
            <a:r>
              <a:rPr lang="en-CA" sz="2800" b="1" kern="0" dirty="0" err="1" smtClean="0">
                <a:latin typeface="Kruti Dev 021" pitchFamily="2" charset="0"/>
              </a:rPr>
              <a:t>vkStkj</a:t>
            </a:r>
            <a:r>
              <a:rPr lang="en-CA" sz="2800" b="1" kern="0" dirty="0" smtClean="0">
                <a:latin typeface="Kruti Dev 021" pitchFamily="2" charset="0"/>
              </a:rPr>
              <a:t> </a:t>
            </a:r>
            <a:r>
              <a:rPr lang="en-CA" sz="2800" b="1" kern="0" dirty="0" err="1" smtClean="0">
                <a:latin typeface="Kruti Dev 021" pitchFamily="2" charset="0"/>
              </a:rPr>
              <a:t>cuk</a:t>
            </a:r>
            <a:r>
              <a:rPr lang="en-CA" sz="2800" b="1" kern="0" dirty="0" smtClean="0">
                <a:latin typeface="Kruti Dev 021" pitchFamily="2" charset="0"/>
              </a:rPr>
              <a:t>, </a:t>
            </a:r>
            <a:r>
              <a:rPr lang="en-CA" sz="2800" b="1" kern="0" dirty="0" err="1" smtClean="0">
                <a:latin typeface="Kruti Dev 021" pitchFamily="2" charset="0"/>
              </a:rPr>
              <a:t>x;s</a:t>
            </a:r>
            <a:r>
              <a:rPr lang="en-CA" sz="2800" b="1" kern="0" dirty="0" smtClean="0">
                <a:latin typeface="Kruti Dev 021" pitchFamily="2" charset="0"/>
              </a:rPr>
              <a:t> </a:t>
            </a:r>
            <a:r>
              <a:rPr lang="en-CA" sz="2800" b="1" kern="0" dirty="0" err="1" smtClean="0">
                <a:latin typeface="Kruti Dev 021" pitchFamily="2" charset="0"/>
              </a:rPr>
              <a:t>gSa</a:t>
            </a:r>
            <a:r>
              <a:rPr lang="en-CA" sz="2800" b="1" kern="0" dirty="0" smtClean="0">
                <a:latin typeface="Kruti Dev 021" pitchFamily="2" charset="0"/>
              </a:rPr>
              <a:t> </a:t>
            </a:r>
            <a:endParaRPr lang="en-US" sz="2800" b="1" dirty="0">
              <a:latin typeface="Kruti Dev 021" pitchFamily="2" charset="0"/>
            </a:endParaRPr>
          </a:p>
          <a:p>
            <a:pPr algn="ctr">
              <a:lnSpc>
                <a:spcPts val="2800"/>
              </a:lnSpc>
            </a:pPr>
            <a:r>
              <a:rPr lang="en-CA" sz="2800" b="1" kern="0" dirty="0" err="1" smtClean="0">
                <a:solidFill>
                  <a:schemeClr val="bg1"/>
                </a:solidFill>
                <a:latin typeface="Kruti Dev 021" pitchFamily="2" charset="0"/>
              </a:rPr>
              <a:t>Eklhg</a:t>
            </a:r>
            <a:r>
              <a:rPr lang="en-CA" sz="2800" b="1" kern="0" dirty="0" smtClean="0">
                <a:solidFill>
                  <a:schemeClr val="bg1"/>
                </a:solidFill>
                <a:latin typeface="Kruti Dev 021" pitchFamily="2" charset="0"/>
              </a:rPr>
              <a:t> o </a:t>
            </a:r>
            <a:r>
              <a:rPr lang="en-CA" sz="2800" b="1" kern="0" dirty="0" err="1" smtClean="0">
                <a:solidFill>
                  <a:schemeClr val="bg1"/>
                </a:solidFill>
                <a:latin typeface="Kruti Dev 021" pitchFamily="2" charset="0"/>
              </a:rPr>
              <a:t>mlds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vuqxzg</a:t>
            </a:r>
            <a:r>
              <a:rPr lang="en-CA" sz="2800" b="1" kern="0" dirty="0" smtClean="0">
                <a:solidFill>
                  <a:schemeClr val="bg1"/>
                </a:solidFill>
                <a:latin typeface="Kruti Dev 021" pitchFamily="2" charset="0"/>
              </a:rPr>
              <a:t> dh N=</a:t>
            </a:r>
            <a:r>
              <a:rPr lang="en-CA" sz="2800" b="1" kern="0" dirty="0" err="1" smtClean="0">
                <a:solidFill>
                  <a:schemeClr val="bg1"/>
                </a:solidFill>
                <a:latin typeface="Kruti Dev 021" pitchFamily="2" charset="0"/>
              </a:rPr>
              <a:t>Nk;k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esa</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gS</a:t>
            </a:r>
            <a:r>
              <a:rPr lang="en-CA" sz="2800" b="1" kern="0" dirty="0" err="1" smtClean="0">
                <a:latin typeface="Kruti Dev 021" pitchFamily="2" charset="0"/>
              </a:rPr>
              <a:t>a</a:t>
            </a:r>
            <a:endParaRPr lang="en-CA" sz="2800" b="1" kern="0" dirty="0" smtClean="0">
              <a:latin typeface="Kruti Dev 021" pitchFamily="2" charset="0"/>
            </a:endParaRPr>
          </a:p>
          <a:p>
            <a:pPr algn="ctr">
              <a:lnSpc>
                <a:spcPts val="2800"/>
              </a:lnSpc>
            </a:pPr>
            <a:r>
              <a:rPr lang="en-CA" sz="2800" b="1" kern="0" dirty="0" err="1" smtClean="0">
                <a:latin typeface="Kruti Dev 021" pitchFamily="2" charset="0"/>
              </a:rPr>
              <a:t>Eklhg</a:t>
            </a:r>
            <a:r>
              <a:rPr lang="en-CA" sz="2800" b="1" kern="0" dirty="0" smtClean="0">
                <a:latin typeface="Kruti Dev 021" pitchFamily="2" charset="0"/>
              </a:rPr>
              <a:t> </a:t>
            </a:r>
            <a:r>
              <a:rPr lang="en-CA" sz="2800" b="1" kern="0" dirty="0" err="1" smtClean="0">
                <a:latin typeface="Kruti Dev 021" pitchFamily="2" charset="0"/>
              </a:rPr>
              <a:t>ds</a:t>
            </a:r>
            <a:r>
              <a:rPr lang="en-CA" sz="2800" b="1" kern="0" dirty="0" smtClean="0">
                <a:latin typeface="Kruti Dev 021" pitchFamily="2" charset="0"/>
              </a:rPr>
              <a:t> </a:t>
            </a:r>
            <a:r>
              <a:rPr lang="en-CA" sz="2800" b="1" kern="0" dirty="0" err="1" smtClean="0">
                <a:latin typeface="Kruti Dev 021" pitchFamily="2" charset="0"/>
              </a:rPr>
              <a:t>lkFk</a:t>
            </a:r>
            <a:r>
              <a:rPr lang="en-CA" sz="2800" b="1" kern="0" dirty="0" smtClean="0">
                <a:latin typeface="Kruti Dev 021" pitchFamily="2" charset="0"/>
              </a:rPr>
              <a:t> </a:t>
            </a:r>
            <a:r>
              <a:rPr lang="en-CA" sz="2800" b="1" kern="0" dirty="0" err="1" smtClean="0">
                <a:latin typeface="Kruti Dev 021" pitchFamily="2" charset="0"/>
              </a:rPr>
              <a:t>Øwl</a:t>
            </a:r>
            <a:r>
              <a:rPr lang="en-CA" sz="2800" b="1" kern="0" dirty="0" smtClean="0">
                <a:latin typeface="Kruti Dev 021" pitchFamily="2" charset="0"/>
              </a:rPr>
              <a:t> </a:t>
            </a:r>
            <a:r>
              <a:rPr lang="en-CA" sz="2800" b="1" kern="0" dirty="0" err="1" smtClean="0">
                <a:latin typeface="Kruti Dev 021" pitchFamily="2" charset="0"/>
              </a:rPr>
              <a:t>ij</a:t>
            </a:r>
            <a:r>
              <a:rPr lang="en-CA" sz="2800" b="1" kern="0" dirty="0" smtClean="0">
                <a:latin typeface="Kruti Dev 021" pitchFamily="2" charset="0"/>
              </a:rPr>
              <a:t> p&lt;+k, </a:t>
            </a:r>
            <a:r>
              <a:rPr lang="en-CA" sz="2800" b="1" kern="0" dirty="0" err="1" smtClean="0">
                <a:latin typeface="Kruti Dev 021" pitchFamily="2" charset="0"/>
              </a:rPr>
              <a:t>x;s</a:t>
            </a:r>
            <a:r>
              <a:rPr lang="en-CA" sz="2800" b="1" kern="0" dirty="0" smtClean="0">
                <a:latin typeface="Kruti Dev 021" pitchFamily="2" charset="0"/>
              </a:rPr>
              <a:t> </a:t>
            </a:r>
            <a:r>
              <a:rPr lang="en-CA" sz="2800" b="1" kern="0" dirty="0" err="1" smtClean="0">
                <a:latin typeface="Kruti Dev 021" pitchFamily="2" charset="0"/>
              </a:rPr>
              <a:t>vkSj</a:t>
            </a:r>
            <a:r>
              <a:rPr lang="en-CA" sz="2800" b="1" kern="0" dirty="0" smtClean="0">
                <a:latin typeface="Kruti Dev 021" pitchFamily="2" charset="0"/>
              </a:rPr>
              <a:t> </a:t>
            </a:r>
            <a:r>
              <a:rPr lang="en-CA" sz="2800" b="1" kern="0" dirty="0" err="1" smtClean="0">
                <a:latin typeface="Kruti Dev 021" pitchFamily="2" charset="0"/>
              </a:rPr>
              <a:t>e`rdksa</a:t>
            </a:r>
            <a:r>
              <a:rPr lang="en-CA" sz="2800" b="1" kern="0" dirty="0" smtClean="0">
                <a:latin typeface="Kruti Dev 021" pitchFamily="2" charset="0"/>
              </a:rPr>
              <a:t> </a:t>
            </a:r>
            <a:r>
              <a:rPr lang="en-CA" sz="2800" b="1" kern="0" dirty="0" err="1" smtClean="0">
                <a:latin typeface="Kruti Dev 021" pitchFamily="2" charset="0"/>
              </a:rPr>
              <a:t>esa</a:t>
            </a:r>
            <a:r>
              <a:rPr lang="en-CA" sz="2800" b="1" kern="0" dirty="0" smtClean="0">
                <a:latin typeface="Kruti Dev 021" pitchFamily="2" charset="0"/>
              </a:rPr>
              <a:t> </a:t>
            </a:r>
            <a:r>
              <a:rPr lang="en-CA" sz="2800" b="1" kern="0" dirty="0" err="1" smtClean="0">
                <a:latin typeface="Kruti Dev 021" pitchFamily="2" charset="0"/>
              </a:rPr>
              <a:t>ls</a:t>
            </a:r>
            <a:r>
              <a:rPr lang="en-CA" sz="2800" b="1" kern="0" dirty="0" smtClean="0">
                <a:latin typeface="Kruti Dev 021" pitchFamily="2" charset="0"/>
              </a:rPr>
              <a:t> </a:t>
            </a:r>
          </a:p>
          <a:p>
            <a:pPr algn="ctr">
              <a:lnSpc>
                <a:spcPts val="2800"/>
              </a:lnSpc>
            </a:pPr>
            <a:r>
              <a:rPr lang="en-CA" sz="2800" b="1" kern="0" dirty="0" err="1" smtClean="0">
                <a:latin typeface="Kruti Dev 021" pitchFamily="2" charset="0"/>
              </a:rPr>
              <a:t>thfor</a:t>
            </a:r>
            <a:r>
              <a:rPr lang="en-CA" sz="2800" b="1" kern="0" dirty="0" smtClean="0">
                <a:latin typeface="Kruti Dev 021" pitchFamily="2" charset="0"/>
              </a:rPr>
              <a:t> </a:t>
            </a:r>
            <a:r>
              <a:rPr lang="en-CA" sz="2800" b="1" kern="0" dirty="0" err="1" smtClean="0">
                <a:latin typeface="Kruti Dev 021" pitchFamily="2" charset="0"/>
              </a:rPr>
              <a:t>gks</a:t>
            </a:r>
            <a:r>
              <a:rPr lang="en-CA" sz="2800" b="1" kern="0" dirty="0" smtClean="0">
                <a:latin typeface="Kruti Dev 021" pitchFamily="2" charset="0"/>
              </a:rPr>
              <a:t> </a:t>
            </a:r>
            <a:r>
              <a:rPr lang="en-CA" sz="2800" b="1" kern="0" dirty="0" err="1" smtClean="0">
                <a:latin typeface="Kruti Dev 021" pitchFamily="2" charset="0"/>
              </a:rPr>
              <a:t>x;s</a:t>
            </a:r>
            <a:r>
              <a:rPr lang="en-CA" sz="2800" b="1" kern="0" dirty="0" smtClean="0">
                <a:latin typeface="Kruti Dev 021" pitchFamily="2" charset="0"/>
              </a:rPr>
              <a:t> </a:t>
            </a:r>
            <a:r>
              <a:rPr lang="en-CA" sz="2800" b="1" kern="0" dirty="0" err="1" smtClean="0">
                <a:latin typeface="Kruti Dev 021" pitchFamily="2" charset="0"/>
              </a:rPr>
              <a:t>vkSj</a:t>
            </a:r>
            <a:r>
              <a:rPr lang="en-CA" sz="2800" b="1" kern="0" dirty="0" smtClean="0">
                <a:latin typeface="Kruti Dev 021" pitchFamily="2" charset="0"/>
              </a:rPr>
              <a:t> </a:t>
            </a:r>
            <a:r>
              <a:rPr lang="en-CA" sz="2800" b="1" kern="0" dirty="0" err="1" smtClean="0">
                <a:latin typeface="Kruti Dev 021" pitchFamily="2" charset="0"/>
              </a:rPr>
              <a:t>mlds</a:t>
            </a:r>
            <a:r>
              <a:rPr lang="en-CA" sz="2800" b="1" kern="0" dirty="0" smtClean="0">
                <a:latin typeface="Kruti Dev 021" pitchFamily="2" charset="0"/>
              </a:rPr>
              <a:t> </a:t>
            </a:r>
            <a:r>
              <a:rPr lang="en-CA" sz="2800" b="1" kern="0" dirty="0" err="1" smtClean="0">
                <a:latin typeface="Kruti Dev 021" pitchFamily="2" charset="0"/>
              </a:rPr>
              <a:t>lkFk</a:t>
            </a:r>
            <a:r>
              <a:rPr lang="en-CA" sz="2800" b="1" kern="0" dirty="0" smtClean="0">
                <a:latin typeface="Kruti Dev 021" pitchFamily="2" charset="0"/>
              </a:rPr>
              <a:t> </a:t>
            </a:r>
            <a:r>
              <a:rPr lang="en-CA" sz="2800" b="1" kern="0" dirty="0" err="1" smtClean="0">
                <a:latin typeface="Kruti Dev 021" pitchFamily="2" charset="0"/>
              </a:rPr>
              <a:t>thfor</a:t>
            </a:r>
            <a:r>
              <a:rPr lang="en-CA" sz="2800" b="1" kern="0" dirty="0" smtClean="0">
                <a:latin typeface="Kruti Dev 021" pitchFamily="2" charset="0"/>
              </a:rPr>
              <a:t> </a:t>
            </a:r>
            <a:r>
              <a:rPr lang="en-CA" sz="2800" b="1" kern="0" dirty="0" err="1" smtClean="0">
                <a:latin typeface="Kruti Dev 021" pitchFamily="2" charset="0"/>
              </a:rPr>
              <a:t>gSa</a:t>
            </a:r>
            <a:endParaRPr lang="en-CA" sz="2800" b="1" kern="0" dirty="0" smtClean="0">
              <a:latin typeface="Kruti Dev 021" pitchFamily="2" charset="0"/>
            </a:endParaRPr>
          </a:p>
          <a:p>
            <a:pPr algn="ctr">
              <a:lnSpc>
                <a:spcPts val="2800"/>
              </a:lnSpc>
            </a:pPr>
            <a:r>
              <a:rPr lang="en-CA" sz="2600" b="1" kern="0" dirty="0" err="1" smtClean="0">
                <a:solidFill>
                  <a:schemeClr val="bg1"/>
                </a:solidFill>
                <a:latin typeface="Kruti Dev 021" pitchFamily="2" charset="0"/>
              </a:rPr>
              <a:t>Eklhg</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ls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fookg</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djus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ds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fy</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O;oLFkk</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ls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LorU</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fd;s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x;s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gSa</a:t>
            </a:r>
            <a:endParaRPr lang="en-US" sz="2600" b="1" dirty="0">
              <a:solidFill>
                <a:schemeClr val="bg1"/>
              </a:solidFill>
              <a:latin typeface="Kruti Dev 021" pitchFamily="2" charset="0"/>
            </a:endParaRPr>
          </a:p>
          <a:p>
            <a:pPr algn="ctr">
              <a:lnSpc>
                <a:spcPts val="2800"/>
              </a:lnSpc>
            </a:pPr>
            <a:r>
              <a:rPr lang="en-CA" sz="2800" b="1" kern="0" dirty="0" err="1" smtClean="0">
                <a:latin typeface="Kruti Dev 021" pitchFamily="2" charset="0"/>
              </a:rPr>
              <a:t>Eklhg</a:t>
            </a:r>
            <a:r>
              <a:rPr lang="en-CA" sz="2800" b="1" kern="0" dirty="0" smtClean="0">
                <a:latin typeface="Kruti Dev 021" pitchFamily="2" charset="0"/>
              </a:rPr>
              <a:t> </a:t>
            </a:r>
            <a:r>
              <a:rPr lang="en-CA" sz="2800" b="1" kern="0" dirty="0" err="1" smtClean="0">
                <a:latin typeface="Kruti Dev 021" pitchFamily="2" charset="0"/>
              </a:rPr>
              <a:t>esa</a:t>
            </a:r>
            <a:r>
              <a:rPr lang="en-CA" sz="2800" b="1" kern="0" dirty="0" smtClean="0">
                <a:latin typeface="Kruti Dev 021" pitchFamily="2" charset="0"/>
              </a:rPr>
              <a:t> thou dh </a:t>
            </a:r>
            <a:r>
              <a:rPr lang="en-CA" sz="2800" b="1" kern="0" dirty="0" err="1" smtClean="0">
                <a:latin typeface="Kruti Dev 021" pitchFamily="2" charset="0"/>
              </a:rPr>
              <a:t>vkRek</a:t>
            </a:r>
            <a:r>
              <a:rPr lang="en-CA" sz="2800" b="1" kern="0" dirty="0" smtClean="0">
                <a:latin typeface="Kruti Dev 021" pitchFamily="2" charset="0"/>
              </a:rPr>
              <a:t> dh </a:t>
            </a:r>
            <a:r>
              <a:rPr lang="en-CA" sz="2800" b="1" kern="0" dirty="0" err="1" smtClean="0">
                <a:latin typeface="Kruti Dev 021" pitchFamily="2" charset="0"/>
              </a:rPr>
              <a:t>O;oLFkk</a:t>
            </a:r>
            <a:r>
              <a:rPr lang="en-CA" sz="2800" b="1" kern="0" dirty="0" smtClean="0">
                <a:latin typeface="Kruti Dev 021" pitchFamily="2" charset="0"/>
              </a:rPr>
              <a:t> </a:t>
            </a:r>
          </a:p>
          <a:p>
            <a:pPr algn="ctr">
              <a:lnSpc>
                <a:spcPts val="2800"/>
              </a:lnSpc>
            </a:pPr>
            <a:r>
              <a:rPr lang="en-CA" sz="2800" b="1" kern="0" dirty="0" err="1" smtClean="0">
                <a:latin typeface="Kruti Dev 021" pitchFamily="2" charset="0"/>
              </a:rPr>
              <a:t>ds</a:t>
            </a:r>
            <a:r>
              <a:rPr lang="en-CA" sz="2800" b="1" kern="0" dirty="0" smtClean="0">
                <a:latin typeface="Kruti Dev 021" pitchFamily="2" charset="0"/>
              </a:rPr>
              <a:t> v/</a:t>
            </a:r>
            <a:r>
              <a:rPr lang="en-CA" sz="2800" b="1" kern="0" dirty="0" err="1" smtClean="0">
                <a:latin typeface="Kruti Dev 021" pitchFamily="2" charset="0"/>
              </a:rPr>
              <a:t>khu</a:t>
            </a:r>
            <a:r>
              <a:rPr lang="en-CA" sz="2800" b="1" kern="0" dirty="0" smtClean="0">
                <a:latin typeface="Kruti Dev 021" pitchFamily="2" charset="0"/>
              </a:rPr>
              <a:t> </a:t>
            </a:r>
            <a:r>
              <a:rPr lang="en-CA" sz="2800" b="1" kern="0" dirty="0" err="1" smtClean="0">
                <a:latin typeface="Kruti Dev 021" pitchFamily="2" charset="0"/>
              </a:rPr>
              <a:t>gSa</a:t>
            </a:r>
            <a:r>
              <a:rPr lang="en-CA" sz="2800" b="1" kern="0" dirty="0" smtClean="0">
                <a:latin typeface="Kruti Dev 021" pitchFamily="2" charset="0"/>
              </a:rPr>
              <a:t> </a:t>
            </a:r>
            <a:endParaRPr lang="en-US" sz="2800" b="1" dirty="0">
              <a:latin typeface="Kruti Dev 021" pitchFamily="2" charset="0"/>
            </a:endParaRPr>
          </a:p>
        </p:txBody>
      </p:sp>
      <p:sp>
        <p:nvSpPr>
          <p:cNvPr id="5125" name="TextBox 5"/>
          <p:cNvSpPr txBox="1">
            <a:spLocks noChangeArrowheads="1"/>
          </p:cNvSpPr>
          <p:nvPr/>
        </p:nvSpPr>
        <p:spPr bwMode="auto">
          <a:xfrm>
            <a:off x="144016" y="5805264"/>
            <a:ext cx="8892480" cy="880177"/>
          </a:xfrm>
          <a:prstGeom prst="rect">
            <a:avLst/>
          </a:prstGeom>
          <a:solidFill>
            <a:srgbClr val="7030A0"/>
          </a:solidFill>
          <a:ln w="9525">
            <a:noFill/>
            <a:miter lim="800000"/>
            <a:headEnd/>
            <a:tailEnd/>
          </a:ln>
        </p:spPr>
        <p:txBody>
          <a:bodyPr wrap="square">
            <a:spAutoFit/>
          </a:bodyPr>
          <a:lstStyle/>
          <a:p>
            <a:pPr algn="ctr">
              <a:lnSpc>
                <a:spcPts val="3000"/>
              </a:lnSpc>
            </a:pPr>
            <a:r>
              <a:rPr lang="en-CA" sz="3200" b="1" kern="0" dirty="0" smtClean="0">
                <a:latin typeface="Kruti Dev 021" pitchFamily="2" charset="0"/>
              </a:rPr>
              <a:t>/</a:t>
            </a:r>
            <a:r>
              <a:rPr lang="en-CA" sz="3200" b="1" kern="0" dirty="0" err="1" smtClean="0">
                <a:latin typeface="Kruti Dev 021" pitchFamily="2" charset="0"/>
              </a:rPr>
              <a:t>kU;okn</a:t>
            </a:r>
            <a:r>
              <a:rPr lang="en-CA" sz="3200" b="1" kern="0" dirty="0" smtClean="0">
                <a:latin typeface="Kruti Dev 021" pitchFamily="2" charset="0"/>
              </a:rPr>
              <a:t> </a:t>
            </a:r>
            <a:r>
              <a:rPr lang="en-CA" sz="3200" b="1" kern="0" dirty="0" err="1" smtClean="0">
                <a:latin typeface="Kruti Dev 021" pitchFamily="2" charset="0"/>
              </a:rPr>
              <a:t>Ikjes’oj</a:t>
            </a:r>
            <a:r>
              <a:rPr lang="en-CA" sz="3200" b="1" kern="0" dirty="0" smtClean="0">
                <a:latin typeface="Kruti Dev 021" pitchFamily="2" charset="0"/>
              </a:rPr>
              <a:t> ];</a:t>
            </a:r>
            <a:r>
              <a:rPr lang="en-CA" sz="3200" b="1" kern="0" dirty="0" err="1" smtClean="0">
                <a:latin typeface="Kruti Dev 021" pitchFamily="2" charset="0"/>
              </a:rPr>
              <a:t>h’kq</a:t>
            </a:r>
            <a:r>
              <a:rPr lang="en-CA" sz="3200" b="1" kern="0" dirty="0" smtClean="0">
                <a:latin typeface="Kruti Dev 021" pitchFamily="2" charset="0"/>
              </a:rPr>
              <a:t> </a:t>
            </a:r>
            <a:r>
              <a:rPr lang="en-CA" sz="3200" b="1" kern="0" dirty="0" err="1" smtClean="0">
                <a:latin typeface="Kruti Dev 021" pitchFamily="2" charset="0"/>
              </a:rPr>
              <a:t>ejs</a:t>
            </a:r>
            <a:r>
              <a:rPr lang="en-CA" sz="3200" b="1" kern="0" dirty="0" smtClean="0">
                <a:latin typeface="Kruti Dev 021" pitchFamily="2" charset="0"/>
              </a:rPr>
              <a:t> </a:t>
            </a:r>
            <a:r>
              <a:rPr lang="en-CA" sz="3200" b="1" kern="0" dirty="0" err="1" smtClean="0">
                <a:latin typeface="Kruti Dev 021" pitchFamily="2" charset="0"/>
              </a:rPr>
              <a:t>rkfd</a:t>
            </a:r>
            <a:r>
              <a:rPr lang="en-CA" sz="3200" b="1" kern="0" dirty="0" smtClean="0">
                <a:latin typeface="Kruti Dev 021" pitchFamily="2" charset="0"/>
              </a:rPr>
              <a:t> </a:t>
            </a:r>
            <a:r>
              <a:rPr lang="en-CA" sz="3200" b="1" kern="0" dirty="0" err="1" smtClean="0">
                <a:latin typeface="Kruti Dev 021" pitchFamily="2" charset="0"/>
              </a:rPr>
              <a:t>os</a:t>
            </a:r>
            <a:r>
              <a:rPr lang="en-CA" sz="3200" b="1" kern="0" dirty="0" smtClean="0">
                <a:latin typeface="Kruti Dev 021" pitchFamily="2" charset="0"/>
              </a:rPr>
              <a:t> </a:t>
            </a:r>
            <a:r>
              <a:rPr lang="en-CA" sz="3200" b="1" kern="0" dirty="0" err="1" smtClean="0">
                <a:latin typeface="Kruti Dev 021" pitchFamily="2" charset="0"/>
              </a:rPr>
              <a:t>gesa</a:t>
            </a:r>
            <a:r>
              <a:rPr lang="en-CA" sz="3200" b="1" kern="0" dirty="0" smtClean="0">
                <a:latin typeface="Kruti Dev 021" pitchFamily="2" charset="0"/>
              </a:rPr>
              <a:t> ,</a:t>
            </a:r>
            <a:r>
              <a:rPr lang="en-CA" sz="3200" b="1" kern="0" dirty="0" err="1" smtClean="0">
                <a:latin typeface="Kruti Dev 021" pitchFamily="2" charset="0"/>
              </a:rPr>
              <a:t>sls</a:t>
            </a:r>
            <a:r>
              <a:rPr lang="en-CA" sz="3200" b="1" kern="0" dirty="0" smtClean="0">
                <a:latin typeface="Kruti Dev 021" pitchFamily="2" charset="0"/>
              </a:rPr>
              <a:t> </a:t>
            </a:r>
            <a:r>
              <a:rPr lang="en-CA" sz="3200" b="1" kern="0" dirty="0" err="1" smtClean="0">
                <a:latin typeface="Kruti Dev 021" pitchFamily="2" charset="0"/>
              </a:rPr>
              <a:t>migkj</a:t>
            </a:r>
            <a:r>
              <a:rPr lang="en-CA" sz="3200" b="1" kern="0" dirty="0" smtClean="0">
                <a:latin typeface="Kruti Dev 021" pitchFamily="2" charset="0"/>
              </a:rPr>
              <a:t> ns </a:t>
            </a:r>
            <a:r>
              <a:rPr lang="en-CA" sz="3200" b="1" kern="0" dirty="0" err="1" smtClean="0">
                <a:latin typeface="Kruti Dev 021" pitchFamily="2" charset="0"/>
              </a:rPr>
              <a:t>ldsa</a:t>
            </a:r>
            <a:r>
              <a:rPr lang="en-CA" sz="3200" b="1" kern="0" dirty="0" smtClean="0">
                <a:latin typeface="Kruti Dev 021" pitchFamily="2" charset="0"/>
              </a:rPr>
              <a:t> </a:t>
            </a:r>
            <a:r>
              <a:rPr lang="en-CA" sz="3200" b="1" kern="0" dirty="0" err="1" smtClean="0">
                <a:latin typeface="Kruti Dev 021" pitchFamily="2" charset="0"/>
              </a:rPr>
              <a:t>tks</a:t>
            </a:r>
            <a:r>
              <a:rPr lang="en-CA" sz="3200" b="1" kern="0" dirty="0" smtClean="0">
                <a:latin typeface="Kruti Dev 021" pitchFamily="2" charset="0"/>
              </a:rPr>
              <a:t> </a:t>
            </a:r>
            <a:r>
              <a:rPr lang="en-CA" sz="3200" b="1" kern="0" dirty="0" err="1" smtClean="0">
                <a:latin typeface="Kruti Dev 021" pitchFamily="2" charset="0"/>
              </a:rPr>
              <a:t>gesa</a:t>
            </a:r>
            <a:r>
              <a:rPr lang="en-CA" sz="3200" b="1" kern="0" dirty="0" smtClean="0">
                <a:latin typeface="Kruti Dev 021" pitchFamily="2" charset="0"/>
              </a:rPr>
              <a:t> </a:t>
            </a:r>
            <a:r>
              <a:rPr lang="en-CA" sz="3200" b="1" kern="0" dirty="0" err="1" smtClean="0">
                <a:latin typeface="Kruti Dev 021" pitchFamily="2" charset="0"/>
              </a:rPr>
              <a:t>ikiksa</a:t>
            </a:r>
            <a:r>
              <a:rPr lang="en-CA" sz="3200" b="1" kern="0" dirty="0" smtClean="0">
                <a:latin typeface="Kruti Dev 021" pitchFamily="2" charset="0"/>
              </a:rPr>
              <a:t> </a:t>
            </a:r>
            <a:r>
              <a:rPr lang="en-CA" sz="3200" b="1" kern="0" dirty="0" err="1" smtClean="0">
                <a:latin typeface="Kruti Dev 021" pitchFamily="2" charset="0"/>
              </a:rPr>
              <a:t>ls</a:t>
            </a:r>
            <a:r>
              <a:rPr lang="en-CA" sz="3200" b="1" kern="0" dirty="0" smtClean="0">
                <a:latin typeface="Kruti Dev 021" pitchFamily="2" charset="0"/>
              </a:rPr>
              <a:t> </a:t>
            </a:r>
            <a:r>
              <a:rPr lang="en-CA" sz="3200" b="1" kern="0" dirty="0" err="1" smtClean="0">
                <a:latin typeface="Kruti Dev 021" pitchFamily="2" charset="0"/>
              </a:rPr>
              <a:t>eqDr</a:t>
            </a:r>
            <a:r>
              <a:rPr lang="en-CA" sz="3200" b="1" kern="0" dirty="0" smtClean="0">
                <a:latin typeface="Kruti Dev 021" pitchFamily="2" charset="0"/>
              </a:rPr>
              <a:t> </a:t>
            </a:r>
            <a:r>
              <a:rPr lang="en-CA" sz="3200" b="1" kern="0" dirty="0" err="1" smtClean="0">
                <a:latin typeface="Kruti Dev 021" pitchFamily="2" charset="0"/>
              </a:rPr>
              <a:t>djrs</a:t>
            </a:r>
            <a:r>
              <a:rPr lang="en-CA" sz="3200" b="1" kern="0" dirty="0" smtClean="0">
                <a:latin typeface="Kruti Dev 021" pitchFamily="2" charset="0"/>
              </a:rPr>
              <a:t> </a:t>
            </a:r>
            <a:r>
              <a:rPr lang="en-CA" sz="3200" b="1" kern="0" dirty="0" err="1" smtClean="0">
                <a:latin typeface="Kruti Dev 021" pitchFamily="2" charset="0"/>
              </a:rPr>
              <a:t>gSa</a:t>
            </a:r>
            <a:r>
              <a:rPr lang="en-CA" sz="3200" b="1" kern="0" dirty="0" smtClean="0">
                <a:latin typeface="Kruti Dev 021" pitchFamily="2" charset="0"/>
              </a:rPr>
              <a:t>!</a:t>
            </a:r>
            <a:endParaRPr lang="en-CA" sz="3200" b="1" dirty="0">
              <a:latin typeface="Kruti Dev 021" pitchFamily="2" charset="0"/>
            </a:endParaRPr>
          </a:p>
        </p:txBody>
      </p:sp>
      <p:sp>
        <p:nvSpPr>
          <p:cNvPr id="9" name="Text Box 4"/>
          <p:cNvSpPr txBox="1">
            <a:spLocks noChangeArrowheads="1"/>
          </p:cNvSpPr>
          <p:nvPr/>
        </p:nvSpPr>
        <p:spPr bwMode="auto">
          <a:xfrm>
            <a:off x="-252536" y="332656"/>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r>
              <a:rPr lang="en-US" sz="2800" b="1" dirty="0" smtClean="0">
                <a:latin typeface="Kruti Dev 021" pitchFamily="2" charset="0"/>
              </a:rPr>
              <a:t> </a:t>
            </a:r>
            <a:endParaRPr lang="en-US" sz="2800" b="1" dirty="0">
              <a:latin typeface="Kruti Dev 021" pitchFamily="2"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72200" y="44624"/>
            <a:ext cx="2736304" cy="1938992"/>
          </a:xfrm>
          <a:prstGeom prst="rect">
            <a:avLst/>
          </a:prstGeom>
          <a:noFill/>
          <a:ln w="9525">
            <a:noFill/>
            <a:miter lim="800000"/>
            <a:headEnd/>
            <a:tailEnd/>
          </a:ln>
        </p:spPr>
        <p:txBody>
          <a:bodyPr wrap="square">
            <a:spAutoFit/>
          </a:bodyPr>
          <a:lstStyle/>
          <a:p>
            <a:pPr algn="ctr"/>
            <a:r>
              <a:rPr lang="en-US" sz="2400" b="1" dirty="0" smtClean="0">
                <a:latin typeface="Kruti Dev 021" pitchFamily="2" charset="0"/>
              </a:rPr>
              <a:t>/;</a:t>
            </a:r>
            <a:r>
              <a:rPr lang="en-US" sz="2400" b="1" dirty="0" err="1" smtClean="0">
                <a:latin typeface="Kruti Dev 021" pitchFamily="2" charset="0"/>
              </a:rPr>
              <a:t>ku</a:t>
            </a:r>
            <a:r>
              <a:rPr lang="en-US" sz="2400" b="1" dirty="0" smtClean="0">
                <a:latin typeface="Kruti Dev 021" pitchFamily="2" charset="0"/>
              </a:rPr>
              <a:t> </a:t>
            </a:r>
            <a:r>
              <a:rPr lang="en-US" sz="2400" b="1" dirty="0" err="1" smtClean="0">
                <a:latin typeface="Kruti Dev 021" pitchFamily="2" charset="0"/>
              </a:rPr>
              <a:t>nsa</a:t>
            </a:r>
            <a:r>
              <a:rPr lang="en-US" sz="2400" b="1" dirty="0" smtClean="0">
                <a:latin typeface="Kruti Dev 021" pitchFamily="2" charset="0"/>
              </a:rPr>
              <a:t> </a:t>
            </a:r>
            <a:r>
              <a:rPr lang="en-US" sz="2400" b="1" dirty="0" err="1" smtClean="0">
                <a:latin typeface="Kruti Dev 021" pitchFamily="2" charset="0"/>
              </a:rPr>
              <a:t>fd</a:t>
            </a:r>
            <a:r>
              <a:rPr lang="en-US" sz="2400" b="1" dirty="0" smtClean="0">
                <a:latin typeface="Kruti Dev 021" pitchFamily="2" charset="0"/>
              </a:rPr>
              <a:t> </a:t>
            </a:r>
            <a:r>
              <a:rPr lang="en-US" sz="2400" b="1" dirty="0" err="1" smtClean="0">
                <a:latin typeface="Kruti Dev 021" pitchFamily="2" charset="0"/>
              </a:rPr>
              <a:t>fdl</a:t>
            </a:r>
            <a:r>
              <a:rPr lang="en-US" sz="2400" b="1" dirty="0" smtClean="0">
                <a:latin typeface="Kruti Dev 021" pitchFamily="2" charset="0"/>
              </a:rPr>
              <a:t> </a:t>
            </a:r>
            <a:r>
              <a:rPr lang="en-US" sz="2400" b="1" dirty="0" err="1" smtClean="0">
                <a:latin typeface="Kruti Dev 021" pitchFamily="2" charset="0"/>
              </a:rPr>
              <a:t>vn~Hkqr</a:t>
            </a:r>
            <a:r>
              <a:rPr lang="en-US" sz="2400" b="1" dirty="0" smtClean="0">
                <a:latin typeface="Kruti Dev 021" pitchFamily="2" charset="0"/>
              </a:rPr>
              <a:t>   </a:t>
            </a:r>
          </a:p>
          <a:p>
            <a:pPr algn="ctr"/>
            <a:r>
              <a:rPr lang="en-US" sz="2400" b="1" dirty="0" smtClean="0">
                <a:latin typeface="Kruti Dev 021" pitchFamily="2" charset="0"/>
              </a:rPr>
              <a:t> </a:t>
            </a:r>
            <a:r>
              <a:rPr lang="en-US" sz="2400" b="1" dirty="0" err="1" smtClean="0">
                <a:latin typeface="Kruti Dev 021" pitchFamily="2" charset="0"/>
              </a:rPr>
              <a:t>jhfr</a:t>
            </a:r>
            <a:r>
              <a:rPr lang="en-US" sz="2400" b="1" dirty="0" smtClean="0">
                <a:latin typeface="Kruti Dev 021" pitchFamily="2" charset="0"/>
              </a:rPr>
              <a:t> </a:t>
            </a:r>
            <a:r>
              <a:rPr lang="en-US" sz="2400" b="1" dirty="0" err="1" smtClean="0">
                <a:latin typeface="Kruti Dev 021" pitchFamily="2" charset="0"/>
              </a:rPr>
              <a:t>ls</a:t>
            </a:r>
            <a:r>
              <a:rPr lang="en-US" sz="2400" b="1" dirty="0" smtClean="0">
                <a:latin typeface="Kruti Dev 021" pitchFamily="2" charset="0"/>
              </a:rPr>
              <a:t> ;s </a:t>
            </a:r>
            <a:r>
              <a:rPr lang="en-US" sz="2400" b="1" dirty="0" err="1" smtClean="0">
                <a:latin typeface="Kruti Dev 021" pitchFamily="2" charset="0"/>
              </a:rPr>
              <a:t>lkjh</a:t>
            </a:r>
            <a:r>
              <a:rPr lang="en-US" sz="2400" b="1" dirty="0" smtClean="0">
                <a:latin typeface="Kruti Dev 021" pitchFamily="2" charset="0"/>
              </a:rPr>
              <a:t> </a:t>
            </a:r>
          </a:p>
          <a:p>
            <a:pPr algn="ctr"/>
            <a:r>
              <a:rPr lang="en-US" sz="2400" b="1" dirty="0" smtClean="0">
                <a:latin typeface="Kruti Dev 021" pitchFamily="2" charset="0"/>
              </a:rPr>
              <a:t>        </a:t>
            </a:r>
            <a:r>
              <a:rPr lang="en-US" sz="2400" b="1" dirty="0" err="1" smtClean="0">
                <a:latin typeface="Kruti Dev 021" pitchFamily="2" charset="0"/>
              </a:rPr>
              <a:t>fo’ks"krk,a</a:t>
            </a:r>
            <a:r>
              <a:rPr lang="en-US" sz="2400" b="1" dirty="0" smtClean="0">
                <a:latin typeface="Kruti Dev 021" pitchFamily="2" charset="0"/>
              </a:rPr>
              <a:t> </a:t>
            </a:r>
            <a:r>
              <a:rPr lang="en-US" sz="2400" b="1" dirty="0" err="1" smtClean="0">
                <a:latin typeface="Kruti Dev 021" pitchFamily="2" charset="0"/>
              </a:rPr>
              <a:t>jksfe;ksa</a:t>
            </a:r>
            <a:r>
              <a:rPr lang="en-US" sz="2400" b="1" dirty="0" smtClean="0">
                <a:latin typeface="Kruti Dev 021" pitchFamily="2" charset="0"/>
              </a:rPr>
              <a:t> </a:t>
            </a:r>
          </a:p>
          <a:p>
            <a:pPr algn="ctr"/>
            <a:r>
              <a:rPr lang="en-US" sz="2400" b="1" dirty="0" smtClean="0">
                <a:latin typeface="Kruti Dev 021" pitchFamily="2" charset="0"/>
              </a:rPr>
              <a:t>           6&amp;8 </a:t>
            </a:r>
            <a:r>
              <a:rPr lang="en-US" sz="2400" b="1" dirty="0" err="1" smtClean="0">
                <a:latin typeface="Kruti Dev 021" pitchFamily="2" charset="0"/>
              </a:rPr>
              <a:t>esa</a:t>
            </a:r>
            <a:r>
              <a:rPr lang="en-US" sz="2400" b="1" dirty="0" smtClean="0">
                <a:latin typeface="Kruti Dev 021" pitchFamily="2" charset="0"/>
              </a:rPr>
              <a:t> </a:t>
            </a:r>
            <a:r>
              <a:rPr lang="en-US" sz="2400" b="1" dirty="0" err="1" smtClean="0">
                <a:latin typeface="Kruti Dev 021" pitchFamily="2" charset="0"/>
              </a:rPr>
              <a:t>ik;h</a:t>
            </a:r>
            <a:r>
              <a:rPr lang="en-US" sz="2400" b="1" dirty="0" smtClean="0">
                <a:latin typeface="Kruti Dev 021" pitchFamily="2" charset="0"/>
              </a:rPr>
              <a:t> </a:t>
            </a:r>
          </a:p>
          <a:p>
            <a:pPr algn="ctr"/>
            <a:r>
              <a:rPr lang="en-US" sz="2400" b="1" dirty="0" smtClean="0">
                <a:latin typeface="Kruti Dev 021" pitchFamily="2" charset="0"/>
              </a:rPr>
              <a:t>              </a:t>
            </a:r>
            <a:r>
              <a:rPr lang="en-US" sz="2400" b="1" dirty="0" err="1" smtClean="0">
                <a:latin typeface="Kruti Dev 021" pitchFamily="2" charset="0"/>
              </a:rPr>
              <a:t>tkrh</a:t>
            </a:r>
            <a:r>
              <a:rPr lang="en-US" sz="2400" b="1" dirty="0" smtClean="0">
                <a:latin typeface="Kruti Dev 021" pitchFamily="2" charset="0"/>
              </a:rPr>
              <a:t> </a:t>
            </a:r>
            <a:r>
              <a:rPr lang="en-US" sz="2400" b="1" dirty="0" err="1" smtClean="0">
                <a:latin typeface="Kruti Dev 021" pitchFamily="2" charset="0"/>
              </a:rPr>
              <a:t>gS</a:t>
            </a:r>
            <a:endParaRPr lang="en-CA" sz="2400" b="1" dirty="0">
              <a:latin typeface="Kruti Dev 021" pitchFamily="2" charset="0"/>
            </a:endParaRPr>
          </a:p>
        </p:txBody>
      </p:sp>
      <p:sp>
        <p:nvSpPr>
          <p:cNvPr id="10" name="Text Box 4"/>
          <p:cNvSpPr txBox="1">
            <a:spLocks noChangeArrowheads="1"/>
          </p:cNvSpPr>
          <p:nvPr/>
        </p:nvSpPr>
        <p:spPr bwMode="auto">
          <a:xfrm>
            <a:off x="7308304" y="5301208"/>
            <a:ext cx="1944216" cy="461665"/>
          </a:xfrm>
          <a:prstGeom prst="rect">
            <a:avLst/>
          </a:prstGeom>
          <a:noFill/>
          <a:ln w="9525">
            <a:noFill/>
            <a:miter lim="800000"/>
            <a:headEnd/>
            <a:tailEnd/>
          </a:ln>
        </p:spPr>
        <p:txBody>
          <a:bodyPr wrap="square">
            <a:spAutoFit/>
          </a:bodyPr>
          <a:lstStyle/>
          <a:p>
            <a:pPr algn="ctr"/>
            <a:r>
              <a:rPr lang="en-CA" sz="2400" b="1" kern="0" dirty="0" err="1" smtClean="0">
                <a:solidFill>
                  <a:schemeClr val="bg1"/>
                </a:solidFill>
                <a:latin typeface="Kruti Dev 021" pitchFamily="2" charset="0"/>
              </a:rPr>
              <a:t>migkj</a:t>
            </a:r>
            <a:r>
              <a:rPr lang="en-CA" sz="2400" b="1" kern="0" dirty="0" smtClean="0">
                <a:solidFill>
                  <a:schemeClr val="bg1"/>
                </a:solidFill>
                <a:latin typeface="Kruti Dev 021" pitchFamily="2" charset="0"/>
              </a:rPr>
              <a:t> 32&amp;48</a:t>
            </a:r>
            <a:endParaRPr lang="en-US" sz="2400" dirty="0">
              <a:latin typeface="Kruti Dev 021" pitchFamily="2" charset="0"/>
              <a:cs typeface="Calibri" pitchFamily="34" charset="0"/>
            </a:endParaRPr>
          </a:p>
        </p:txBody>
      </p:sp>
      <p:sp>
        <p:nvSpPr>
          <p:cNvPr id="12" name="TextBox 11"/>
          <p:cNvSpPr txBox="1"/>
          <p:nvPr/>
        </p:nvSpPr>
        <p:spPr>
          <a:xfrm>
            <a:off x="3059832" y="-27384"/>
            <a:ext cx="3168352" cy="707886"/>
          </a:xfrm>
          <a:prstGeom prst="rect">
            <a:avLst/>
          </a:prstGeom>
          <a:noFill/>
        </p:spPr>
        <p:txBody>
          <a:bodyPr wrap="square" rtlCol="0">
            <a:spAutoFit/>
          </a:bodyPr>
          <a:lstStyle/>
          <a:p>
            <a:pPr algn="ctr">
              <a:spcBef>
                <a:spcPts val="0"/>
              </a:spcBef>
            </a:pPr>
            <a:r>
              <a:rPr lang="en-US" sz="4000" b="1" dirty="0" err="1" smtClean="0">
                <a:solidFill>
                  <a:schemeClr val="bg1"/>
                </a:solidFill>
                <a:latin typeface="Kruti Dev 021" pitchFamily="2" charset="0"/>
              </a:rPr>
              <a:t>Eklhg</a:t>
            </a:r>
            <a:r>
              <a:rPr lang="en-US" sz="4000" b="1" dirty="0" smtClean="0">
                <a:solidFill>
                  <a:schemeClr val="bg1"/>
                </a:solidFill>
                <a:latin typeface="Kruti Dev 021" pitchFamily="2" charset="0"/>
              </a:rPr>
              <a:t> </a:t>
            </a:r>
            <a:r>
              <a:rPr lang="en-US" sz="4000" b="1" dirty="0" err="1" smtClean="0">
                <a:solidFill>
                  <a:schemeClr val="bg1"/>
                </a:solidFill>
                <a:latin typeface="Kruti Dev 021" pitchFamily="2" charset="0"/>
              </a:rPr>
              <a:t>esa</a:t>
            </a:r>
            <a:endParaRPr lang="en-CA" sz="4000" b="1" dirty="0">
              <a:solidFill>
                <a:schemeClr val="bg1"/>
              </a:solidFill>
              <a:latin typeface="Kruti Dev 021" pitchFamily="2" charset="0"/>
            </a:endParaRPr>
          </a:p>
        </p:txBody>
      </p:sp>
      <p:sp>
        <p:nvSpPr>
          <p:cNvPr id="5123" name="Title 3"/>
          <p:cNvSpPr>
            <a:spLocks noGrp="1"/>
          </p:cNvSpPr>
          <p:nvPr>
            <p:ph type="title"/>
          </p:nvPr>
        </p:nvSpPr>
        <p:spPr>
          <a:xfrm>
            <a:off x="1619672" y="260648"/>
            <a:ext cx="5976664" cy="1296144"/>
          </a:xfrm>
        </p:spPr>
        <p:txBody>
          <a:bodyPr>
            <a:noAutofit/>
          </a:bodyPr>
          <a:lstStyle/>
          <a:p>
            <a:pPr>
              <a:lnSpc>
                <a:spcPts val="3000"/>
              </a:lnSpc>
            </a:pPr>
            <a:r>
              <a:rPr lang="en-CA" sz="32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elhg</a:t>
            </a:r>
            <a:r>
              <a:rPr lang="en-CA" sz="2800" kern="0" dirty="0" smtClean="0">
                <a:solidFill>
                  <a:schemeClr val="bg1"/>
                </a:solidFill>
                <a:effectLst/>
                <a:latin typeface="Kruti Dev 021" pitchFamily="2" charset="0"/>
              </a:rPr>
              <a:t> dh </a:t>
            </a:r>
            <a:r>
              <a:rPr lang="en-CA" sz="2800" kern="0" dirty="0" err="1" smtClean="0">
                <a:solidFill>
                  <a:schemeClr val="bg1"/>
                </a:solidFill>
                <a:effectLst/>
                <a:latin typeface="Kruti Dev 021" pitchFamily="2" charset="0"/>
              </a:rPr>
              <a:t>e`R;q</a:t>
            </a:r>
            <a:r>
              <a:rPr lang="en-CA" sz="2800" kern="0" dirty="0" smtClean="0">
                <a:solidFill>
                  <a:schemeClr val="bg1"/>
                </a:solidFill>
                <a:effectLst/>
                <a:latin typeface="Kruti Dev 021" pitchFamily="2" charset="0"/>
              </a:rPr>
              <a:t> o </a:t>
            </a:r>
            <a:r>
              <a:rPr lang="en-CA" sz="2800" kern="0" dirty="0" err="1" smtClean="0">
                <a:solidFill>
                  <a:schemeClr val="bg1"/>
                </a:solidFill>
                <a:effectLst/>
                <a:latin typeface="Kruti Dev 021" pitchFamily="2" charset="0"/>
              </a:rPr>
              <a:t>mlds</a:t>
            </a:r>
            <a:r>
              <a:rPr lang="en-CA" sz="2800" kern="0" dirty="0" smtClean="0">
                <a:solidFill>
                  <a:schemeClr val="bg1"/>
                </a:solidFill>
                <a:effectLst/>
                <a:latin typeface="Kruti Dev 021" pitchFamily="2" charset="0"/>
              </a:rPr>
              <a:t/>
            </a:r>
            <a:br>
              <a:rPr lang="en-CA" sz="2800" kern="0" dirty="0" smtClean="0">
                <a:solidFill>
                  <a:schemeClr val="bg1"/>
                </a:solidFill>
                <a:effectLst/>
                <a:latin typeface="Kruti Dev 021" pitchFamily="2" charset="0"/>
              </a:rPr>
            </a:b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iqu:Rfkku</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dks</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ifgus</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gq</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gSaA</a:t>
            </a:r>
            <a:r>
              <a:rPr lang="en-CA" sz="2800" kern="0" dirty="0" smtClean="0">
                <a:solidFill>
                  <a:schemeClr val="bg1"/>
                </a:solidFill>
                <a:effectLst/>
                <a:latin typeface="Kruti Dev 021" pitchFamily="2" charset="0"/>
              </a:rPr>
              <a:t> </a:t>
            </a:r>
            <a:endParaRPr lang="en-US" sz="3000" dirty="0" smtClean="0">
              <a:solidFill>
                <a:schemeClr val="bg1"/>
              </a:solidFill>
              <a:effectLst/>
              <a:latin typeface="Kruti Dev 021" pitchFamily="2"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37720" y="2924944"/>
            <a:ext cx="3682752" cy="1143000"/>
          </a:xfrm>
        </p:spPr>
        <p:txBody>
          <a:bodyPr>
            <a:normAutofit fontScale="90000"/>
          </a:bodyPr>
          <a:lstStyle/>
          <a:p>
            <a:r>
              <a:rPr lang="en-CA" sz="4000" b="1" dirty="0" smtClean="0">
                <a:solidFill>
                  <a:schemeClr val="tx1"/>
                </a:solidFill>
              </a:rPr>
              <a:t> </a:t>
            </a:r>
            <a:r>
              <a:rPr lang="en-CA" sz="4000" kern="0" dirty="0" err="1" smtClean="0">
                <a:solidFill>
                  <a:schemeClr val="tx1"/>
                </a:solidFill>
                <a:latin typeface="DevLys 010" pitchFamily="2" charset="0"/>
              </a:rPr>
              <a:t>elhg</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esa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izkIr</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migkj</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ftUgsa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ijes’oj</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gesa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ijh</a:t>
            </a:r>
            <a:r>
              <a:rPr lang="en-CA" sz="4000" kern="0" dirty="0" smtClean="0">
                <a:solidFill>
                  <a:schemeClr val="tx1"/>
                </a:solidFill>
                <a:latin typeface="DevLys 010" pitchFamily="2" charset="0"/>
              </a:rPr>
              <a:t>{</a:t>
            </a:r>
            <a:r>
              <a:rPr lang="en-CA" sz="4000" kern="0" dirty="0" err="1" smtClean="0">
                <a:solidFill>
                  <a:schemeClr val="tx1"/>
                </a:solidFill>
                <a:latin typeface="DevLys 010" pitchFamily="2" charset="0"/>
              </a:rPr>
              <a:t>kkvksa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ij</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fot</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izkIr</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djus</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ds</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fy</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nsrk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gS</a:t>
            </a:r>
            <a:r>
              <a:rPr lang="en-CA" sz="3600" kern="0" dirty="0" smtClean="0">
                <a:latin typeface="DevLys 010" pitchFamily="2" charset="0"/>
              </a:rPr>
              <a:t/>
            </a:r>
            <a:br>
              <a:rPr lang="en-CA" sz="3600" kern="0" dirty="0" smtClean="0">
                <a:latin typeface="DevLys 010" pitchFamily="2" charset="0"/>
              </a:rPr>
            </a:br>
            <a:r>
              <a:rPr lang="en-CA" sz="1800" b="1" dirty="0" smtClean="0">
                <a:solidFill>
                  <a:schemeClr val="tx1"/>
                </a:solidFill>
              </a:rPr>
              <a:t/>
            </a:r>
            <a:br>
              <a:rPr lang="en-CA" sz="1800" b="1" dirty="0" smtClean="0">
                <a:solidFill>
                  <a:schemeClr val="tx1"/>
                </a:solidFill>
              </a:rPr>
            </a:br>
            <a:endParaRPr lang="en-CA" sz="3600" dirty="0">
              <a:solidFill>
                <a:schemeClr val="tx1"/>
              </a:solidFill>
            </a:endParaRPr>
          </a:p>
        </p:txBody>
      </p:sp>
      <p:pic>
        <p:nvPicPr>
          <p:cNvPr id="3" name="Picture 2" descr="temptation.jpg"/>
          <p:cNvPicPr>
            <a:picLocks noChangeAspect="1"/>
          </p:cNvPicPr>
          <p:nvPr/>
        </p:nvPicPr>
        <p:blipFill>
          <a:blip r:embed="rId2" cstate="print"/>
          <a:srcRect/>
          <a:stretch>
            <a:fillRect/>
          </a:stretch>
        </p:blipFill>
        <p:spPr bwMode="auto">
          <a:xfrm>
            <a:off x="-36512" y="44624"/>
            <a:ext cx="5200650" cy="669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3"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pic>
        <p:nvPicPr>
          <p:cNvPr id="8" name="Picture 7" descr="dove and sword large cropped.png"/>
          <p:cNvPicPr>
            <a:picLocks noChangeAspect="1"/>
          </p:cNvPicPr>
          <p:nvPr/>
        </p:nvPicPr>
        <p:blipFill>
          <a:blip r:embed="rId4"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pic>
        <p:nvPicPr>
          <p:cNvPr id="10" name="Picture 9"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Ukgha</a:t>
            </a:r>
            <a:r>
              <a:rPr lang="en-CA" sz="2000" b="1" dirty="0" smtClean="0">
                <a:solidFill>
                  <a:schemeClr val="bg1"/>
                </a:solidFill>
                <a:latin typeface="DevLys 010" pitchFamily="2" charset="0"/>
              </a:rPr>
              <a:t>!</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604448" y="6444044"/>
            <a:ext cx="576064" cy="369332"/>
          </a:xfrm>
          <a:prstGeom prst="rect">
            <a:avLst/>
          </a:prstGeom>
          <a:noFill/>
        </p:spPr>
        <p:txBody>
          <a:bodyPr wrap="square" rtlCol="0">
            <a:spAutoFit/>
          </a:bodyPr>
          <a:lstStyle/>
          <a:p>
            <a:r>
              <a:rPr lang="en-CA" dirty="0" smtClean="0">
                <a:solidFill>
                  <a:schemeClr val="bg1"/>
                </a:solidFill>
              </a:rPr>
              <a:t>32</a:t>
            </a:r>
            <a:endParaRPr lang="en-CA" dirty="0">
              <a:solidFill>
                <a:schemeClr val="bg1"/>
              </a:solidFill>
            </a:endParaRPr>
          </a:p>
        </p:txBody>
      </p:sp>
      <p:sp>
        <p:nvSpPr>
          <p:cNvPr id="15" name="TextBox 14"/>
          <p:cNvSpPr txBox="1"/>
          <p:nvPr/>
        </p:nvSpPr>
        <p:spPr>
          <a:xfrm>
            <a:off x="4067944" y="116632"/>
            <a:ext cx="1656184" cy="800219"/>
          </a:xfrm>
          <a:prstGeom prst="rect">
            <a:avLst/>
          </a:prstGeom>
          <a:noFill/>
        </p:spPr>
        <p:txBody>
          <a:bodyPr wrap="square" rtlCol="0">
            <a:spAutoFit/>
          </a:bodyPr>
          <a:lstStyle/>
          <a:p>
            <a:r>
              <a:rPr lang="hi-IN" sz="2800" b="1" dirty="0" smtClean="0">
                <a:solidFill>
                  <a:srgbClr val="FF0000"/>
                </a:solidFill>
                <a:latin typeface="Calibri" pitchFamily="34" charset="0"/>
              </a:rPr>
              <a:t>रोमन </a:t>
            </a:r>
            <a:r>
              <a:rPr lang="hi-IN" sz="2800" b="1" dirty="0" smtClean="0">
                <a:solidFill>
                  <a:srgbClr val="FF0000"/>
                </a:solidFill>
                <a:latin typeface="Calibri" pitchFamily="34" charset="0"/>
              </a:rPr>
              <a:t>6</a:t>
            </a:r>
            <a:endParaRPr lang="en-CA" sz="2800" b="1" dirty="0" smtClean="0">
              <a:solidFill>
                <a:srgbClr val="FF0000"/>
              </a:solidFill>
              <a:latin typeface="Calibri" pitchFamily="34" charset="0"/>
            </a:endParaRP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27384"/>
            <a:ext cx="8892480" cy="2308324"/>
          </a:xfrm>
          <a:prstGeom prst="rect">
            <a:avLst/>
          </a:prstGeom>
          <a:noFill/>
          <a:ln w="9525">
            <a:noFill/>
            <a:miter lim="800000"/>
            <a:headEnd/>
            <a:tailEnd/>
          </a:ln>
        </p:spPr>
        <p:txBody>
          <a:bodyPr wrap="square">
            <a:spAutoFit/>
          </a:bodyPr>
          <a:lstStyle/>
          <a:p>
            <a:r>
              <a:rPr lang="en-CA" sz="2400" b="1" dirty="0" smtClean="0">
                <a:solidFill>
                  <a:schemeClr val="bg1"/>
                </a:solidFill>
              </a:rPr>
              <a:t>“</a:t>
            </a:r>
            <a:r>
              <a:rPr lang="en-CA" sz="2400" b="1" dirty="0" err="1" smtClean="0">
                <a:solidFill>
                  <a:schemeClr val="bg1"/>
                </a:solidFill>
                <a:latin typeface="DevLys 010" pitchFamily="2" charset="0"/>
              </a:rPr>
              <a:t>D;k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rqe</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ugha</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tkurs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fd</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ge</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lc</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ftUgksaus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elhg</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h’kq</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dk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cifrLek</a:t>
            </a:r>
            <a:r>
              <a:rPr lang="en-CA" sz="2400" b="1" dirty="0" smtClean="0">
                <a:solidFill>
                  <a:schemeClr val="bg1"/>
                </a:solidFill>
                <a:latin typeface="DevLys 010" pitchFamily="2" charset="0"/>
              </a:rPr>
              <a:t> ¼Mqck;k </a:t>
            </a:r>
            <a:r>
              <a:rPr lang="en-CA" sz="2400" b="1" dirty="0" err="1" smtClean="0">
                <a:solidFill>
                  <a:schemeClr val="bg1"/>
                </a:solidFill>
                <a:latin typeface="DevLys 010" pitchFamily="2" charset="0"/>
              </a:rPr>
              <a:t>tkuk</a:t>
            </a:r>
            <a:r>
              <a:rPr lang="en-CA" sz="2400" b="1" dirty="0" smtClean="0">
                <a:solidFill>
                  <a:schemeClr val="bg1"/>
                </a:solidFill>
                <a:latin typeface="DevLys 010" pitchFamily="2" charset="0"/>
              </a:rPr>
              <a:t> ½ </a:t>
            </a:r>
            <a:r>
              <a:rPr lang="en-CA" sz="2400" b="1" dirty="0" err="1" smtClean="0">
                <a:solidFill>
                  <a:schemeClr val="bg1"/>
                </a:solidFill>
                <a:latin typeface="DevLys 010" pitchFamily="2" charset="0"/>
              </a:rPr>
              <a:t>fy;k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mldh</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e`R;q</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dk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cifrLrk</a:t>
            </a:r>
            <a:r>
              <a:rPr lang="en-CA" sz="2400" b="1" dirty="0" smtClean="0">
                <a:solidFill>
                  <a:schemeClr val="bg1"/>
                </a:solidFill>
                <a:latin typeface="DevLys 010" pitchFamily="2" charset="0"/>
              </a:rPr>
              <a:t> ¼Mqck;k </a:t>
            </a:r>
            <a:r>
              <a:rPr lang="en-CA" sz="2400" b="1" dirty="0" err="1" smtClean="0">
                <a:solidFill>
                  <a:schemeClr val="bg1"/>
                </a:solidFill>
                <a:latin typeface="DevLys 010" pitchFamily="2" charset="0"/>
              </a:rPr>
              <a:t>tkuk</a:t>
            </a:r>
            <a:r>
              <a:rPr lang="en-CA" sz="2400" b="1" dirty="0" smtClean="0">
                <a:solidFill>
                  <a:schemeClr val="bg1"/>
                </a:solidFill>
                <a:latin typeface="DevLys 010" pitchFamily="2" charset="0"/>
              </a:rPr>
              <a:t> ½ </a:t>
            </a:r>
            <a:r>
              <a:rPr lang="en-CA" sz="2400" b="1" dirty="0" err="1" smtClean="0">
                <a:solidFill>
                  <a:schemeClr val="bg1"/>
                </a:solidFill>
                <a:latin typeface="DevLys 010" pitchFamily="2" charset="0"/>
              </a:rPr>
              <a:t>fy;kA</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vr</a:t>
            </a:r>
            <a:r>
              <a:rPr lang="en-CA" sz="2400" b="1" dirty="0" smtClean="0">
                <a:solidFill>
                  <a:schemeClr val="bg1"/>
                </a:solidFill>
                <a:latin typeface="DevLys 010" pitchFamily="2" charset="0"/>
              </a:rPr>
              <a:t>% ml </a:t>
            </a:r>
            <a:r>
              <a:rPr lang="en-CA" sz="2400" b="1" dirty="0" err="1" smtClean="0">
                <a:solidFill>
                  <a:schemeClr val="bg1"/>
                </a:solidFill>
                <a:latin typeface="DevLys 010" pitchFamily="2" charset="0"/>
              </a:rPr>
              <a:t>e`R;q</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dk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cifrLek</a:t>
            </a:r>
            <a:r>
              <a:rPr lang="en-CA" sz="2400" b="1" dirty="0" smtClean="0">
                <a:solidFill>
                  <a:schemeClr val="bg1"/>
                </a:solidFill>
                <a:latin typeface="DevLys 010" pitchFamily="2" charset="0"/>
              </a:rPr>
              <a:t> ¼Mqck;k </a:t>
            </a:r>
            <a:r>
              <a:rPr lang="en-CA" sz="2400" b="1" dirty="0" err="1" smtClean="0">
                <a:solidFill>
                  <a:schemeClr val="bg1"/>
                </a:solidFill>
                <a:latin typeface="DevLys 010" pitchFamily="2" charset="0"/>
              </a:rPr>
              <a:t>tkuk</a:t>
            </a:r>
            <a:r>
              <a:rPr lang="en-CA" sz="2400" b="1" dirty="0" smtClean="0">
                <a:solidFill>
                  <a:schemeClr val="bg1"/>
                </a:solidFill>
                <a:latin typeface="DevLys 010" pitchFamily="2" charset="0"/>
              </a:rPr>
              <a:t> ½ikus </a:t>
            </a:r>
            <a:r>
              <a:rPr lang="en-CA" sz="2400" b="1" dirty="0" err="1" smtClean="0">
                <a:solidFill>
                  <a:schemeClr val="bg1"/>
                </a:solidFill>
                <a:latin typeface="DevLys 010" pitchFamily="2" charset="0"/>
              </a:rPr>
              <a:t>ls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ge</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mlds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lkFk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xkM+s</a:t>
            </a:r>
            <a:r>
              <a:rPr lang="en-CA" sz="2400" b="1" dirty="0" smtClean="0">
                <a:solidFill>
                  <a:schemeClr val="bg1"/>
                </a:solidFill>
                <a:latin typeface="DevLys 010" pitchFamily="2" charset="0"/>
              </a:rPr>
              <a:t> x,] </a:t>
            </a:r>
            <a:r>
              <a:rPr lang="en-CA" sz="2400" b="1" dirty="0" err="1" smtClean="0">
                <a:solidFill>
                  <a:schemeClr val="bg1"/>
                </a:solidFill>
                <a:latin typeface="DevLys 010" pitchFamily="2" charset="0"/>
              </a:rPr>
              <a:t>rkfd</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tSls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elhg</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firk</a:t>
            </a:r>
            <a:r>
              <a:rPr lang="en-CA" sz="2400" b="1" dirty="0" smtClean="0">
                <a:solidFill>
                  <a:schemeClr val="bg1"/>
                </a:solidFill>
                <a:latin typeface="DevLys 010" pitchFamily="2" charset="0"/>
              </a:rPr>
              <a:t>                          dh </a:t>
            </a:r>
            <a:r>
              <a:rPr lang="en-CA" sz="2400" b="1" dirty="0" err="1" smtClean="0">
                <a:solidFill>
                  <a:schemeClr val="bg1"/>
                </a:solidFill>
                <a:latin typeface="DevLys 010" pitchFamily="2" charset="0"/>
              </a:rPr>
              <a:t>efgek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ds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kjk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ejs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gqvksa</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esa</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ls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ftyk;k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x;k</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oSls</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gh</a:t>
            </a:r>
            <a:r>
              <a:rPr lang="en-CA" sz="2400" b="1" dirty="0" smtClean="0">
                <a:solidFill>
                  <a:schemeClr val="bg1"/>
                </a:solidFill>
                <a:latin typeface="DevLys 010" pitchFamily="2" charset="0"/>
              </a:rPr>
              <a:t> </a:t>
            </a:r>
          </a:p>
          <a:p>
            <a:r>
              <a:rPr lang="en-CA" sz="2400" b="1" dirty="0" err="1" smtClean="0">
                <a:solidFill>
                  <a:schemeClr val="bg1"/>
                </a:solidFill>
                <a:latin typeface="DevLys 010" pitchFamily="2" charset="0"/>
              </a:rPr>
              <a:t>ge</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Hkh</a:t>
            </a:r>
            <a:r>
              <a:rPr lang="en-CA" sz="2400" b="1" dirty="0" smtClean="0">
                <a:solidFill>
                  <a:schemeClr val="bg1"/>
                </a:solidFill>
                <a:latin typeface="DevLys 010" pitchFamily="2" charset="0"/>
              </a:rPr>
              <a:t> u, thou dh </a:t>
            </a:r>
            <a:r>
              <a:rPr lang="en-CA" sz="2400" b="1" dirty="0" err="1" smtClean="0">
                <a:solidFill>
                  <a:schemeClr val="bg1"/>
                </a:solidFill>
                <a:latin typeface="DevLys 010" pitchFamily="2" charset="0"/>
              </a:rPr>
              <a:t>lh</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pky</a:t>
            </a:r>
            <a:r>
              <a:rPr lang="en-CA" sz="2400" b="1" dirty="0" smtClean="0">
                <a:solidFill>
                  <a:schemeClr val="bg1"/>
                </a:solidFill>
                <a:latin typeface="DevLys 010" pitchFamily="2" charset="0"/>
              </a:rPr>
              <a:t> </a:t>
            </a:r>
            <a:r>
              <a:rPr lang="en-CA" sz="2400" b="1" dirty="0" err="1" smtClean="0">
                <a:solidFill>
                  <a:schemeClr val="bg1"/>
                </a:solidFill>
                <a:latin typeface="DevLys 010" pitchFamily="2" charset="0"/>
              </a:rPr>
              <a:t>pysaA</a:t>
            </a:r>
            <a:r>
              <a:rPr lang="en-CA" sz="2400" b="1" dirty="0" smtClean="0">
                <a:solidFill>
                  <a:schemeClr val="bg1"/>
                </a:solidFill>
              </a:rPr>
              <a:t>” </a:t>
            </a:r>
          </a:p>
          <a:p>
            <a:r>
              <a:rPr lang="en-CA" sz="2400" b="1" dirty="0" err="1" smtClean="0">
                <a:solidFill>
                  <a:schemeClr val="bg1"/>
                </a:solidFill>
                <a:latin typeface="DevLys 010" pitchFamily="2" charset="0"/>
              </a:rPr>
              <a:t>jksfe;ksa</a:t>
            </a:r>
            <a:r>
              <a:rPr lang="en-CA" sz="2400" b="1" dirty="0" smtClean="0">
                <a:solidFill>
                  <a:schemeClr val="bg1"/>
                </a:solidFill>
                <a:latin typeface="DevLys 010" pitchFamily="2" charset="0"/>
              </a:rPr>
              <a:t> 6%3&amp;4</a:t>
            </a:r>
            <a:endParaRPr lang="en-CA" sz="2000" b="1" dirty="0"/>
          </a:p>
        </p:txBody>
      </p:sp>
      <p:sp>
        <p:nvSpPr>
          <p:cNvPr id="20485" name="TextBox 3"/>
          <p:cNvSpPr txBox="1">
            <a:spLocks noChangeArrowheads="1"/>
          </p:cNvSpPr>
          <p:nvPr/>
        </p:nvSpPr>
        <p:spPr bwMode="auto">
          <a:xfrm>
            <a:off x="2987824" y="5589240"/>
            <a:ext cx="5544616" cy="954107"/>
          </a:xfrm>
          <a:prstGeom prst="rect">
            <a:avLst/>
          </a:prstGeom>
          <a:solidFill>
            <a:schemeClr val="tx1"/>
          </a:solidFill>
          <a:ln w="9525">
            <a:noFill/>
            <a:miter lim="800000"/>
            <a:headEnd/>
            <a:tailEnd/>
          </a:ln>
        </p:spPr>
        <p:txBody>
          <a:bodyPr wrap="square">
            <a:spAutoFit/>
          </a:bodyPr>
          <a:lstStyle/>
          <a:p>
            <a:pPr algn="ctr"/>
            <a:r>
              <a:rPr lang="en-CA" sz="2800" kern="0" dirty="0" err="1" smtClean="0">
                <a:solidFill>
                  <a:srgbClr val="FF0000"/>
                </a:solidFill>
                <a:latin typeface="DevLys 010" pitchFamily="2" charset="0"/>
              </a:rPr>
              <a:t>elhg</a:t>
            </a:r>
            <a:r>
              <a:rPr lang="en-CA" sz="2800" kern="0" dirty="0" smtClean="0">
                <a:solidFill>
                  <a:srgbClr val="FF0000"/>
                </a:solidFill>
                <a:latin typeface="DevLys 010" pitchFamily="2" charset="0"/>
              </a:rPr>
              <a:t> dh </a:t>
            </a:r>
            <a:r>
              <a:rPr lang="en-CA" sz="2800" kern="0" dirty="0" err="1" smtClean="0">
                <a:solidFill>
                  <a:srgbClr val="FF0000"/>
                </a:solidFill>
                <a:latin typeface="DevLys 010" pitchFamily="2" charset="0"/>
              </a:rPr>
              <a:t>e`R;q</a:t>
            </a:r>
            <a:r>
              <a:rPr lang="en-CA" sz="2800" kern="0" dirty="0" smtClean="0">
                <a:solidFill>
                  <a:srgbClr val="FF0000"/>
                </a:solidFill>
                <a:latin typeface="DevLys 010" pitchFamily="2" charset="0"/>
              </a:rPr>
              <a:t> o </a:t>
            </a:r>
            <a:r>
              <a:rPr lang="en-CA" sz="2800" kern="0" dirty="0" err="1" smtClean="0">
                <a:solidFill>
                  <a:srgbClr val="FF0000"/>
                </a:solidFill>
                <a:latin typeface="DevLys 010" pitchFamily="2" charset="0"/>
              </a:rPr>
              <a:t>mlds</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iqu:RFkku</a:t>
            </a:r>
            <a:r>
              <a:rPr lang="en-CA" sz="2800" kern="0" dirty="0" smtClean="0">
                <a:solidFill>
                  <a:srgbClr val="FF0000"/>
                </a:solidFill>
                <a:latin typeface="DevLys 010" pitchFamily="2" charset="0"/>
              </a:rPr>
              <a:t> </a:t>
            </a:r>
            <a:br>
              <a:rPr lang="en-CA" sz="2800" kern="0" dirty="0" smtClean="0">
                <a:solidFill>
                  <a:srgbClr val="FF0000"/>
                </a:solidFill>
                <a:latin typeface="DevLys 010" pitchFamily="2" charset="0"/>
              </a:rPr>
            </a:br>
            <a:r>
              <a:rPr lang="en-CA" sz="2800" kern="0" dirty="0" err="1" smtClean="0">
                <a:solidFill>
                  <a:srgbClr val="FF0000"/>
                </a:solidFill>
                <a:latin typeface="DevLys 010" pitchFamily="2" charset="0"/>
              </a:rPr>
              <a:t>dks</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ifgus</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gq</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gSaA</a:t>
            </a:r>
            <a:endParaRPr lang="en-CA" sz="2800" b="1" dirty="0">
              <a:solidFill>
                <a:srgbClr val="FF0000"/>
              </a:solidFill>
              <a:latin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pic>
        <p:nvPicPr>
          <p:cNvPr id="10" name="Picture 9"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Ukgha</a:t>
            </a:r>
            <a:r>
              <a:rPr lang="en-CA" sz="2000" b="1" dirty="0" smtClean="0">
                <a:solidFill>
                  <a:schemeClr val="bg1"/>
                </a:solidFill>
                <a:latin typeface="DevLys 010" pitchFamily="2" charset="0"/>
              </a:rPr>
              <a:t>!</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604448" y="6444044"/>
            <a:ext cx="576064" cy="369332"/>
          </a:xfrm>
          <a:prstGeom prst="rect">
            <a:avLst/>
          </a:prstGeom>
          <a:noFill/>
        </p:spPr>
        <p:txBody>
          <a:bodyPr wrap="square" rtlCol="0">
            <a:spAutoFit/>
          </a:bodyPr>
          <a:lstStyle/>
          <a:p>
            <a:r>
              <a:rPr lang="en-CA" dirty="0" smtClean="0">
                <a:solidFill>
                  <a:schemeClr val="bg1"/>
                </a:solidFill>
              </a:rPr>
              <a:t>32</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Resurrection pic by Yoon Namsun.jpg"/>
          <p:cNvPicPr>
            <a:picLocks noChangeAspect="1"/>
          </p:cNvPicPr>
          <p:nvPr/>
        </p:nvPicPr>
        <p:blipFill>
          <a:blip r:embed="rId2" cstate="print">
            <a:lum bright="10000" contrast="20000"/>
          </a:blip>
          <a:srcRect t="10101"/>
          <a:stretch>
            <a:fillRect/>
          </a:stretch>
        </p:blipFill>
        <p:spPr bwMode="auto">
          <a:xfrm>
            <a:off x="-36512" y="396"/>
            <a:ext cx="9180512" cy="6884988"/>
          </a:xfrm>
          <a:prstGeom prst="rect">
            <a:avLst/>
          </a:prstGeom>
          <a:noFill/>
          <a:ln w="9525">
            <a:noFill/>
            <a:miter lim="800000"/>
            <a:headEnd/>
            <a:tailEnd/>
          </a:ln>
        </p:spPr>
      </p:pic>
      <p:sp>
        <p:nvSpPr>
          <p:cNvPr id="4" name="Text Box 3"/>
          <p:cNvSpPr txBox="1">
            <a:spLocks noChangeArrowheads="1"/>
          </p:cNvSpPr>
          <p:nvPr/>
        </p:nvSpPr>
        <p:spPr bwMode="auto">
          <a:xfrm>
            <a:off x="6156176" y="4766955"/>
            <a:ext cx="1619672"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latin typeface="Calibri" pitchFamily="34" charset="0"/>
                <a:cs typeface="Calibri" pitchFamily="34" charset="0"/>
              </a:rPr>
              <a:t>artwork by </a:t>
            </a:r>
            <a:r>
              <a:rPr lang="en-CA" altLang="ko-KR" sz="1000" i="1" dirty="0" smtClean="0">
                <a:solidFill>
                  <a:srgbClr val="009999"/>
                </a:solidFill>
                <a:latin typeface="Calibri" pitchFamily="34" charset="0"/>
                <a:ea typeface="Gulim" pitchFamily="34" charset="-127"/>
                <a:cs typeface="Calibri" pitchFamily="34" charset="0"/>
              </a:rPr>
              <a:t>Yoon Nam Sun</a:t>
            </a:r>
            <a:endParaRPr lang="en-US" altLang="ko-KR" sz="1000" dirty="0">
              <a:solidFill>
                <a:srgbClr val="009999"/>
              </a:solidFill>
              <a:latin typeface="Calibri" pitchFamily="34" charset="0"/>
              <a:ea typeface="Gulim" pitchFamily="34" charset="-127"/>
              <a:cs typeface="Calibri" pitchFamily="34" charset="0"/>
            </a:endParaRPr>
          </a:p>
        </p:txBody>
      </p:sp>
      <p:pic>
        <p:nvPicPr>
          <p:cNvPr id="7" name="Picture 6" descr="dove and sword large cropped.png"/>
          <p:cNvPicPr>
            <a:picLocks noChangeAspect="1"/>
          </p:cNvPicPr>
          <p:nvPr/>
        </p:nvPicPr>
        <p:blipFill>
          <a:blip r:embed="rId3" cstate="print"/>
          <a:stretch>
            <a:fillRect/>
          </a:stretch>
        </p:blipFill>
        <p:spPr>
          <a:xfrm>
            <a:off x="5148064" y="2636912"/>
            <a:ext cx="983450" cy="1017658"/>
          </a:xfrm>
          <a:prstGeom prst="rect">
            <a:avLst/>
          </a:prstGeom>
        </p:spPr>
      </p:pic>
      <p:sp>
        <p:nvSpPr>
          <p:cNvPr id="9" name="TextBox 8"/>
          <p:cNvSpPr txBox="1"/>
          <p:nvPr/>
        </p:nvSpPr>
        <p:spPr>
          <a:xfrm>
            <a:off x="1907704" y="4478801"/>
            <a:ext cx="4968552" cy="678391"/>
          </a:xfrm>
          <a:prstGeom prst="rect">
            <a:avLst/>
          </a:prstGeom>
          <a:noFill/>
        </p:spPr>
        <p:txBody>
          <a:bodyPr wrap="square" rtlCol="0">
            <a:spAutoFit/>
          </a:bodyPr>
          <a:lstStyle/>
          <a:p>
            <a:pPr>
              <a:lnSpc>
                <a:spcPts val="2200"/>
              </a:lnSpc>
            </a:pPr>
            <a:r>
              <a:rPr lang="hi-IN" sz="2400" b="1" dirty="0" smtClean="0">
                <a:latin typeface="Calibri" pitchFamily="34" charset="0"/>
                <a:cs typeface="Calibri" pitchFamily="34" charset="0"/>
              </a:rPr>
              <a:t>आदम में पुराना मनुष्यत्व क्रूस पर चढ़ाया गया और मसीह के साथ गाड़ा गया</a:t>
            </a:r>
            <a:endParaRPr lang="en-US" sz="2400" b="1" dirty="0">
              <a:latin typeface="Calibri" pitchFamily="34" charset="0"/>
              <a:cs typeface="Calibri" pitchFamily="34" charset="0"/>
            </a:endParaRPr>
          </a:p>
        </p:txBody>
      </p:sp>
      <p:sp>
        <p:nvSpPr>
          <p:cNvPr id="10" name="TextBox 3"/>
          <p:cNvSpPr txBox="1">
            <a:spLocks noChangeArrowheads="1"/>
          </p:cNvSpPr>
          <p:nvPr/>
        </p:nvSpPr>
        <p:spPr bwMode="auto">
          <a:xfrm>
            <a:off x="-180528" y="-27384"/>
            <a:ext cx="9540552" cy="954107"/>
          </a:xfrm>
          <a:prstGeom prst="rect">
            <a:avLst/>
          </a:prstGeom>
          <a:noFill/>
          <a:ln w="9525">
            <a:noFill/>
            <a:miter lim="800000"/>
            <a:headEnd/>
            <a:tailEnd/>
          </a:ln>
        </p:spPr>
        <p:txBody>
          <a:bodyPr wrap="square">
            <a:spAutoFit/>
          </a:bodyPr>
          <a:lstStyle/>
          <a:p>
            <a:pPr algn="ctr"/>
            <a:r>
              <a:rPr lang="hi-IN" sz="2800" b="1" dirty="0" smtClean="0">
                <a:solidFill>
                  <a:srgbClr val="FF0000"/>
                </a:solidFill>
                <a:latin typeface="Calibri" pitchFamily="34" charset="0"/>
              </a:rPr>
              <a:t>मृत्यु और पुनरूत्थान में मसीह के साथ डूबना और एक होना</a:t>
            </a:r>
            <a:endParaRPr lang="en-US" sz="2800" b="1" dirty="0" smtClean="0">
              <a:solidFill>
                <a:srgbClr val="FF0000"/>
              </a:solidFill>
              <a:latin typeface="Calibri" pitchFamily="34" charset="0"/>
            </a:endParaRPr>
          </a:p>
          <a:p>
            <a:pPr algn="ctr"/>
            <a:r>
              <a:rPr lang="hi-IN" sz="2800" b="1" dirty="0" smtClean="0">
                <a:solidFill>
                  <a:srgbClr val="FF0000"/>
                </a:solidFill>
                <a:latin typeface="Calibri" pitchFamily="34" charset="0"/>
              </a:rPr>
              <a:t>रोमन 6</a:t>
            </a:r>
            <a:endParaRPr lang="en-CA" sz="2800" b="1" dirty="0">
              <a:solidFill>
                <a:srgbClr val="FF0000"/>
              </a:solidFill>
              <a:latin typeface="Calibri" pitchFamily="34" charset="0"/>
            </a:endParaRPr>
          </a:p>
        </p:txBody>
      </p:sp>
      <p:sp>
        <p:nvSpPr>
          <p:cNvPr id="11" name="TextBox 10"/>
          <p:cNvSpPr txBox="1"/>
          <p:nvPr/>
        </p:nvSpPr>
        <p:spPr>
          <a:xfrm>
            <a:off x="3851920" y="1352962"/>
            <a:ext cx="2808312" cy="1031051"/>
          </a:xfrm>
          <a:prstGeom prst="rect">
            <a:avLst/>
          </a:prstGeom>
          <a:noFill/>
        </p:spPr>
        <p:txBody>
          <a:bodyPr wrap="square" rtlCol="0">
            <a:spAutoFit/>
          </a:bodyPr>
          <a:lstStyle/>
          <a:p>
            <a:pPr>
              <a:lnSpc>
                <a:spcPts val="2400"/>
              </a:lnSpc>
            </a:pPr>
            <a:r>
              <a:rPr lang="hi-IN" sz="2400" b="1" dirty="0" smtClean="0">
                <a:solidFill>
                  <a:schemeClr val="bg1"/>
                </a:solidFill>
                <a:latin typeface="Calibri" pitchFamily="34" charset="0"/>
                <a:cs typeface="Calibri" pitchFamily="34" charset="0"/>
              </a:rPr>
              <a:t>नया स्वयं जी उठा है और मसीह के साथ जीवित है</a:t>
            </a:r>
            <a:endParaRPr lang="en-US" sz="2400" b="1" dirty="0">
              <a:solidFill>
                <a:schemeClr val="bg1"/>
              </a:solidFill>
              <a:latin typeface="Calibri" pitchFamily="34" charset="0"/>
              <a:cs typeface="Calibri" pitchFamily="34" charset="0"/>
            </a:endParaRPr>
          </a:p>
        </p:txBody>
      </p:sp>
      <p:sp>
        <p:nvSpPr>
          <p:cNvPr id="13" name="TextBox 12"/>
          <p:cNvSpPr txBox="1"/>
          <p:nvPr/>
        </p:nvSpPr>
        <p:spPr>
          <a:xfrm rot="5400000">
            <a:off x="5416641" y="3247383"/>
            <a:ext cx="6408712" cy="723275"/>
          </a:xfrm>
          <a:prstGeom prst="rect">
            <a:avLst/>
          </a:prstGeom>
          <a:noFill/>
        </p:spPr>
        <p:txBody>
          <a:bodyPr wrap="square" rtlCol="0">
            <a:spAutoFit/>
          </a:bodyPr>
          <a:lstStyle/>
          <a:p>
            <a:pPr algn="ctr">
              <a:lnSpc>
                <a:spcPts val="2400"/>
              </a:lnSpc>
            </a:pPr>
            <a:r>
              <a:rPr lang="hi-IN" sz="2400" b="1" dirty="0" smtClean="0">
                <a:solidFill>
                  <a:schemeClr val="bg1"/>
                </a:solidFill>
                <a:latin typeface="Calibri" pitchFamily="34" charset="0"/>
                <a:cs typeface="Calibri" pitchFamily="34" charset="0"/>
              </a:rPr>
              <a:t>पाप के लिए मृत, गुरु के रूप में पाप से मुक्तमसीह के अधिकार और आत्मा के अनुग्रह के अधीन</a:t>
            </a:r>
            <a:endParaRPr lang="en-US" sz="2400" b="1" dirty="0">
              <a:solidFill>
                <a:schemeClr val="bg1"/>
              </a:solidFill>
              <a:latin typeface="Calibri" pitchFamily="34" charset="0"/>
              <a:cs typeface="Calibri" pitchFamily="34" charset="0"/>
            </a:endParaRPr>
          </a:p>
        </p:txBody>
      </p:sp>
      <p:sp>
        <p:nvSpPr>
          <p:cNvPr id="14" name="TextBox 13"/>
          <p:cNvSpPr txBox="1"/>
          <p:nvPr/>
        </p:nvSpPr>
        <p:spPr>
          <a:xfrm rot="1874739">
            <a:off x="-835034" y="1567883"/>
            <a:ext cx="4464496" cy="830997"/>
          </a:xfrm>
          <a:prstGeom prst="rect">
            <a:avLst/>
          </a:prstGeom>
          <a:noFill/>
        </p:spPr>
        <p:txBody>
          <a:bodyPr wrap="square" rtlCol="0">
            <a:spAutoFit/>
          </a:bodyPr>
          <a:lstStyle/>
          <a:p>
            <a:pPr algn="ctr"/>
            <a:r>
              <a:rPr lang="hi-IN" sz="2400" b="1" spc="-60" dirty="0" smtClean="0">
                <a:solidFill>
                  <a:schemeClr val="bg1"/>
                </a:solidFill>
                <a:latin typeface="Calibri" pitchFamily="34" charset="0"/>
                <a:cs typeface="Calibri" pitchFamily="34" charset="0"/>
              </a:rPr>
              <a:t>क्रूस पर चढ़ाए गए </a:t>
            </a:r>
            <a:endParaRPr lang="en-US" sz="2400" b="1" spc="-60" dirty="0" smtClean="0">
              <a:solidFill>
                <a:schemeClr val="bg1"/>
              </a:solidFill>
              <a:latin typeface="Calibri" pitchFamily="34" charset="0"/>
              <a:cs typeface="Calibri" pitchFamily="34" charset="0"/>
            </a:endParaRPr>
          </a:p>
          <a:p>
            <a:pPr algn="ctr"/>
            <a:r>
              <a:rPr lang="hi-IN" sz="2400" b="1" spc="-60" dirty="0" smtClean="0">
                <a:solidFill>
                  <a:schemeClr val="bg1"/>
                </a:solidFill>
                <a:latin typeface="Calibri" pitchFamily="34" charset="0"/>
                <a:cs typeface="Calibri" pitchFamily="34" charset="0"/>
              </a:rPr>
              <a:t>मसीह में विश्वास</a:t>
            </a:r>
            <a:endParaRPr lang="en-US" sz="2400" b="1" spc="-60" dirty="0">
              <a:solidFill>
                <a:schemeClr val="bg1"/>
              </a:solidFill>
              <a:latin typeface="Calibri" pitchFamily="34" charset="0"/>
              <a:cs typeface="Calibri" pitchFamily="34" charset="0"/>
            </a:endParaRPr>
          </a:p>
        </p:txBody>
      </p:sp>
      <p:sp>
        <p:nvSpPr>
          <p:cNvPr id="15" name="TextBox 14"/>
          <p:cNvSpPr txBox="1"/>
          <p:nvPr/>
        </p:nvSpPr>
        <p:spPr>
          <a:xfrm>
            <a:off x="3851920" y="3068960"/>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16" name="TextBox 15"/>
          <p:cNvSpPr txBox="1"/>
          <p:nvPr/>
        </p:nvSpPr>
        <p:spPr>
          <a:xfrm>
            <a:off x="1647055" y="5733256"/>
            <a:ext cx="6021289" cy="1031051"/>
          </a:xfrm>
          <a:prstGeom prst="rect">
            <a:avLst/>
          </a:prstGeom>
          <a:noFill/>
        </p:spPr>
        <p:txBody>
          <a:bodyPr wrap="square" rtlCol="0">
            <a:spAutoFit/>
          </a:bodyPr>
          <a:lstStyle/>
          <a:p>
            <a:pPr algn="ctr">
              <a:lnSpc>
                <a:spcPts val="2400"/>
              </a:lnSpc>
            </a:pPr>
            <a:r>
              <a:rPr lang="hi-IN" sz="2400" b="1" dirty="0" smtClean="0">
                <a:solidFill>
                  <a:srgbClr val="0000FF"/>
                </a:solidFill>
                <a:latin typeface="Calibri" pitchFamily="34" charset="0"/>
                <a:cs typeface="Calibri" pitchFamily="34" charset="0"/>
              </a:rPr>
              <a:t>आत्मा में मसीह के साथ चलना  अगापे प्रेम, </a:t>
            </a:r>
            <a:endParaRPr lang="en-US" sz="2400" b="1" dirty="0" smtClean="0">
              <a:solidFill>
                <a:srgbClr val="0000FF"/>
              </a:solidFill>
              <a:latin typeface="Calibri" pitchFamily="34" charset="0"/>
              <a:cs typeface="Calibri" pitchFamily="34" charset="0"/>
            </a:endParaRPr>
          </a:p>
          <a:p>
            <a:pPr algn="ctr">
              <a:lnSpc>
                <a:spcPts val="2400"/>
              </a:lnSpc>
            </a:pPr>
            <a:r>
              <a:rPr lang="hi-IN" sz="2400" b="1" dirty="0" smtClean="0">
                <a:solidFill>
                  <a:srgbClr val="0000FF"/>
                </a:solidFill>
                <a:latin typeface="Calibri" pitchFamily="34" charset="0"/>
                <a:cs typeface="Calibri" pitchFamily="34" charset="0"/>
              </a:rPr>
              <a:t>संगति और अधीनता में,हमारे सर्वोच्च खजाने </a:t>
            </a:r>
            <a:endParaRPr lang="en-US" sz="2400" b="1" dirty="0" smtClean="0">
              <a:solidFill>
                <a:srgbClr val="0000FF"/>
              </a:solidFill>
              <a:latin typeface="Calibri" pitchFamily="34" charset="0"/>
              <a:cs typeface="Calibri" pitchFamily="34" charset="0"/>
            </a:endParaRPr>
          </a:p>
          <a:p>
            <a:pPr algn="ctr">
              <a:lnSpc>
                <a:spcPts val="2400"/>
              </a:lnSpc>
            </a:pPr>
            <a:r>
              <a:rPr lang="hi-IN" sz="2400" b="1" dirty="0" smtClean="0">
                <a:solidFill>
                  <a:srgbClr val="0000FF"/>
                </a:solidFill>
                <a:latin typeface="Calibri" pitchFamily="34" charset="0"/>
                <a:cs typeface="Calibri" pitchFamily="34" charset="0"/>
              </a:rPr>
              <a:t>के रूप में यहोवा का आनंद ले रहे हैं</a:t>
            </a:r>
            <a:endParaRPr lang="en-US" sz="2400" b="1" dirty="0">
              <a:solidFill>
                <a:srgbClr val="0000FF"/>
              </a:solidFill>
              <a:latin typeface="Calibri" pitchFamily="34" charset="0"/>
              <a:cs typeface="Calibri" pitchFamily="34" charset="0"/>
            </a:endParaRPr>
          </a:p>
        </p:txBody>
      </p:sp>
      <p:sp>
        <p:nvSpPr>
          <p:cNvPr id="18" name="TextBox 17"/>
          <p:cNvSpPr txBox="1"/>
          <p:nvPr/>
        </p:nvSpPr>
        <p:spPr>
          <a:xfrm rot="16200000">
            <a:off x="-2014112" y="3787704"/>
            <a:ext cx="4852394" cy="830997"/>
          </a:xfrm>
          <a:prstGeom prst="rect">
            <a:avLst/>
          </a:prstGeom>
          <a:noFill/>
        </p:spPr>
        <p:txBody>
          <a:bodyPr wrap="square" rtlCol="0">
            <a:spAutoFit/>
          </a:bodyPr>
          <a:lstStyle/>
          <a:p>
            <a:pPr algn="ctr"/>
            <a:r>
              <a:rPr lang="hi-IN" sz="2400" b="1" spc="-30" dirty="0" smtClean="0">
                <a:solidFill>
                  <a:schemeClr val="bg1">
                    <a:lumMod val="50000"/>
                  </a:schemeClr>
                </a:solidFill>
                <a:latin typeface="Calibri" pitchFamily="34" charset="0"/>
                <a:cs typeface="Calibri" pitchFamily="34" charset="0"/>
              </a:rPr>
              <a:t>मसीह के अलावा, पाप स्वामी के रूप</a:t>
            </a:r>
            <a:endParaRPr lang="en-US" sz="2400" b="1" spc="-30" dirty="0" smtClean="0">
              <a:solidFill>
                <a:schemeClr val="bg1">
                  <a:lumMod val="50000"/>
                </a:schemeClr>
              </a:solidFill>
              <a:latin typeface="Calibri" pitchFamily="34" charset="0"/>
              <a:cs typeface="Calibri" pitchFamily="34" charset="0"/>
            </a:endParaRPr>
          </a:p>
          <a:p>
            <a:pPr algn="ctr"/>
            <a:r>
              <a:rPr lang="hi-IN" sz="2400" b="1" spc="-30" dirty="0" smtClean="0">
                <a:solidFill>
                  <a:schemeClr val="bg1">
                    <a:lumMod val="50000"/>
                  </a:schemeClr>
                </a:solidFill>
                <a:latin typeface="Calibri" pitchFamily="34" charset="0"/>
                <a:cs typeface="Calibri" pitchFamily="34" charset="0"/>
              </a:rPr>
              <a:t> में शासन करता है</a:t>
            </a:r>
            <a:endParaRPr lang="en-US" sz="2400" b="1" spc="-30" dirty="0">
              <a:solidFill>
                <a:schemeClr val="bg1">
                  <a:lumMod val="50000"/>
                </a:schemeClr>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44000" cy="6884988"/>
          </a:xfrm>
          <a:prstGeom prst="rect">
            <a:avLst/>
          </a:prstGeom>
          <a:noFill/>
          <a:ln w="9525">
            <a:noFill/>
            <a:miter lim="800000"/>
            <a:headEnd/>
            <a:tailEnd/>
          </a:ln>
        </p:spPr>
      </p:pic>
      <p:sp>
        <p:nvSpPr>
          <p:cNvPr id="11" name="Text Box 3"/>
          <p:cNvSpPr txBox="1">
            <a:spLocks noChangeArrowheads="1"/>
          </p:cNvSpPr>
          <p:nvPr/>
        </p:nvSpPr>
        <p:spPr bwMode="auto">
          <a:xfrm>
            <a:off x="7236296" y="4869160"/>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pic>
        <p:nvPicPr>
          <p:cNvPr id="12" name="Picture 11" descr="dove and sword large cropped.png"/>
          <p:cNvPicPr>
            <a:picLocks noChangeAspect="1"/>
          </p:cNvPicPr>
          <p:nvPr/>
        </p:nvPicPr>
        <p:blipFill>
          <a:blip r:embed="rId3" cstate="print"/>
          <a:stretch>
            <a:fillRect/>
          </a:stretch>
        </p:blipFill>
        <p:spPr>
          <a:xfrm>
            <a:off x="5292080" y="2780928"/>
            <a:ext cx="983450" cy="1017658"/>
          </a:xfrm>
          <a:prstGeom prst="rect">
            <a:avLst/>
          </a:prstGeom>
        </p:spPr>
      </p:pic>
      <p:sp>
        <p:nvSpPr>
          <p:cNvPr id="7" name="TextBox 6"/>
          <p:cNvSpPr txBox="1"/>
          <p:nvPr/>
        </p:nvSpPr>
        <p:spPr>
          <a:xfrm>
            <a:off x="251520" y="-27384"/>
            <a:ext cx="8352928" cy="5375831"/>
          </a:xfrm>
          <a:prstGeom prst="rect">
            <a:avLst/>
          </a:prstGeom>
          <a:noFill/>
        </p:spPr>
        <p:txBody>
          <a:bodyPr wrap="square" rtlCol="0">
            <a:spAutoFit/>
          </a:bodyPr>
          <a:lstStyle/>
          <a:p>
            <a:r>
              <a:rPr lang="en-CA" sz="2400" b="1" dirty="0" smtClean="0">
                <a:latin typeface="DevLys 010" pitchFamily="2" charset="0"/>
              </a:rPr>
              <a:t> </a:t>
            </a:r>
            <a:r>
              <a:rPr lang="en-CA" sz="2400" b="1" dirty="0" err="1" smtClean="0">
                <a:solidFill>
                  <a:srgbClr val="002060"/>
                </a:solidFill>
                <a:latin typeface="DevLys 010" pitchFamily="2" charset="0"/>
              </a:rPr>
              <a:t>vr</a:t>
            </a:r>
            <a:r>
              <a:rPr lang="en-CA" sz="2400" b="1" dirty="0" smtClean="0">
                <a:solidFill>
                  <a:srgbClr val="002060"/>
                </a:solidFill>
                <a:latin typeface="DevLys 010" pitchFamily="2" charset="0"/>
              </a:rPr>
              <a:t>% ml </a:t>
            </a:r>
            <a:r>
              <a:rPr lang="en-CA" sz="2400" b="1" dirty="0" err="1" smtClean="0">
                <a:solidFill>
                  <a:srgbClr val="002060"/>
                </a:solidFill>
                <a:latin typeface="DevLys 010" pitchFamily="2" charset="0"/>
              </a:rPr>
              <a:t>e`R;q</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dk</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cifrLek</a:t>
            </a:r>
            <a:r>
              <a:rPr lang="en-CA" sz="2400" b="1" dirty="0" smtClean="0">
                <a:solidFill>
                  <a:srgbClr val="002060"/>
                </a:solidFill>
                <a:latin typeface="DevLys 010" pitchFamily="2" charset="0"/>
              </a:rPr>
              <a:t> ¼Mqck;k </a:t>
            </a:r>
            <a:r>
              <a:rPr lang="en-CA" sz="2400" b="1" dirty="0" err="1" smtClean="0">
                <a:solidFill>
                  <a:srgbClr val="002060"/>
                </a:solidFill>
                <a:latin typeface="DevLys 010" pitchFamily="2" charset="0"/>
              </a:rPr>
              <a:t>tkuk</a:t>
            </a:r>
            <a:r>
              <a:rPr lang="en-CA" sz="2400" b="1" dirty="0" smtClean="0">
                <a:solidFill>
                  <a:srgbClr val="002060"/>
                </a:solidFill>
                <a:latin typeface="DevLys 010" pitchFamily="2" charset="0"/>
              </a:rPr>
              <a:t> ½ikus </a:t>
            </a:r>
            <a:r>
              <a:rPr lang="en-CA" sz="2400" b="1" dirty="0" err="1" smtClean="0">
                <a:solidFill>
                  <a:srgbClr val="002060"/>
                </a:solidFill>
                <a:latin typeface="DevLys 010" pitchFamily="2" charset="0"/>
              </a:rPr>
              <a:t>ls</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ge</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mlds</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lkFk</a:t>
            </a:r>
            <a:r>
              <a:rPr lang="en-CA" sz="2400" b="1" dirty="0" smtClean="0">
                <a:solidFill>
                  <a:srgbClr val="002060"/>
                </a:solidFill>
                <a:latin typeface="DevLys 010" pitchFamily="2" charset="0"/>
              </a:rPr>
              <a:t> </a:t>
            </a:r>
            <a:r>
              <a:rPr lang="en-CA" sz="2400" b="1" u="sng" dirty="0" err="1" smtClean="0">
                <a:solidFill>
                  <a:srgbClr val="002060"/>
                </a:solidFill>
                <a:latin typeface="DevLys 010" pitchFamily="2" charset="0"/>
              </a:rPr>
              <a:t>xkM+s</a:t>
            </a:r>
            <a:r>
              <a:rPr lang="en-CA" sz="2400" b="1" u="sng" dirty="0" smtClean="0">
                <a:solidFill>
                  <a:srgbClr val="002060"/>
                </a:solidFill>
                <a:latin typeface="DevLys 010" pitchFamily="2" charset="0"/>
              </a:rPr>
              <a:t> x,] </a:t>
            </a:r>
            <a:r>
              <a:rPr lang="en-CA" sz="2400" b="1" dirty="0" err="1" smtClean="0">
                <a:solidFill>
                  <a:srgbClr val="002060"/>
                </a:solidFill>
                <a:latin typeface="DevLys 010" pitchFamily="2" charset="0"/>
              </a:rPr>
              <a:t>rkfd</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tSls</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elhg</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firk</a:t>
            </a:r>
            <a:r>
              <a:rPr lang="en-CA" sz="2400" b="1" dirty="0" smtClean="0">
                <a:solidFill>
                  <a:srgbClr val="002060"/>
                </a:solidFill>
                <a:latin typeface="DevLys 010" pitchFamily="2" charset="0"/>
              </a:rPr>
              <a:t> dh </a:t>
            </a:r>
            <a:r>
              <a:rPr lang="en-CA" sz="2400" b="1" dirty="0" err="1" smtClean="0">
                <a:solidFill>
                  <a:srgbClr val="002060"/>
                </a:solidFill>
                <a:latin typeface="DevLys 010" pitchFamily="2" charset="0"/>
              </a:rPr>
              <a:t>efgek</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ds</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kjk</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ejs</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gqvksa</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esa</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ls</a:t>
            </a:r>
            <a:r>
              <a:rPr lang="en-CA" sz="2400" b="1" dirty="0" smtClean="0">
                <a:solidFill>
                  <a:srgbClr val="002060"/>
                </a:solidFill>
                <a:latin typeface="DevLys 010" pitchFamily="2" charset="0"/>
              </a:rPr>
              <a:t> </a:t>
            </a:r>
            <a:r>
              <a:rPr lang="en-CA" sz="2400" b="1" u="sng" dirty="0" err="1" smtClean="0">
                <a:solidFill>
                  <a:srgbClr val="002060"/>
                </a:solidFill>
                <a:latin typeface="DevLys 010" pitchFamily="2" charset="0"/>
              </a:rPr>
              <a:t>ftyk;k</a:t>
            </a:r>
            <a:r>
              <a:rPr lang="en-CA" sz="2400" b="1" u="sng" dirty="0" smtClean="0">
                <a:solidFill>
                  <a:srgbClr val="002060"/>
                </a:solidFill>
                <a:latin typeface="DevLys 010" pitchFamily="2" charset="0"/>
              </a:rPr>
              <a:t> </a:t>
            </a:r>
            <a:r>
              <a:rPr lang="en-CA" sz="2400" b="1" u="sng" dirty="0" err="1" smtClean="0">
                <a:solidFill>
                  <a:srgbClr val="002060"/>
                </a:solidFill>
                <a:latin typeface="DevLys 010" pitchFamily="2" charset="0"/>
              </a:rPr>
              <a:t>x;k</a:t>
            </a:r>
            <a:r>
              <a:rPr lang="en-CA" sz="2400" b="1" u="sng" dirty="0" smtClean="0">
                <a:solidFill>
                  <a:srgbClr val="002060"/>
                </a:solidFill>
                <a:latin typeface="DevLys 010" pitchFamily="2" charset="0"/>
              </a:rPr>
              <a:t> </a:t>
            </a:r>
            <a:r>
              <a:rPr lang="en-CA" sz="2400" b="1" dirty="0" err="1" smtClean="0">
                <a:solidFill>
                  <a:srgbClr val="002060"/>
                </a:solidFill>
                <a:latin typeface="DevLys 010" pitchFamily="2" charset="0"/>
              </a:rPr>
              <a:t>oSls</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gh</a:t>
            </a:r>
            <a:r>
              <a:rPr lang="en-CA" sz="2400" b="1" dirty="0" smtClean="0">
                <a:solidFill>
                  <a:srgbClr val="002060"/>
                </a:solidFill>
                <a:latin typeface="DevLys 010" pitchFamily="2" charset="0"/>
              </a:rPr>
              <a:t> </a:t>
            </a:r>
          </a:p>
          <a:p>
            <a:r>
              <a:rPr lang="en-CA" sz="2400" b="1" dirty="0" err="1" smtClean="0">
                <a:solidFill>
                  <a:srgbClr val="002060"/>
                </a:solidFill>
                <a:latin typeface="DevLys 010" pitchFamily="2" charset="0"/>
              </a:rPr>
              <a:t>ge</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Hkh</a:t>
            </a:r>
            <a:r>
              <a:rPr lang="en-CA" sz="2400" b="1" dirty="0" smtClean="0">
                <a:solidFill>
                  <a:srgbClr val="002060"/>
                </a:solidFill>
                <a:latin typeface="DevLys 010" pitchFamily="2" charset="0"/>
              </a:rPr>
              <a:t> u, thou dh </a:t>
            </a:r>
            <a:r>
              <a:rPr lang="en-CA" sz="2400" b="1" dirty="0" err="1" smtClean="0">
                <a:solidFill>
                  <a:srgbClr val="002060"/>
                </a:solidFill>
                <a:latin typeface="DevLys 010" pitchFamily="2" charset="0"/>
              </a:rPr>
              <a:t>lh</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pky</a:t>
            </a:r>
            <a:r>
              <a:rPr lang="en-CA" sz="2400" b="1" dirty="0" smtClean="0">
                <a:solidFill>
                  <a:srgbClr val="002060"/>
                </a:solidFill>
                <a:latin typeface="DevLys 010" pitchFamily="2" charset="0"/>
              </a:rPr>
              <a:t> </a:t>
            </a:r>
            <a:r>
              <a:rPr lang="en-CA" sz="2400" b="1" dirty="0" err="1" smtClean="0">
                <a:solidFill>
                  <a:srgbClr val="002060"/>
                </a:solidFill>
                <a:latin typeface="DevLys 010" pitchFamily="2" charset="0"/>
              </a:rPr>
              <a:t>pysaA</a:t>
            </a:r>
            <a:r>
              <a:rPr lang="en-CA" sz="2400" b="1" dirty="0" smtClean="0">
                <a:solidFill>
                  <a:srgbClr val="002060"/>
                </a:solidFill>
                <a:latin typeface="Calibri" pitchFamily="34" charset="0"/>
              </a:rPr>
              <a:t>” </a:t>
            </a:r>
            <a:r>
              <a:rPr lang="en-CA" sz="2400" b="1" dirty="0" err="1" smtClean="0">
                <a:solidFill>
                  <a:srgbClr val="002060"/>
                </a:solidFill>
                <a:latin typeface="DevLys 010" pitchFamily="2" charset="0"/>
              </a:rPr>
              <a:t>jksfe;ksa</a:t>
            </a:r>
            <a:r>
              <a:rPr lang="en-CA" sz="2400" b="1" dirty="0" smtClean="0">
                <a:solidFill>
                  <a:srgbClr val="002060"/>
                </a:solidFill>
                <a:latin typeface="DevLys 010" pitchFamily="2" charset="0"/>
              </a:rPr>
              <a:t> 6%4</a:t>
            </a:r>
            <a:endParaRPr lang="en-CA" sz="2400" b="1" dirty="0" smtClean="0">
              <a:solidFill>
                <a:srgbClr val="002060"/>
              </a:solidFill>
              <a:latin typeface="Calibri" pitchFamily="34" charset="0"/>
            </a:endParaRPr>
          </a:p>
          <a:p>
            <a:endParaRPr lang="en-US" sz="1000" b="1" dirty="0" smtClean="0">
              <a:solidFill>
                <a:srgbClr val="002060"/>
              </a:solidFill>
              <a:latin typeface="Calibri" pitchFamily="34" charset="0"/>
            </a:endParaRPr>
          </a:p>
          <a:p>
            <a:pPr>
              <a:lnSpc>
                <a:spcPts val="2800"/>
              </a:lnSpc>
            </a:pPr>
            <a:r>
              <a:rPr lang="en-US" sz="2400" b="1" dirty="0" smtClean="0">
                <a:solidFill>
                  <a:schemeClr val="accent6">
                    <a:lumMod val="75000"/>
                  </a:schemeClr>
                </a:solidFill>
                <a:latin typeface="Calibri" pitchFamily="34" charset="0"/>
              </a:rPr>
              <a:t>“</a:t>
            </a:r>
            <a:r>
              <a:rPr lang="en-CA" sz="2400" b="1" dirty="0" err="1" smtClean="0">
                <a:solidFill>
                  <a:schemeClr val="accent6">
                    <a:lumMod val="75000"/>
                  </a:schemeClr>
                </a:solidFill>
                <a:latin typeface="DevLys 010" pitchFamily="2" charset="0"/>
              </a:rPr>
              <a:t>D;ksafd</a:t>
            </a:r>
            <a:r>
              <a:rPr lang="en-CA" sz="2400" b="1" dirty="0" smtClean="0">
                <a:solidFill>
                  <a:schemeClr val="accent6">
                    <a:lumMod val="75000"/>
                  </a:schemeClr>
                </a:solidFill>
                <a:latin typeface="DevLys 010" pitchFamily="2" charset="0"/>
              </a:rPr>
              <a:t> ;fn </a:t>
            </a:r>
            <a:r>
              <a:rPr lang="en-CA" sz="2400" b="1" dirty="0" err="1" smtClean="0">
                <a:solidFill>
                  <a:schemeClr val="accent6">
                    <a:lumMod val="75000"/>
                  </a:schemeClr>
                </a:solidFill>
                <a:latin typeface="DevLys 010" pitchFamily="2" charset="0"/>
              </a:rPr>
              <a:t>ge</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mldh</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e`R;q</a:t>
            </a:r>
            <a:r>
              <a:rPr lang="en-CA" sz="2400" b="1" dirty="0" smtClean="0">
                <a:solidFill>
                  <a:schemeClr val="accent6">
                    <a:lumMod val="75000"/>
                  </a:schemeClr>
                </a:solidFill>
                <a:latin typeface="DevLys 010" pitchFamily="2" charset="0"/>
              </a:rPr>
              <a:t> dh </a:t>
            </a:r>
            <a:r>
              <a:rPr lang="en-CA" sz="2400" b="1" dirty="0" err="1" smtClean="0">
                <a:solidFill>
                  <a:schemeClr val="accent6">
                    <a:lumMod val="75000"/>
                  </a:schemeClr>
                </a:solidFill>
                <a:latin typeface="DevLys 010" pitchFamily="2" charset="0"/>
              </a:rPr>
              <a:t>lekurk</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esa</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mlds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lkFk</a:t>
            </a:r>
            <a:r>
              <a:rPr lang="en-CA" sz="2400" b="1"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tqV</a:t>
            </a:r>
            <a:endParaRPr lang="en-CA" sz="2400" b="1" u="sng" dirty="0" smtClean="0">
              <a:solidFill>
                <a:schemeClr val="accent6">
                  <a:lumMod val="75000"/>
                </a:schemeClr>
              </a:solidFill>
              <a:latin typeface="DevLys 010" pitchFamily="2" charset="0"/>
            </a:endParaRPr>
          </a:p>
          <a:p>
            <a:pPr>
              <a:lnSpc>
                <a:spcPts val="2800"/>
              </a:lnSpc>
            </a:pPr>
            <a:r>
              <a:rPr lang="en-CA" sz="2400" b="1" u="sng"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x;s</a:t>
            </a:r>
            <a:r>
              <a:rPr lang="en-CA" sz="2400" b="1" u="sng"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gSa</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rks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fu’p</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mlds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th</a:t>
            </a:r>
            <a:r>
              <a:rPr lang="en-CA" sz="2400" b="1"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mBus</a:t>
            </a:r>
            <a:r>
              <a:rPr lang="en-CA" sz="2400" b="1" u="sng" dirty="0" smtClean="0">
                <a:solidFill>
                  <a:schemeClr val="accent6">
                    <a:lumMod val="75000"/>
                  </a:schemeClr>
                </a:solidFill>
                <a:latin typeface="DevLys 010" pitchFamily="2" charset="0"/>
              </a:rPr>
              <a:t> dh </a:t>
            </a:r>
            <a:r>
              <a:rPr lang="en-CA" sz="2400" b="1" dirty="0" err="1" smtClean="0">
                <a:solidFill>
                  <a:schemeClr val="accent6">
                    <a:lumMod val="75000"/>
                  </a:schemeClr>
                </a:solidFill>
                <a:latin typeface="DevLys 010" pitchFamily="2" charset="0"/>
              </a:rPr>
              <a:t>lekurk</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esa</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Hkh</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tqV</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tk,axsA</a:t>
            </a:r>
            <a:endParaRPr lang="en-CA" sz="2400" b="1" dirty="0" smtClean="0">
              <a:solidFill>
                <a:schemeClr val="accent6">
                  <a:lumMod val="75000"/>
                </a:schemeClr>
              </a:solidFill>
              <a:latin typeface="DevLys 010" pitchFamily="2" charset="0"/>
            </a:endParaRPr>
          </a:p>
          <a:p>
            <a:pPr>
              <a:lnSpc>
                <a:spcPts val="2800"/>
              </a:lnSpc>
            </a:pP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D;ksafd</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ge</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tkurs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gSa</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fd</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gekjk</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iqjkuk</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euq</a:t>
            </a:r>
            <a:r>
              <a:rPr lang="en-CA" sz="2400" b="1" dirty="0" smtClean="0">
                <a:solidFill>
                  <a:schemeClr val="accent6">
                    <a:lumMod val="75000"/>
                  </a:schemeClr>
                </a:solidFill>
                <a:latin typeface="DevLys 010" pitchFamily="2" charset="0"/>
              </a:rPr>
              <a:t>";Ro </a:t>
            </a:r>
          </a:p>
          <a:p>
            <a:pPr>
              <a:lnSpc>
                <a:spcPts val="2800"/>
              </a:lnSpc>
            </a:pPr>
            <a:r>
              <a:rPr lang="en-CA" sz="2400" b="1" dirty="0" err="1" smtClean="0">
                <a:solidFill>
                  <a:schemeClr val="accent6">
                    <a:lumMod val="75000"/>
                  </a:schemeClr>
                </a:solidFill>
                <a:latin typeface="DevLys 010" pitchFamily="2" charset="0"/>
              </a:rPr>
              <a:t>mlds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lkFk</a:t>
            </a:r>
            <a:r>
              <a:rPr lang="en-CA" sz="2400" b="1"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Øwl</a:t>
            </a:r>
            <a:r>
              <a:rPr lang="en-CA" sz="2400" b="1" u="sng"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ij</a:t>
            </a:r>
            <a:r>
              <a:rPr lang="en-CA" sz="2400" b="1" u="sng" dirty="0" smtClean="0">
                <a:solidFill>
                  <a:schemeClr val="accent6">
                    <a:lumMod val="75000"/>
                  </a:schemeClr>
                </a:solidFill>
                <a:latin typeface="DevLys 010" pitchFamily="2" charset="0"/>
              </a:rPr>
              <a:t> p&lt;+</a:t>
            </a:r>
            <a:r>
              <a:rPr lang="en-CA" sz="2400" b="1" u="sng" dirty="0" err="1" smtClean="0">
                <a:solidFill>
                  <a:schemeClr val="accent6">
                    <a:lumMod val="75000"/>
                  </a:schemeClr>
                </a:solidFill>
                <a:latin typeface="DevLys 010" pitchFamily="2" charset="0"/>
              </a:rPr>
              <a:t>k;k</a:t>
            </a:r>
            <a:r>
              <a:rPr lang="en-CA" sz="2400" b="1" u="sng"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x;k</a:t>
            </a:r>
            <a:r>
              <a:rPr lang="en-US" sz="2400" b="1" dirty="0" smtClean="0">
                <a:solidFill>
                  <a:schemeClr val="accent6">
                    <a:lumMod val="75000"/>
                  </a:schemeClr>
                </a:solidFill>
                <a:latin typeface="Calibri" pitchFamily="34" charset="0"/>
              </a:rPr>
              <a:t>” </a:t>
            </a:r>
            <a:r>
              <a:rPr lang="en-CA" sz="2400" b="1" dirty="0" err="1" smtClean="0">
                <a:solidFill>
                  <a:schemeClr val="accent6">
                    <a:lumMod val="75000"/>
                  </a:schemeClr>
                </a:solidFill>
                <a:latin typeface="DevLys 010" pitchFamily="2" charset="0"/>
              </a:rPr>
              <a:t>jksfe;ksa</a:t>
            </a:r>
            <a:r>
              <a:rPr lang="en-CA" sz="2400" b="1" dirty="0" smtClean="0">
                <a:solidFill>
                  <a:schemeClr val="accent6">
                    <a:lumMod val="75000"/>
                  </a:schemeClr>
                </a:solidFill>
                <a:latin typeface="DevLys 010" pitchFamily="2" charset="0"/>
              </a:rPr>
              <a:t> 6%5&amp;6</a:t>
            </a:r>
            <a:r>
              <a:rPr lang="en-US" sz="2400" b="1" dirty="0" smtClean="0">
                <a:solidFill>
                  <a:schemeClr val="accent6">
                    <a:lumMod val="75000"/>
                  </a:schemeClr>
                </a:solidFill>
                <a:latin typeface="Calibri" pitchFamily="34" charset="0"/>
              </a:rPr>
              <a:t> </a:t>
            </a:r>
            <a:endParaRPr lang="en-CA" sz="800" dirty="0" smtClean="0">
              <a:solidFill>
                <a:schemeClr val="accent6">
                  <a:lumMod val="75000"/>
                </a:schemeClr>
              </a:solidFill>
              <a:latin typeface="Calibri" pitchFamily="34" charset="0"/>
            </a:endParaRPr>
          </a:p>
          <a:p>
            <a:endParaRPr lang="en-CA" sz="800" dirty="0" smtClean="0">
              <a:solidFill>
                <a:schemeClr val="accent6">
                  <a:lumMod val="75000"/>
                </a:schemeClr>
              </a:solidFill>
              <a:latin typeface="Calibri" pitchFamily="34" charset="0"/>
            </a:endParaRPr>
          </a:p>
          <a:p>
            <a:pPr>
              <a:lnSpc>
                <a:spcPts val="2800"/>
              </a:lnSpc>
            </a:pPr>
            <a:r>
              <a:rPr lang="en-CA" sz="2400" b="1" dirty="0" smtClean="0">
                <a:solidFill>
                  <a:schemeClr val="accent6">
                    <a:lumMod val="75000"/>
                  </a:schemeClr>
                </a:solidFill>
                <a:latin typeface="Calibri" pitchFamily="34" charset="0"/>
              </a:rPr>
              <a:t>“</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blfy</a:t>
            </a:r>
            <a:r>
              <a:rPr lang="en-CA" sz="2400" b="1" dirty="0" smtClean="0">
                <a:solidFill>
                  <a:schemeClr val="accent6">
                    <a:lumMod val="75000"/>
                  </a:schemeClr>
                </a:solidFill>
                <a:latin typeface="DevLys 010" pitchFamily="2" charset="0"/>
              </a:rPr>
              <a:t>, ;fn </a:t>
            </a:r>
            <a:r>
              <a:rPr lang="en-CA" sz="2400" b="1" dirty="0" err="1" smtClean="0">
                <a:solidFill>
                  <a:schemeClr val="accent6">
                    <a:lumMod val="75000"/>
                  </a:schemeClr>
                </a:solidFill>
                <a:latin typeface="DevLys 010" pitchFamily="2" charset="0"/>
              </a:rPr>
              <a:t>ge</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elhg</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ds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lkFk</a:t>
            </a:r>
            <a:r>
              <a:rPr lang="en-CA" sz="2400" b="1"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ej</a:t>
            </a:r>
            <a:r>
              <a:rPr lang="en-CA" sz="2400" b="1" u="sng"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x;s</a:t>
            </a:r>
            <a:r>
              <a:rPr lang="en-CA" sz="2400" b="1" dirty="0" smtClean="0">
                <a:solidFill>
                  <a:schemeClr val="accent6">
                    <a:lumMod val="75000"/>
                  </a:schemeClr>
                </a:solidFill>
                <a:latin typeface="DevLys 010" pitchFamily="2" charset="0"/>
              </a:rPr>
              <a:t>] </a:t>
            </a:r>
          </a:p>
          <a:p>
            <a:pPr>
              <a:lnSpc>
                <a:spcPts val="2800"/>
              </a:lnSpc>
            </a:pPr>
            <a:r>
              <a:rPr lang="en-CA" sz="2400" b="1" dirty="0" err="1" smtClean="0">
                <a:solidFill>
                  <a:schemeClr val="accent6">
                    <a:lumMod val="75000"/>
                  </a:schemeClr>
                </a:solidFill>
                <a:latin typeface="DevLys 010" pitchFamily="2" charset="0"/>
              </a:rPr>
              <a:t>rks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gekjk</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fo’okl</a:t>
            </a:r>
            <a:r>
              <a:rPr lang="en-CA" sz="2400" b="1" dirty="0" smtClean="0">
                <a:solidFill>
                  <a:schemeClr val="accent6">
                    <a:lumMod val="75000"/>
                  </a:schemeClr>
                </a:solidFill>
                <a:latin typeface="DevLys 010" pitchFamily="2" charset="0"/>
              </a:rPr>
              <a:t> ;g </a:t>
            </a:r>
            <a:r>
              <a:rPr lang="en-CA" sz="2400" b="1" dirty="0" err="1" smtClean="0">
                <a:solidFill>
                  <a:schemeClr val="accent6">
                    <a:lumMod val="75000"/>
                  </a:schemeClr>
                </a:solidFill>
                <a:latin typeface="DevLys 010" pitchFamily="2" charset="0"/>
              </a:rPr>
              <a:t>gS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fd</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mlds</a:t>
            </a:r>
            <a:r>
              <a:rPr lang="en-CA" sz="2400" b="1" dirty="0" smtClean="0">
                <a:solidFill>
                  <a:schemeClr val="accent6">
                    <a:lumMod val="75000"/>
                  </a:schemeClr>
                </a:solidFill>
                <a:latin typeface="DevLys 010" pitchFamily="2" charset="0"/>
              </a:rPr>
              <a:t> </a:t>
            </a:r>
            <a:r>
              <a:rPr lang="en-CA" sz="2400" b="1" dirty="0" err="1" smtClean="0">
                <a:solidFill>
                  <a:schemeClr val="accent6">
                    <a:lumMod val="75000"/>
                  </a:schemeClr>
                </a:solidFill>
                <a:latin typeface="DevLys 010" pitchFamily="2" charset="0"/>
              </a:rPr>
              <a:t>lkFk</a:t>
            </a:r>
            <a:r>
              <a:rPr lang="en-CA" sz="2400" b="1"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ft,axs</a:t>
            </a:r>
            <a:r>
              <a:rPr lang="en-CA" sz="2400" b="1" u="sng" dirty="0" smtClean="0">
                <a:solidFill>
                  <a:schemeClr val="accent6">
                    <a:lumMod val="75000"/>
                  </a:schemeClr>
                </a:solidFill>
                <a:latin typeface="DevLys 010" pitchFamily="2" charset="0"/>
              </a:rPr>
              <a:t> </a:t>
            </a:r>
            <a:r>
              <a:rPr lang="en-CA" sz="2400" b="1" u="sng" dirty="0" err="1" smtClean="0">
                <a:solidFill>
                  <a:schemeClr val="accent6">
                    <a:lumMod val="75000"/>
                  </a:schemeClr>
                </a:solidFill>
                <a:latin typeface="DevLys 010" pitchFamily="2" charset="0"/>
              </a:rPr>
              <a:t>HkhA</a:t>
            </a:r>
            <a:endParaRPr lang="en-CA" sz="2400" b="1" u="sng" dirty="0" smtClean="0">
              <a:solidFill>
                <a:schemeClr val="accent6">
                  <a:lumMod val="75000"/>
                </a:schemeClr>
              </a:solidFill>
              <a:latin typeface="DevLys 010" pitchFamily="2" charset="0"/>
            </a:endParaRPr>
          </a:p>
          <a:p>
            <a:pPr>
              <a:lnSpc>
                <a:spcPts val="2800"/>
              </a:lnSpc>
            </a:pPr>
            <a:r>
              <a:rPr lang="en-CA" sz="2400" b="1" dirty="0" smtClean="0">
                <a:solidFill>
                  <a:schemeClr val="accent6">
                    <a:lumMod val="75000"/>
                  </a:schemeClr>
                </a:solidFill>
                <a:latin typeface="Calibri" pitchFamily="34" charset="0"/>
              </a:rPr>
              <a:t>” </a:t>
            </a:r>
            <a:r>
              <a:rPr lang="en-CA" sz="2400" b="1" dirty="0" err="1" smtClean="0">
                <a:solidFill>
                  <a:schemeClr val="accent6">
                    <a:lumMod val="75000"/>
                  </a:schemeClr>
                </a:solidFill>
                <a:latin typeface="DevLys 010" pitchFamily="2" charset="0"/>
              </a:rPr>
              <a:t>jksfe;ksa</a:t>
            </a:r>
            <a:r>
              <a:rPr lang="en-CA" sz="2400" b="1" dirty="0" smtClean="0">
                <a:solidFill>
                  <a:schemeClr val="accent6">
                    <a:lumMod val="75000"/>
                  </a:schemeClr>
                </a:solidFill>
                <a:latin typeface="DevLys 010" pitchFamily="2" charset="0"/>
              </a:rPr>
              <a:t> 6%8</a:t>
            </a:r>
            <a:r>
              <a:rPr lang="en-CA" sz="2400" b="1" dirty="0" smtClean="0">
                <a:solidFill>
                  <a:schemeClr val="accent6">
                    <a:lumMod val="75000"/>
                  </a:schemeClr>
                </a:solidFill>
                <a:latin typeface="Calibri" pitchFamily="34" charset="0"/>
              </a:rPr>
              <a:t> </a:t>
            </a:r>
          </a:p>
          <a:p>
            <a:endParaRPr lang="en-CA" sz="800" b="1" dirty="0" smtClean="0">
              <a:solidFill>
                <a:schemeClr val="accent6">
                  <a:lumMod val="75000"/>
                </a:schemeClr>
              </a:solidFill>
              <a:latin typeface="Calibri" pitchFamily="34" charset="0"/>
            </a:endParaRPr>
          </a:p>
          <a:p>
            <a:pPr>
              <a:lnSpc>
                <a:spcPts val="2800"/>
              </a:lnSpc>
            </a:pPr>
            <a:r>
              <a:rPr lang="en-CA" sz="2400" b="1" dirty="0" smtClean="0">
                <a:solidFill>
                  <a:srgbClr val="FFFF00"/>
                </a:solidFill>
                <a:latin typeface="Calibri" pitchFamily="34" charset="0"/>
              </a:rPr>
              <a:t>“</a:t>
            </a:r>
            <a:r>
              <a:rPr lang="en-CA" sz="2400" b="1" dirty="0" smtClean="0">
                <a:solidFill>
                  <a:srgbClr val="FFFF00"/>
                </a:solidFill>
                <a:latin typeface="DevLys 010" pitchFamily="2" charset="0"/>
              </a:rPr>
              <a:t>,</a:t>
            </a:r>
            <a:r>
              <a:rPr lang="en-CA" sz="2400" b="1" dirty="0" err="1" smtClean="0">
                <a:solidFill>
                  <a:srgbClr val="FFFF00"/>
                </a:solidFill>
                <a:latin typeface="DevLys 010" pitchFamily="2" charset="0"/>
              </a:rPr>
              <a:t>sls</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gh</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rqe</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Hkh</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vius</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vkidks</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iki</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ds</a:t>
            </a:r>
            <a:r>
              <a:rPr lang="en-CA" sz="2400" b="1" dirty="0" smtClean="0">
                <a:solidFill>
                  <a:srgbClr val="FFFF00"/>
                </a:solidFill>
                <a:latin typeface="DevLys 010" pitchFamily="2" charset="0"/>
              </a:rPr>
              <a:t> </a:t>
            </a:r>
          </a:p>
          <a:p>
            <a:pPr>
              <a:lnSpc>
                <a:spcPts val="2800"/>
              </a:lnSpc>
            </a:pPr>
            <a:r>
              <a:rPr lang="en-CA" sz="2400" b="1" dirty="0" err="1" smtClean="0">
                <a:solidFill>
                  <a:srgbClr val="FFFF00"/>
                </a:solidFill>
                <a:latin typeface="DevLys 010" pitchFamily="2" charset="0"/>
              </a:rPr>
              <a:t>fy</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rks</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ejk</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ijUrq</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ijes’oj</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ds</a:t>
            </a:r>
            <a:r>
              <a:rPr lang="en-CA" sz="2400" b="1" dirty="0" smtClean="0">
                <a:solidFill>
                  <a:srgbClr val="FFFF00"/>
                </a:solidFill>
                <a:latin typeface="DevLys 010" pitchFamily="2" charset="0"/>
              </a:rPr>
              <a:t> </a:t>
            </a:r>
            <a:r>
              <a:rPr lang="en-CA" sz="2400" b="1" dirty="0" err="1" smtClean="0">
                <a:solidFill>
                  <a:srgbClr val="FFFF00"/>
                </a:solidFill>
                <a:latin typeface="DevLys 010" pitchFamily="2" charset="0"/>
              </a:rPr>
              <a:t>fy</a:t>
            </a:r>
            <a:r>
              <a:rPr lang="en-CA" sz="2400" b="1" dirty="0" smtClean="0">
                <a:solidFill>
                  <a:srgbClr val="FFFF00"/>
                </a:solidFill>
                <a:latin typeface="DevLys 010" pitchFamily="2" charset="0"/>
              </a:rPr>
              <a:t>, </a:t>
            </a:r>
          </a:p>
          <a:p>
            <a:pPr>
              <a:lnSpc>
                <a:spcPts val="2800"/>
              </a:lnSpc>
            </a:pPr>
            <a:r>
              <a:rPr lang="en-CA" sz="2400" b="1" u="sng" dirty="0" err="1" smtClean="0">
                <a:solidFill>
                  <a:srgbClr val="FFFF00"/>
                </a:solidFill>
                <a:latin typeface="DevLys 010" pitchFamily="2" charset="0"/>
              </a:rPr>
              <a:t>elhg</a:t>
            </a:r>
            <a:r>
              <a:rPr lang="en-CA" sz="2400" b="1" u="sng" dirty="0" smtClean="0">
                <a:solidFill>
                  <a:srgbClr val="FFFF00"/>
                </a:solidFill>
                <a:latin typeface="DevLys 010" pitchFamily="2" charset="0"/>
              </a:rPr>
              <a:t> ;</a:t>
            </a:r>
            <a:r>
              <a:rPr lang="en-CA" sz="2400" b="1" u="sng" dirty="0" err="1" smtClean="0">
                <a:solidFill>
                  <a:srgbClr val="FFFF00"/>
                </a:solidFill>
                <a:latin typeface="DevLys 010" pitchFamily="2" charset="0"/>
              </a:rPr>
              <a:t>h’kq</a:t>
            </a:r>
            <a:r>
              <a:rPr lang="en-CA" sz="2400" b="1" u="sng" dirty="0" smtClean="0">
                <a:solidFill>
                  <a:srgbClr val="FFFF00"/>
                </a:solidFill>
                <a:latin typeface="DevLys 010" pitchFamily="2" charset="0"/>
              </a:rPr>
              <a:t> </a:t>
            </a:r>
            <a:r>
              <a:rPr lang="en-CA" sz="2400" b="1" u="sng" dirty="0" err="1" smtClean="0">
                <a:solidFill>
                  <a:srgbClr val="FFFF00"/>
                </a:solidFill>
                <a:latin typeface="DevLys 010" pitchFamily="2" charset="0"/>
              </a:rPr>
              <a:t>esa</a:t>
            </a:r>
            <a:r>
              <a:rPr lang="en-CA" sz="2400" b="1" u="sng" dirty="0" smtClean="0">
                <a:solidFill>
                  <a:srgbClr val="FFFF00"/>
                </a:solidFill>
                <a:latin typeface="DevLys 010" pitchFamily="2" charset="0"/>
              </a:rPr>
              <a:t> </a:t>
            </a:r>
            <a:r>
              <a:rPr lang="en-CA" sz="2400" b="1" u="sng" dirty="0" err="1" smtClean="0">
                <a:solidFill>
                  <a:srgbClr val="FFFF00"/>
                </a:solidFill>
                <a:latin typeface="DevLys 010" pitchFamily="2" charset="0"/>
              </a:rPr>
              <a:t>thfor</a:t>
            </a:r>
            <a:r>
              <a:rPr lang="en-CA" sz="2400" b="1" u="sng" dirty="0" smtClean="0">
                <a:solidFill>
                  <a:srgbClr val="FFFF00"/>
                </a:solidFill>
                <a:latin typeface="DevLys 010" pitchFamily="2" charset="0"/>
              </a:rPr>
              <a:t> le&gt;</a:t>
            </a:r>
            <a:r>
              <a:rPr lang="en-CA" sz="2400" b="1" u="sng" dirty="0" err="1" smtClean="0">
                <a:solidFill>
                  <a:srgbClr val="FFFF00"/>
                </a:solidFill>
                <a:latin typeface="DevLys 010" pitchFamily="2" charset="0"/>
              </a:rPr>
              <a:t>k</a:t>
            </a:r>
            <a:r>
              <a:rPr lang="en-CA" sz="2400" b="1" dirty="0" err="1" smtClean="0">
                <a:solidFill>
                  <a:srgbClr val="FFFF00"/>
                </a:solidFill>
                <a:latin typeface="DevLys 010" pitchFamily="2" charset="0"/>
              </a:rPr>
              <a:t>saA</a:t>
            </a:r>
            <a:r>
              <a:rPr lang="en-CA" sz="2400" b="1" dirty="0" smtClean="0">
                <a:solidFill>
                  <a:srgbClr val="FFFF00"/>
                </a:solidFill>
                <a:latin typeface="Calibri" pitchFamily="34" charset="0"/>
              </a:rPr>
              <a:t>” </a:t>
            </a:r>
            <a:r>
              <a:rPr lang="en-CA" sz="2400" b="1" dirty="0" err="1" smtClean="0">
                <a:solidFill>
                  <a:srgbClr val="FFFF00"/>
                </a:solidFill>
                <a:latin typeface="DevLys 010" pitchFamily="2" charset="0"/>
              </a:rPr>
              <a:t>jksfe;ksa</a:t>
            </a:r>
            <a:r>
              <a:rPr lang="en-CA" sz="2400" b="1" dirty="0" smtClean="0">
                <a:solidFill>
                  <a:srgbClr val="FFFF00"/>
                </a:solidFill>
                <a:latin typeface="DevLys 010" pitchFamily="2" charset="0"/>
              </a:rPr>
              <a:t> 6%11</a:t>
            </a:r>
            <a:endParaRPr lang="en-CA" sz="2400" b="1" dirty="0" smtClean="0">
              <a:solidFill>
                <a:srgbClr val="FFFF00"/>
              </a:solidFill>
              <a:latin typeface="Calibri" pitchFamily="34" charset="0"/>
            </a:endParaRPr>
          </a:p>
          <a:p>
            <a:endParaRPr lang="en-CA" sz="1200" dirty="0" smtClean="0">
              <a:solidFill>
                <a:schemeClr val="bg1"/>
              </a:solidFill>
              <a:latin typeface="Calibri" pitchFamily="34" charset="0"/>
            </a:endParaRPr>
          </a:p>
        </p:txBody>
      </p:sp>
      <p:sp>
        <p:nvSpPr>
          <p:cNvPr id="8" name="TextBox 7"/>
          <p:cNvSpPr txBox="1"/>
          <p:nvPr/>
        </p:nvSpPr>
        <p:spPr>
          <a:xfrm>
            <a:off x="5724128" y="4149080"/>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14" name="Title 1"/>
          <p:cNvSpPr txBox="1">
            <a:spLocks/>
          </p:cNvSpPr>
          <p:nvPr/>
        </p:nvSpPr>
        <p:spPr bwMode="auto">
          <a:xfrm>
            <a:off x="1187624" y="5301208"/>
            <a:ext cx="7884368" cy="135216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lnSpc>
                <a:spcPts val="2800"/>
              </a:lnSpc>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e`R;q</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iqu:RFkku</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lekurk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,d </a:t>
            </a:r>
            <a:r>
              <a:rPr lang="en-CA" sz="2800" b="1" kern="0" dirty="0" err="1" smtClean="0">
                <a:solidFill>
                  <a:srgbClr val="FF0000"/>
                </a:solidFill>
                <a:latin typeface="DevLys 010" pitchFamily="2" charset="0"/>
              </a:rPr>
              <a:t>gks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x;sA</a:t>
            </a:r>
            <a:r>
              <a:rPr lang="en-CA" sz="2800" b="1" kern="0" dirty="0" smtClean="0">
                <a:solidFill>
                  <a:srgbClr val="FF0000"/>
                </a:solidFill>
                <a:latin typeface="DevLys 010" pitchFamily="2" charset="0"/>
              </a:rPr>
              <a:t> </a:t>
            </a:r>
            <a:endParaRPr lang="en-US" sz="2800" b="1" dirty="0" smtClean="0">
              <a:solidFill>
                <a:srgbClr val="FF0000"/>
              </a:solidFill>
              <a:latin typeface="Calibri" pitchFamily="34" charset="0"/>
            </a:endParaRPr>
          </a:p>
          <a:p>
            <a:pPr algn="ctr">
              <a:lnSpc>
                <a:spcPts val="2800"/>
              </a:lnSpc>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lkFk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Øwl</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a:t>
            </a:r>
            <a:r>
              <a:rPr lang="en-CA" sz="2800" b="1" kern="0" dirty="0" smtClean="0">
                <a:solidFill>
                  <a:srgbClr val="FF0000"/>
                </a:solidFill>
                <a:latin typeface="DevLys 010" pitchFamily="2" charset="0"/>
              </a:rPr>
              <a:t> p&lt;+k, </a:t>
            </a:r>
            <a:r>
              <a:rPr lang="en-CA" sz="2800" b="1" kern="0" dirty="0" err="1" smtClean="0">
                <a:solidFill>
                  <a:srgbClr val="FF0000"/>
                </a:solidFill>
                <a:latin typeface="DevLys 010" pitchFamily="2" charset="0"/>
              </a:rPr>
              <a:t>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vkSj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e`rdksa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thfor</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vkSj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mlds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lkFk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thfor</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endParaRPr lang="en-CA" sz="2800" b="1" kern="0" dirty="0" smtClean="0">
              <a:solidFill>
                <a:srgbClr val="FF0000"/>
              </a:solidFill>
              <a:latin typeface="DevLys 010" pitchFamily="2" charset="0"/>
            </a:endParaRPr>
          </a:p>
        </p:txBody>
      </p:sp>
      <p:sp>
        <p:nvSpPr>
          <p:cNvPr id="1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3" name="Picture 12"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5" name="TextBox 14"/>
          <p:cNvSpPr txBox="1"/>
          <p:nvPr/>
        </p:nvSpPr>
        <p:spPr>
          <a:xfrm>
            <a:off x="179512" y="5805264"/>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UkghA</a:t>
            </a:r>
            <a:r>
              <a:rPr lang="en-CA" sz="2000" b="1" dirty="0" smtClean="0">
                <a:solidFill>
                  <a:schemeClr val="bg1"/>
                </a:solidFill>
                <a:latin typeface="DevLys 010" pitchFamily="2" charset="0"/>
              </a:rPr>
              <a:t> </a:t>
            </a:r>
            <a:endParaRPr lang="en-CA" sz="2000" dirty="0">
              <a:solidFill>
                <a:schemeClr val="bg1"/>
              </a:solidFill>
            </a:endParaRPr>
          </a:p>
        </p:txBody>
      </p:sp>
      <p:sp>
        <p:nvSpPr>
          <p:cNvPr id="16" name="TextBox 15"/>
          <p:cNvSpPr txBox="1"/>
          <p:nvPr/>
        </p:nvSpPr>
        <p:spPr>
          <a:xfrm>
            <a:off x="-180528" y="5158933"/>
            <a:ext cx="1584176" cy="646331"/>
          </a:xfrm>
          <a:prstGeom prst="rect">
            <a:avLst/>
          </a:prstGeom>
          <a:noFill/>
        </p:spPr>
        <p:txBody>
          <a:bodyPr wrap="square" rtlCol="0">
            <a:spAutoFit/>
          </a:bodyPr>
          <a:lstStyle/>
          <a:p>
            <a:pPr algn="ctr"/>
            <a:r>
              <a:rPr lang="en-CA" dirty="0" smtClean="0">
                <a:solidFill>
                  <a:schemeClr val="bg1"/>
                </a:solidFill>
              </a:rPr>
              <a:t>33,34,35</a:t>
            </a:r>
          </a:p>
          <a:p>
            <a:pPr algn="ctr"/>
            <a:r>
              <a:rPr lang="en-CA" dirty="0" smtClean="0">
                <a:solidFill>
                  <a:schemeClr val="bg1"/>
                </a:solidFill>
              </a:rPr>
              <a:t>36,37</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0" name="Picture 29" descr="4you.png"/>
          <p:cNvPicPr>
            <a:picLocks noChangeAspect="1"/>
          </p:cNvPicPr>
          <p:nvPr/>
        </p:nvPicPr>
        <p:blipFill>
          <a:blip r:embed="rId2" cstate="print"/>
          <a:srcRect l="17780" t="14858" r="54067" b="44000"/>
          <a:stretch>
            <a:fillRect/>
          </a:stretch>
        </p:blipFill>
        <p:spPr>
          <a:xfrm>
            <a:off x="3275856" y="1196752"/>
            <a:ext cx="2538282" cy="3384376"/>
          </a:xfrm>
          <a:prstGeom prst="rect">
            <a:avLst/>
          </a:prstGeom>
        </p:spPr>
      </p:pic>
      <p:sp>
        <p:nvSpPr>
          <p:cNvPr id="17" name="Rounded Rectangle 16"/>
          <p:cNvSpPr/>
          <p:nvPr/>
        </p:nvSpPr>
        <p:spPr>
          <a:xfrm>
            <a:off x="7020272" y="1845246"/>
            <a:ext cx="1584176" cy="172777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 name="Rounded Rectangle 3"/>
          <p:cNvSpPr/>
          <p:nvPr/>
        </p:nvSpPr>
        <p:spPr>
          <a:xfrm>
            <a:off x="539552" y="1917254"/>
            <a:ext cx="1584176" cy="172777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Heart 33"/>
          <p:cNvSpPr/>
          <p:nvPr/>
        </p:nvSpPr>
        <p:spPr>
          <a:xfrm>
            <a:off x="827584" y="2132856"/>
            <a:ext cx="1008112" cy="936104"/>
          </a:xfrm>
          <a:prstGeom prst="hear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Oval 2"/>
          <p:cNvSpPr/>
          <p:nvPr/>
        </p:nvSpPr>
        <p:spPr>
          <a:xfrm>
            <a:off x="827584" y="1052314"/>
            <a:ext cx="1009402" cy="86451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1403648" y="3285629"/>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Rectangle 13"/>
          <p:cNvSpPr/>
          <p:nvPr/>
        </p:nvSpPr>
        <p:spPr>
          <a:xfrm>
            <a:off x="971600" y="3285629"/>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Oval 15"/>
          <p:cNvSpPr/>
          <p:nvPr/>
        </p:nvSpPr>
        <p:spPr>
          <a:xfrm>
            <a:off x="7307014" y="980728"/>
            <a:ext cx="1009402" cy="86451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Rectangle 19"/>
          <p:cNvSpPr/>
          <p:nvPr/>
        </p:nvSpPr>
        <p:spPr>
          <a:xfrm>
            <a:off x="7452320" y="3285629"/>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ectangle 20"/>
          <p:cNvSpPr/>
          <p:nvPr/>
        </p:nvSpPr>
        <p:spPr>
          <a:xfrm>
            <a:off x="7956376" y="3284984"/>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5" name="Straight Arrow Connector 24"/>
          <p:cNvCxnSpPr/>
          <p:nvPr/>
        </p:nvCxnSpPr>
        <p:spPr>
          <a:xfrm>
            <a:off x="2339752" y="2420888"/>
            <a:ext cx="792088"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84168" y="2420888"/>
            <a:ext cx="792088"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79512" y="5786874"/>
            <a:ext cx="8712968" cy="82093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rPr>
              <a:t>“</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euq</a:t>
            </a:r>
            <a:r>
              <a:rPr lang="en-CA" sz="2800" b="1" kern="0" dirty="0" smtClean="0">
                <a:solidFill>
                  <a:schemeClr val="bg1"/>
                </a:solidFill>
                <a:latin typeface="DevLys 010" pitchFamily="2" charset="0"/>
              </a:rPr>
              <a:t>";Ro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ifgu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vuq:Ik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kkfeZdrk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l`tk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dirty="0" smtClean="0">
                <a:solidFill>
                  <a:schemeClr val="bg1"/>
                </a:solidFill>
                <a:latin typeface="Calibri" pitchFamily="34" charset="0"/>
              </a:rPr>
              <a:t>” </a:t>
            </a:r>
            <a:r>
              <a:rPr lang="en-CA" sz="2800" b="1" kern="0" dirty="0" err="1" smtClean="0">
                <a:solidFill>
                  <a:schemeClr val="bg1"/>
                </a:solidFill>
                <a:latin typeface="DevLys 010" pitchFamily="2" charset="0"/>
              </a:rPr>
              <a:t>bfQ</a:t>
            </a:r>
            <a:r>
              <a:rPr lang="en-CA" sz="2800" b="1" kern="0" dirty="0" smtClean="0">
                <a:solidFill>
                  <a:schemeClr val="bg1"/>
                </a:solidFill>
                <a:latin typeface="DevLys 010" pitchFamily="2" charset="0"/>
              </a:rPr>
              <a:t> 4%24</a:t>
            </a:r>
            <a:r>
              <a:rPr lang="en-CA" sz="2800" b="1" dirty="0" smtClean="0">
                <a:solidFill>
                  <a:schemeClr val="bg1"/>
                </a:solidFill>
                <a:latin typeface="Calibri" pitchFamily="34" charset="0"/>
              </a:rPr>
              <a:t> </a:t>
            </a:r>
            <a:endParaRPr lang="en-CA" sz="2800" dirty="0">
              <a:solidFill>
                <a:schemeClr val="bg1"/>
              </a:solidFill>
              <a:latin typeface="Calibri" pitchFamily="34" charset="0"/>
            </a:endParaRPr>
          </a:p>
        </p:txBody>
      </p:sp>
      <p:sp>
        <p:nvSpPr>
          <p:cNvPr id="22" name="TextBox 21"/>
          <p:cNvSpPr txBox="1"/>
          <p:nvPr/>
        </p:nvSpPr>
        <p:spPr>
          <a:xfrm>
            <a:off x="179512" y="4862770"/>
            <a:ext cx="8784976" cy="144655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rPr>
              <a:t>“</a:t>
            </a:r>
            <a:r>
              <a:rPr lang="en-CA" sz="2800" b="1" kern="0" dirty="0" smtClean="0">
                <a:solidFill>
                  <a:schemeClr val="bg1"/>
                </a:solidFill>
                <a:latin typeface="DevLys 010" pitchFamily="2" charset="0"/>
              </a:rPr>
              <a:t>thou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iu</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iqjkuk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euq</a:t>
            </a:r>
            <a:r>
              <a:rPr lang="en-CA" sz="2800" b="1" kern="0" dirty="0" smtClean="0">
                <a:solidFill>
                  <a:schemeClr val="bg1"/>
                </a:solidFill>
                <a:latin typeface="DevLys 010" pitchFamily="2" charset="0"/>
              </a:rPr>
              <a:t>";Ro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p&lt;+</a:t>
            </a:r>
            <a:r>
              <a:rPr lang="en-CA" sz="2800" b="1" kern="0" dirty="0" err="1" smtClean="0">
                <a:solidFill>
                  <a:schemeClr val="bg1"/>
                </a:solidFill>
                <a:latin typeface="DevLys 010" pitchFamily="2" charset="0"/>
              </a:rPr>
              <a:t>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NwVdj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kehZ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BgjkA</a:t>
            </a:r>
            <a:r>
              <a:rPr lang="en-CA" sz="2800" b="1" dirty="0" smtClean="0">
                <a:solidFill>
                  <a:schemeClr val="bg1"/>
                </a:solidFill>
                <a:latin typeface="Calibri" pitchFamily="34" charset="0"/>
              </a:rPr>
              <a:t>” </a:t>
            </a: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6%4]6]7</a:t>
            </a:r>
            <a:endParaRPr lang="en-CA" sz="2800" b="1" dirty="0" smtClean="0">
              <a:solidFill>
                <a:schemeClr val="bg1"/>
              </a:solidFill>
              <a:latin typeface="Calibri" pitchFamily="34" charset="0"/>
            </a:endParaRPr>
          </a:p>
          <a:p>
            <a:endParaRPr lang="en-CA" dirty="0" smtClean="0"/>
          </a:p>
          <a:p>
            <a:pPr algn="ctr">
              <a:lnSpc>
                <a:spcPts val="2800"/>
              </a:lnSpc>
            </a:pPr>
            <a:endParaRPr lang="en-CA" sz="2800" b="1" dirty="0">
              <a:solidFill>
                <a:schemeClr val="bg1"/>
              </a:solidFill>
              <a:latin typeface="Calibri" pitchFamily="34" charset="0"/>
            </a:endParaRPr>
          </a:p>
        </p:txBody>
      </p:sp>
      <p:sp>
        <p:nvSpPr>
          <p:cNvPr id="35" name="Heart 34"/>
          <p:cNvSpPr/>
          <p:nvPr/>
        </p:nvSpPr>
        <p:spPr>
          <a:xfrm>
            <a:off x="7308304" y="2132856"/>
            <a:ext cx="1008112" cy="936104"/>
          </a:xfrm>
          <a:prstGeom prst="hear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7452320" y="2204864"/>
            <a:ext cx="720080" cy="72008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8"/>
          <p:cNvSpPr txBox="1">
            <a:spLocks noChangeArrowheads="1"/>
          </p:cNvSpPr>
          <p:nvPr/>
        </p:nvSpPr>
        <p:spPr bwMode="auto">
          <a:xfrm>
            <a:off x="3707903" y="4150241"/>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23" name="TextBox 9"/>
          <p:cNvSpPr txBox="1">
            <a:spLocks noChangeArrowheads="1"/>
          </p:cNvSpPr>
          <p:nvPr/>
        </p:nvSpPr>
        <p:spPr bwMode="auto">
          <a:xfrm>
            <a:off x="3779912" y="3068960"/>
            <a:ext cx="1656184" cy="1200329"/>
          </a:xfrm>
          <a:prstGeom prst="rect">
            <a:avLst/>
          </a:prstGeom>
          <a:noFill/>
          <a:ln w="9525">
            <a:noFill/>
            <a:miter lim="800000"/>
            <a:headEnd/>
            <a:tailEnd/>
          </a:ln>
        </p:spPr>
        <p:txBody>
          <a:bodyPr wrap="square">
            <a:spAutoFit/>
          </a:bodyPr>
          <a:lstStyle/>
          <a:p>
            <a:pPr algn="ctr"/>
            <a:r>
              <a:rPr lang="en-CA" sz="2400" b="1" kern="0" dirty="0" err="1" smtClean="0">
                <a:latin typeface="DevLys 010" pitchFamily="2" charset="0"/>
              </a:rPr>
              <a:t>Eklhg</a:t>
            </a:r>
            <a:r>
              <a:rPr lang="en-CA" sz="2400" b="1" kern="0" dirty="0" smtClean="0">
                <a:latin typeface="DevLys 010" pitchFamily="2" charset="0"/>
              </a:rPr>
              <a:t> </a:t>
            </a:r>
            <a:r>
              <a:rPr lang="en-CA" sz="2400" b="1" kern="0" dirty="0" err="1" smtClean="0">
                <a:latin typeface="DevLys 010" pitchFamily="2" charset="0"/>
              </a:rPr>
              <a:t>ds</a:t>
            </a:r>
            <a:r>
              <a:rPr lang="en-CA" sz="2400" b="1" kern="0" dirty="0" smtClean="0">
                <a:latin typeface="DevLys 010" pitchFamily="2" charset="0"/>
              </a:rPr>
              <a:t> </a:t>
            </a:r>
            <a:r>
              <a:rPr lang="en-CA" sz="2400" b="1" kern="0" dirty="0" err="1" smtClean="0">
                <a:latin typeface="DevLys 010" pitchFamily="2" charset="0"/>
              </a:rPr>
              <a:t>lkFk</a:t>
            </a:r>
            <a:r>
              <a:rPr lang="en-CA" sz="2400" b="1" kern="0" dirty="0" smtClean="0">
                <a:latin typeface="DevLys 010" pitchFamily="2" charset="0"/>
              </a:rPr>
              <a:t> </a:t>
            </a:r>
            <a:r>
              <a:rPr lang="en-CA" sz="2400" b="1" kern="0" dirty="0" err="1" smtClean="0">
                <a:latin typeface="DevLys 010" pitchFamily="2" charset="0"/>
              </a:rPr>
              <a:t>Øwl</a:t>
            </a:r>
            <a:r>
              <a:rPr lang="en-CA" sz="2400" b="1" kern="0" dirty="0" smtClean="0">
                <a:latin typeface="DevLys 010" pitchFamily="2" charset="0"/>
              </a:rPr>
              <a:t> </a:t>
            </a:r>
            <a:r>
              <a:rPr lang="en-CA" sz="2400" b="1" kern="0" dirty="0" err="1" smtClean="0">
                <a:latin typeface="DevLys 010" pitchFamily="2" charset="0"/>
              </a:rPr>
              <a:t>ij</a:t>
            </a:r>
            <a:r>
              <a:rPr lang="en-CA" sz="2400" b="1" kern="0" dirty="0" smtClean="0">
                <a:latin typeface="DevLys 010" pitchFamily="2" charset="0"/>
              </a:rPr>
              <a:t> </a:t>
            </a:r>
            <a:r>
              <a:rPr lang="en-CA" sz="2400" b="1" kern="0" dirty="0" err="1" smtClean="0">
                <a:latin typeface="DevLys 010" pitchFamily="2" charset="0"/>
              </a:rPr>
              <a:t>ekjs</a:t>
            </a:r>
            <a:r>
              <a:rPr lang="en-CA" sz="2400" b="1" kern="0" dirty="0" smtClean="0">
                <a:latin typeface="DevLys 010" pitchFamily="2" charset="0"/>
              </a:rPr>
              <a:t> </a:t>
            </a:r>
            <a:r>
              <a:rPr lang="en-CA" sz="2400" b="1" kern="0" dirty="0" err="1" smtClean="0">
                <a:latin typeface="DevLys 010" pitchFamily="2" charset="0"/>
              </a:rPr>
              <a:t>x;s</a:t>
            </a:r>
            <a:endParaRPr lang="en-CA" sz="2400" b="1" dirty="0"/>
          </a:p>
        </p:txBody>
      </p:sp>
      <p:pic>
        <p:nvPicPr>
          <p:cNvPr id="28" name="Picture 27" descr="angry MH900433821.JPG"/>
          <p:cNvPicPr>
            <a:picLocks noChangeAspect="1"/>
          </p:cNvPicPr>
          <p:nvPr/>
        </p:nvPicPr>
        <p:blipFill>
          <a:blip r:embed="rId3" cstate="print">
            <a:duotone>
              <a:prstClr val="black"/>
              <a:srgbClr val="00FF00">
                <a:tint val="45000"/>
                <a:satMod val="400000"/>
              </a:srgbClr>
            </a:duotone>
          </a:blip>
          <a:stretch>
            <a:fillRect/>
          </a:stretch>
        </p:blipFill>
        <p:spPr>
          <a:xfrm flipH="1">
            <a:off x="960160" y="2172522"/>
            <a:ext cx="731520" cy="752422"/>
          </a:xfrm>
          <a:prstGeom prst="ellipse">
            <a:avLst/>
          </a:prstGeom>
        </p:spPr>
      </p:pic>
      <p:pic>
        <p:nvPicPr>
          <p:cNvPr id="38" name="Picture 37" descr="angry MH900433821.JPG"/>
          <p:cNvPicPr>
            <a:picLocks noChangeAspect="1"/>
          </p:cNvPicPr>
          <p:nvPr/>
        </p:nvPicPr>
        <p:blipFill>
          <a:blip r:embed="rId3" cstate="print">
            <a:duotone>
              <a:prstClr val="black"/>
              <a:srgbClr val="00FF00">
                <a:tint val="45000"/>
                <a:satMod val="400000"/>
              </a:srgbClr>
            </a:duotone>
          </a:blip>
          <a:stretch>
            <a:fillRect/>
          </a:stretch>
        </p:blipFill>
        <p:spPr>
          <a:xfrm flipH="1">
            <a:off x="4211960" y="2388546"/>
            <a:ext cx="731520" cy="752422"/>
          </a:xfrm>
          <a:prstGeom prst="ellipse">
            <a:avLst/>
          </a:prstGeom>
        </p:spPr>
      </p:pic>
      <p:sp>
        <p:nvSpPr>
          <p:cNvPr id="24" name="TextBox 23"/>
          <p:cNvSpPr txBox="1"/>
          <p:nvPr/>
        </p:nvSpPr>
        <p:spPr>
          <a:xfrm>
            <a:off x="1475656" y="3595082"/>
            <a:ext cx="2088232" cy="553998"/>
          </a:xfrm>
          <a:prstGeom prst="rect">
            <a:avLst/>
          </a:prstGeom>
          <a:noFill/>
        </p:spPr>
        <p:txBody>
          <a:bodyPr wrap="square" rtlCol="0">
            <a:spAutoFit/>
          </a:bodyPr>
          <a:lstStyle/>
          <a:p>
            <a:pPr algn="ctr"/>
            <a:r>
              <a:rPr lang="en-CA" sz="1000" dirty="0" smtClean="0">
                <a:latin typeface="Calibri" pitchFamily="34" charset="0"/>
                <a:cs typeface="Calibri" pitchFamily="34" charset="0"/>
              </a:rPr>
              <a:t>Angry face</a:t>
            </a:r>
          </a:p>
          <a:p>
            <a:pPr algn="ctr"/>
            <a:r>
              <a:rPr lang="en-CA" sz="1000" dirty="0" smtClean="0">
                <a:latin typeface="Calibri" pitchFamily="34" charset="0"/>
                <a:cs typeface="Calibri" pitchFamily="34" charset="0"/>
              </a:rPr>
              <a:t>Microsoft clip art © 2013 </a:t>
            </a:r>
          </a:p>
          <a:p>
            <a:pPr algn="ctr"/>
            <a:r>
              <a:rPr lang="en-CA" sz="1000" dirty="0" smtClean="0">
                <a:latin typeface="Calibri" pitchFamily="34" charset="0"/>
                <a:cs typeface="Calibri" pitchFamily="34" charset="0"/>
              </a:rPr>
              <a:t>Microsoft Corporation. </a:t>
            </a:r>
            <a:endParaRPr lang="en-CA" sz="1000" dirty="0">
              <a:latin typeface="Calibri" pitchFamily="34" charset="0"/>
              <a:cs typeface="Calibri" pitchFamily="34" charset="0"/>
            </a:endParaRPr>
          </a:p>
        </p:txBody>
      </p:sp>
      <p:sp>
        <p:nvSpPr>
          <p:cNvPr id="31" name="TextBox 30"/>
          <p:cNvSpPr txBox="1"/>
          <p:nvPr/>
        </p:nvSpPr>
        <p:spPr>
          <a:xfrm>
            <a:off x="8244408" y="6444044"/>
            <a:ext cx="864096" cy="369332"/>
          </a:xfrm>
          <a:prstGeom prst="rect">
            <a:avLst/>
          </a:prstGeom>
          <a:noFill/>
        </p:spPr>
        <p:txBody>
          <a:bodyPr wrap="square" rtlCol="0">
            <a:spAutoFit/>
          </a:bodyPr>
          <a:lstStyle/>
          <a:p>
            <a:pPr algn="ctr"/>
            <a:r>
              <a:rPr lang="en-CA" dirty="0" smtClean="0">
                <a:solidFill>
                  <a:schemeClr val="bg1"/>
                </a:solidFill>
              </a:rPr>
              <a:t>41,42</a:t>
            </a:r>
            <a:endParaRPr lang="en-CA" dirty="0">
              <a:solidFill>
                <a:schemeClr val="bg1"/>
              </a:solidFill>
            </a:endParaRPr>
          </a:p>
        </p:txBody>
      </p:sp>
      <p:sp>
        <p:nvSpPr>
          <p:cNvPr id="32" name="TextBox 31"/>
          <p:cNvSpPr txBox="1"/>
          <p:nvPr/>
        </p:nvSpPr>
        <p:spPr>
          <a:xfrm>
            <a:off x="1783040" y="188640"/>
            <a:ext cx="5669280" cy="463525"/>
          </a:xfrm>
          <a:prstGeom prst="rect">
            <a:avLst/>
          </a:prstGeom>
          <a:solidFill>
            <a:schemeClr val="tx1"/>
          </a:solidFill>
        </p:spPr>
        <p:txBody>
          <a:bodyPr wrap="square" rtlCol="0">
            <a:spAutoFit/>
          </a:bodyPr>
          <a:lstStyle/>
          <a:p>
            <a:pPr algn="ctr">
              <a:lnSpc>
                <a:spcPts val="2800"/>
              </a:lnSpc>
            </a:pPr>
            <a:r>
              <a:rPr lang="en-CA" sz="2800" b="1" kern="0" dirty="0" err="1" smtClean="0">
                <a:solidFill>
                  <a:srgbClr val="FF0000"/>
                </a:solidFill>
                <a:latin typeface="DevLys 010" pitchFamily="2" charset="0"/>
              </a:rPr>
              <a:t>Ikqjkuk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euq</a:t>
            </a:r>
            <a:r>
              <a:rPr lang="en-CA" sz="2800" b="1" kern="0" dirty="0" smtClean="0">
                <a:solidFill>
                  <a:srgbClr val="FF0000"/>
                </a:solidFill>
                <a:latin typeface="DevLys 010" pitchFamily="2" charset="0"/>
              </a:rPr>
              <a:t>";Ro </a:t>
            </a:r>
            <a:r>
              <a:rPr lang="en-CA" sz="2800" b="1" kern="0" dirty="0" err="1" smtClean="0">
                <a:solidFill>
                  <a:srgbClr val="FF0000"/>
                </a:solidFill>
                <a:latin typeface="DevLys 010" pitchFamily="2" charset="0"/>
              </a:rPr>
              <a:t>ej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pqdk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vkSj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u;k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tUek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endParaRPr lang="en-CA" sz="2800" b="1" kern="0" dirty="0" smtClean="0">
              <a:solidFill>
                <a:srgbClr val="FF0000"/>
              </a:solidFill>
              <a:latin typeface="DevLys 010" pitchFamily="2"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2"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2"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2"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2"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2"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2"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2"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229200"/>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sls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ijUrq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p>
          <a:p>
            <a:pPr>
              <a:lnSpc>
                <a:spcPts val="2800"/>
              </a:lnSpc>
            </a:pP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thfor</a:t>
            </a:r>
            <a:r>
              <a:rPr lang="en-CA" sz="2800" b="1" dirty="0" smtClean="0">
                <a:solidFill>
                  <a:schemeClr val="bg1"/>
                </a:solidFill>
                <a:latin typeface="DevLys 010" pitchFamily="2" charset="0"/>
              </a:rPr>
              <a:t> le&gt;</a:t>
            </a:r>
            <a:r>
              <a:rPr lang="en-CA" sz="2800" b="1" dirty="0" err="1" smtClean="0">
                <a:solidFill>
                  <a:schemeClr val="bg1"/>
                </a:solidFill>
                <a:latin typeface="DevLys 010" pitchFamily="2" charset="0"/>
              </a:rPr>
              <a:t>ksA</a:t>
            </a:r>
            <a:r>
              <a:rPr lang="en-CA" sz="2800" b="1" dirty="0" smtClean="0">
                <a:solidFill>
                  <a:schemeClr val="bg1"/>
                </a:solidFill>
                <a:latin typeface="Calibri" pitchFamily="34" charset="0"/>
              </a:rPr>
              <a:t>”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6%11</a:t>
            </a:r>
            <a:endParaRPr lang="en-US" sz="2800" b="1" dirty="0" smtClean="0">
              <a:solidFill>
                <a:schemeClr val="bg1"/>
              </a:solidFill>
              <a:latin typeface="Calibri" pitchFamily="34" charset="0"/>
            </a:endParaRPr>
          </a:p>
          <a:p>
            <a:pPr lvl="0" algn="ctr" eaLnBrk="0" hangingPunct="0">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NwVdj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kehZ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Bgjk</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iki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NwVdj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NwVdj</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lang="en-CA" sz="2800" b="1" noProof="0" dirty="0" err="1" smtClean="0">
                <a:solidFill>
                  <a:schemeClr val="bg1"/>
                </a:solidFill>
                <a:latin typeface="DevLys 010" pitchFamily="2" charset="0"/>
              </a:rPr>
              <a:t>jksfe;ksa</a:t>
            </a:r>
            <a:r>
              <a:rPr lang="en-CA" sz="2800" b="1" noProof="0" dirty="0" smtClean="0">
                <a:solidFill>
                  <a:schemeClr val="bg1"/>
                </a:solidFill>
                <a:latin typeface="DevLys 010" pitchFamily="2" charset="0"/>
              </a:rPr>
              <a:t> 6%7]18]22</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3" cstate="print">
            <a:duotone>
              <a:prstClr val="black"/>
              <a:srgbClr val="FFFF00">
                <a:tint val="45000"/>
                <a:satMod val="400000"/>
              </a:srgbClr>
            </a:duotone>
          </a:blip>
          <a:srcRect b="1610"/>
          <a:stretch>
            <a:fillRect/>
          </a:stretch>
        </p:blipFill>
        <p:spPr bwMode="auto">
          <a:xfrm>
            <a:off x="0" y="980728"/>
            <a:ext cx="9144000" cy="3888432"/>
          </a:xfrm>
          <a:prstGeom prst="rect">
            <a:avLst/>
          </a:prstGeom>
          <a:noFill/>
          <a:ln w="9525">
            <a:noFill/>
            <a:miter lim="800000"/>
            <a:headEnd/>
            <a:tailEnd/>
          </a:ln>
        </p:spPr>
      </p:pic>
      <p:sp>
        <p:nvSpPr>
          <p:cNvPr id="16" name="TextBox 15"/>
          <p:cNvSpPr txBox="1"/>
          <p:nvPr/>
        </p:nvSpPr>
        <p:spPr>
          <a:xfrm>
            <a:off x="1835696" y="44624"/>
            <a:ext cx="5486400" cy="463525"/>
          </a:xfrm>
          <a:prstGeom prst="rect">
            <a:avLst/>
          </a:prstGeom>
          <a:solidFill>
            <a:schemeClr val="tx1"/>
          </a:solidFill>
          <a:ln>
            <a:noFill/>
          </a:ln>
        </p:spPr>
        <p:txBody>
          <a:bodyPr wrap="square" rtlCol="0">
            <a:spAutoFit/>
          </a:bodyPr>
          <a:lstStyle/>
          <a:p>
            <a:pPr algn="ctr">
              <a:lnSpc>
                <a:spcPts val="2800"/>
              </a:lnSpc>
            </a:pPr>
            <a:r>
              <a:rPr lang="en-CA" sz="2800" b="1" kern="0" dirty="0" err="1" smtClean="0">
                <a:solidFill>
                  <a:srgbClr val="FF0000"/>
                </a:solidFill>
                <a:latin typeface="DevLys 010" pitchFamily="2" charset="0"/>
              </a:rPr>
              <a:t>Ikki</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xqykeh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vkt+kn</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a:t>
            </a:r>
            <a:r>
              <a:rPr lang="en-CA" sz="2800" b="1" kern="0" dirty="0" smtClean="0">
                <a:solidFill>
                  <a:srgbClr val="FF0000"/>
                </a:solidFill>
                <a:latin typeface="DevLys 010" pitchFamily="2" charset="0"/>
              </a:rPr>
              <a:t> </a:t>
            </a:r>
          </a:p>
        </p:txBody>
      </p:sp>
      <p:sp>
        <p:nvSpPr>
          <p:cNvPr id="17" name="Text Box 3"/>
          <p:cNvSpPr txBox="1">
            <a:spLocks noChangeArrowheads="1"/>
          </p:cNvSpPr>
          <p:nvPr/>
        </p:nvSpPr>
        <p:spPr bwMode="auto">
          <a:xfrm>
            <a:off x="7200800" y="4221088"/>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251520" y="4469050"/>
            <a:ext cx="8568952" cy="707886"/>
          </a:xfrm>
          <a:prstGeom prst="rect">
            <a:avLst/>
          </a:prstGeom>
          <a:noFill/>
        </p:spPr>
        <p:txBody>
          <a:bodyPr wrap="square" rtlCol="0">
            <a:spAutoFit/>
          </a:bodyPr>
          <a:lstStyle/>
          <a:p>
            <a:pPr algn="ct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gekjs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iqjkus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izf’k</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iki</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vc</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viuh</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bPNk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vuqlkj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pykus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dksbZ</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vf</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kdkj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gSA</a:t>
            </a:r>
            <a:r>
              <a:rPr lang="en-CA" sz="2000" b="1" kern="0" dirty="0" smtClean="0">
                <a:solidFill>
                  <a:schemeClr val="bg1"/>
                </a:solidFill>
                <a:latin typeface="DevLys 010" pitchFamily="2" charset="0"/>
              </a:rPr>
              <a:t> </a:t>
            </a:r>
            <a:r>
              <a:rPr lang="en-CA" sz="2000" b="1" dirty="0" smtClean="0">
                <a:solidFill>
                  <a:schemeClr val="bg1"/>
                </a:solidFill>
                <a:latin typeface="Calibri" pitchFamily="34" charset="0"/>
              </a:rPr>
              <a:t> </a:t>
            </a:r>
            <a:endParaRPr lang="en-CA" sz="2000" b="1" dirty="0">
              <a:solidFill>
                <a:schemeClr val="bg1"/>
              </a:solidFill>
              <a:latin typeface="Calibri" pitchFamily="34" charset="0"/>
            </a:endParaRPr>
          </a:p>
        </p:txBody>
      </p:sp>
      <p:sp>
        <p:nvSpPr>
          <p:cNvPr id="22" name="TextBox 21"/>
          <p:cNvSpPr txBox="1"/>
          <p:nvPr/>
        </p:nvSpPr>
        <p:spPr>
          <a:xfrm>
            <a:off x="899592" y="836712"/>
            <a:ext cx="7632848" cy="400110"/>
          </a:xfrm>
          <a:prstGeom prst="rect">
            <a:avLst/>
          </a:prstGeom>
          <a:noFill/>
        </p:spPr>
        <p:txBody>
          <a:bodyPr wrap="square" rtlCol="0">
            <a:spAutoFit/>
          </a:bodyPr>
          <a:lstStyle/>
          <a:p>
            <a:r>
              <a:rPr lang="en-CA" sz="2000" b="1" kern="0" dirty="0" err="1" smtClean="0">
                <a:solidFill>
                  <a:schemeClr val="bg1"/>
                </a:solidFill>
                <a:latin typeface="DevLys 010" pitchFamily="2" charset="0"/>
              </a:rPr>
              <a:t>Eklhg</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mlds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lkFk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Øwl</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ekjs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x;s</a:t>
            </a:r>
            <a:r>
              <a:rPr lang="en-CA" sz="2000" b="1" kern="0" dirty="0" smtClean="0">
                <a:solidFill>
                  <a:schemeClr val="bg1"/>
                </a:solidFill>
                <a:latin typeface="DevLys 010" pitchFamily="2" charset="0"/>
              </a:rPr>
              <a:t> &amp;</a:t>
            </a:r>
            <a:r>
              <a:rPr lang="en-CA" sz="2000" b="1" kern="0" dirty="0" err="1" smtClean="0">
                <a:solidFill>
                  <a:schemeClr val="bg1"/>
                </a:solidFill>
                <a:latin typeface="DevLys 010" pitchFamily="2" charset="0"/>
              </a:rPr>
              <a:t>ftyk;s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ny</a:t>
            </a:r>
            <a:r>
              <a:rPr lang="en-CA" sz="2000" b="1" kern="0" dirty="0" smtClean="0">
                <a:solidFill>
                  <a:schemeClr val="bg1"/>
                </a:solidFill>
                <a:latin typeface="DevLys 010" pitchFamily="2" charset="0"/>
              </a:rPr>
              <a:t> ;k </a:t>
            </a:r>
            <a:r>
              <a:rPr lang="en-CA" sz="2000" b="1" kern="0" dirty="0" err="1" smtClean="0">
                <a:solidFill>
                  <a:schemeClr val="bg1"/>
                </a:solidFill>
                <a:latin typeface="DevLys 010" pitchFamily="2" charset="0"/>
              </a:rPr>
              <a:t>Vhe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izf’k</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gSA</a:t>
            </a:r>
            <a:r>
              <a:rPr lang="en-CA" sz="2000" b="1" kern="0" dirty="0" smtClean="0">
                <a:solidFill>
                  <a:schemeClr val="bg1"/>
                </a:solidFill>
                <a:latin typeface="DevLys 010" pitchFamily="2" charset="0"/>
              </a:rPr>
              <a:t> </a:t>
            </a:r>
            <a:endParaRPr lang="en-CA" sz="2000" b="1" dirty="0">
              <a:solidFill>
                <a:schemeClr val="bg1"/>
              </a:solidFill>
              <a:latin typeface="Calibri" pitchFamily="34" charset="0"/>
            </a:endParaRPr>
          </a:p>
        </p:txBody>
      </p:sp>
      <p:sp>
        <p:nvSpPr>
          <p:cNvPr id="18" name="TextBox 17"/>
          <p:cNvSpPr txBox="1"/>
          <p:nvPr/>
        </p:nvSpPr>
        <p:spPr>
          <a:xfrm>
            <a:off x="8532440" y="6444044"/>
            <a:ext cx="576064" cy="369332"/>
          </a:xfrm>
          <a:prstGeom prst="rect">
            <a:avLst/>
          </a:prstGeom>
          <a:noFill/>
        </p:spPr>
        <p:txBody>
          <a:bodyPr wrap="square" rtlCol="0">
            <a:spAutoFit/>
          </a:bodyPr>
          <a:lstStyle/>
          <a:p>
            <a:pPr algn="ctr"/>
            <a:r>
              <a:rPr lang="en-CA" dirty="0" smtClean="0">
                <a:solidFill>
                  <a:schemeClr val="bg1"/>
                </a:solidFill>
              </a:rPr>
              <a:t>43</a:t>
            </a:r>
            <a:endParaRPr lang="en-CA" dirty="0">
              <a:solidFill>
                <a:schemeClr val="bg1"/>
              </a:solidFill>
            </a:endParaRPr>
          </a:p>
        </p:txBody>
      </p:sp>
      <p:sp>
        <p:nvSpPr>
          <p:cNvPr id="19" name="TextBox 8"/>
          <p:cNvSpPr txBox="1">
            <a:spLocks noChangeArrowheads="1"/>
          </p:cNvSpPr>
          <p:nvPr/>
        </p:nvSpPr>
        <p:spPr bwMode="auto">
          <a:xfrm>
            <a:off x="2483768" y="1269340"/>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4" cstate="print"/>
          <a:stretch>
            <a:fillRect/>
          </a:stretch>
        </p:blipFill>
        <p:spPr>
          <a:xfrm>
            <a:off x="3635896" y="634008"/>
            <a:ext cx="732536" cy="1066800"/>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2" name="Picture 2" descr="http://www.google.com/url?source=imglanding&amp;ct=img&amp;q=http://static.guim.co.uk/sys-images/Guardian/Pix/site_furniture/2011/2/1/1296576746200/surgeons-gloves-page.jpg&amp;sa=X&amp;ei=vx8AT8WPG-yHmQXjiPCIAg&amp;ved=0CAsQ8wc&amp;usg=AFQjCNF22fH9nDFBqpLgiJdBZY4SSRwRpg"/>
          <p:cNvPicPr>
            <a:picLocks noChangeAspect="1" noChangeArrowheads="1"/>
          </p:cNvPicPr>
          <p:nvPr/>
        </p:nvPicPr>
        <p:blipFill>
          <a:blip r:embed="rId3" cstate="print"/>
          <a:srcRect l="13828" t="16844" r="14462" b="7838"/>
          <a:stretch>
            <a:fillRect/>
          </a:stretch>
        </p:blipFill>
        <p:spPr bwMode="auto">
          <a:xfrm>
            <a:off x="2786608" y="2420888"/>
            <a:ext cx="3628622" cy="2286000"/>
          </a:xfrm>
          <a:prstGeom prst="rect">
            <a:avLst/>
          </a:prstGeom>
          <a:noFill/>
          <a:ln w="9525">
            <a:noFill/>
            <a:miter lim="800000"/>
            <a:headEnd/>
            <a:tailEnd/>
          </a:ln>
        </p:spPr>
      </p:pic>
      <p:pic>
        <p:nvPicPr>
          <p:cNvPr id="30724" name="Picture 2" descr="piano instrument MP900404920.JPG"/>
          <p:cNvPicPr>
            <a:picLocks noChangeAspect="1"/>
          </p:cNvPicPr>
          <p:nvPr/>
        </p:nvPicPr>
        <p:blipFill>
          <a:blip r:embed="rId4" cstate="print"/>
          <a:srcRect l="10500" t="8717" r="14915" b="4288"/>
          <a:stretch>
            <a:fillRect/>
          </a:stretch>
        </p:blipFill>
        <p:spPr bwMode="auto">
          <a:xfrm>
            <a:off x="6300192" y="44624"/>
            <a:ext cx="2743510" cy="2286000"/>
          </a:xfrm>
          <a:prstGeom prst="rect">
            <a:avLst/>
          </a:prstGeom>
          <a:noFill/>
          <a:ln w="9525">
            <a:noFill/>
            <a:miter lim="800000"/>
            <a:headEnd/>
            <a:tailEnd/>
          </a:ln>
        </p:spPr>
      </p:pic>
      <p:pic>
        <p:nvPicPr>
          <p:cNvPr id="30726" name="Picture 2" descr="msotw9_temp0"/>
          <p:cNvPicPr>
            <a:picLocks noChangeAspect="1" noChangeArrowheads="1"/>
          </p:cNvPicPr>
          <p:nvPr/>
        </p:nvPicPr>
        <p:blipFill>
          <a:blip r:embed="rId5" cstate="print">
            <a:grayscl/>
            <a:biLevel thresh="50000"/>
          </a:blip>
          <a:srcRect/>
          <a:stretch>
            <a:fillRect/>
          </a:stretch>
        </p:blipFill>
        <p:spPr bwMode="auto">
          <a:xfrm>
            <a:off x="108992" y="44623"/>
            <a:ext cx="2892056" cy="2286000"/>
          </a:xfrm>
          <a:prstGeom prst="rect">
            <a:avLst/>
          </a:prstGeom>
          <a:noFill/>
          <a:ln w="9525">
            <a:noFill/>
            <a:miter lim="800000"/>
            <a:headEnd/>
            <a:tailEnd/>
          </a:ln>
        </p:spPr>
      </p:pic>
      <p:sp>
        <p:nvSpPr>
          <p:cNvPr id="3" name="Title 1"/>
          <p:cNvSpPr txBox="1">
            <a:spLocks/>
          </p:cNvSpPr>
          <p:nvPr/>
        </p:nvSpPr>
        <p:spPr>
          <a:xfrm>
            <a:off x="3347864" y="144016"/>
            <a:ext cx="2560320" cy="1844824"/>
          </a:xfrm>
          <a:prstGeom prst="rect">
            <a:avLst/>
          </a:prstGeom>
          <a:solidFill>
            <a:schemeClr val="tx1"/>
          </a:solidFill>
        </p:spPr>
        <p:txBody>
          <a:bodyPr/>
          <a:lstStyle/>
          <a:p>
            <a:pPr algn="ctr">
              <a:lnSpc>
                <a:spcPts val="2800"/>
              </a:lnSpc>
            </a:pPr>
            <a:r>
              <a:rPr lang="en-CA" sz="2800" b="1" kern="0" dirty="0" smtClean="0">
                <a:solidFill>
                  <a:srgbClr val="FF0000"/>
                </a:solidFill>
                <a:latin typeface="DevLys 010" pitchFamily="2" charset="0"/>
              </a:rPr>
              <a:t>/</a:t>
            </a:r>
            <a:r>
              <a:rPr lang="en-CA" sz="2800" b="1" kern="0" dirty="0" err="1" smtClean="0">
                <a:solidFill>
                  <a:srgbClr val="FF0000"/>
                </a:solidFill>
                <a:latin typeface="DevLys 010" pitchFamily="2" charset="0"/>
              </a:rPr>
              <a:t>kkfeZdrk</a:t>
            </a:r>
            <a:r>
              <a:rPr lang="en-CA" sz="2800" b="1" kern="0" dirty="0" smtClean="0">
                <a:solidFill>
                  <a:srgbClr val="FF0000"/>
                </a:solidFill>
                <a:latin typeface="DevLys 010" pitchFamily="2" charset="0"/>
              </a:rPr>
              <a:t> </a:t>
            </a:r>
          </a:p>
          <a:p>
            <a:pPr algn="ctr">
              <a:lnSpc>
                <a:spcPts val="2800"/>
              </a:lnSpc>
            </a:pP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vkSt+kj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cuk</a:t>
            </a:r>
            <a:r>
              <a:rPr lang="en-CA" sz="2800" b="1" kern="0" dirty="0" smtClean="0">
                <a:solidFill>
                  <a:srgbClr val="FF0000"/>
                </a:solidFill>
                <a:latin typeface="DevLys 010" pitchFamily="2" charset="0"/>
              </a:rPr>
              <a:t>, </a:t>
            </a:r>
          </a:p>
          <a:p>
            <a:pPr algn="ctr">
              <a:lnSpc>
                <a:spcPts val="2800"/>
              </a:lnSpc>
            </a:pPr>
            <a:r>
              <a:rPr lang="en-CA" sz="2800" b="1" kern="0" dirty="0" err="1" smtClean="0">
                <a:solidFill>
                  <a:srgbClr val="FF0000"/>
                </a:solidFill>
                <a:latin typeface="DevLys 010" pitchFamily="2" charset="0"/>
              </a:rPr>
              <a:t>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US" sz="2800" b="1" dirty="0">
              <a:solidFill>
                <a:srgbClr val="FF0000"/>
              </a:solidFill>
              <a:latin typeface="Calibri" pitchFamily="34" charset="0"/>
            </a:endParaRPr>
          </a:p>
        </p:txBody>
      </p:sp>
      <p:sp>
        <p:nvSpPr>
          <p:cNvPr id="6" name="TextBox 5"/>
          <p:cNvSpPr txBox="1"/>
          <p:nvPr/>
        </p:nvSpPr>
        <p:spPr>
          <a:xfrm>
            <a:off x="539552" y="5068341"/>
            <a:ext cx="7848872" cy="1384995"/>
          </a:xfrm>
          <a:prstGeom prst="rect">
            <a:avLst/>
          </a:prstGeom>
          <a:noFill/>
        </p:spPr>
        <p:txBody>
          <a:bodyPr wrap="square" rtlCol="0">
            <a:spAutoFit/>
          </a:bodyPr>
          <a:lstStyle/>
          <a:p>
            <a:pPr algn="ctr"/>
            <a:r>
              <a:rPr lang="en-CA" sz="2800" b="1" spc="-50" dirty="0" smtClean="0">
                <a:solidFill>
                  <a:schemeClr val="bg1"/>
                </a:solidFill>
                <a:latin typeface="Calibri" pitchFamily="34" charset="0"/>
              </a:rPr>
              <a:t>“</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gqvksa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mBk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gqvk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tkudj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lkSaiks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vaxksa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keZ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gfFk;kj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p>
          <a:p>
            <a:pPr algn="ct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lkSaiksA</a:t>
            </a:r>
            <a:r>
              <a:rPr lang="en-CA" sz="2800" b="1" dirty="0" smtClean="0">
                <a:solidFill>
                  <a:schemeClr val="bg1"/>
                </a:solidFill>
                <a:latin typeface="Calibri" pitchFamily="34" charset="0"/>
              </a:rPr>
              <a:t>”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6%13</a:t>
            </a:r>
            <a:endParaRPr lang="en-CA" sz="2800" dirty="0">
              <a:solidFill>
                <a:schemeClr val="bg1"/>
              </a:solidFill>
              <a:latin typeface="Calibri" pitchFamily="34" charset="0"/>
            </a:endParaRPr>
          </a:p>
        </p:txBody>
      </p:sp>
      <p:sp>
        <p:nvSpPr>
          <p:cNvPr id="7" name="TextBox 6"/>
          <p:cNvSpPr txBox="1"/>
          <p:nvPr/>
        </p:nvSpPr>
        <p:spPr>
          <a:xfrm>
            <a:off x="2712463" y="4705917"/>
            <a:ext cx="3735317" cy="374461"/>
          </a:xfrm>
          <a:prstGeom prst="rect">
            <a:avLst/>
          </a:prstGeom>
          <a:noFill/>
        </p:spPr>
        <p:txBody>
          <a:bodyPr wrap="none" rtlCol="0">
            <a:spAutoFit/>
          </a:bodyPr>
          <a:lstStyle/>
          <a:p>
            <a:pPr algn="ctr">
              <a:lnSpc>
                <a:spcPts val="2200"/>
              </a:lnSpc>
            </a:pPr>
            <a:r>
              <a:rPr lang="en-CA" sz="2400" b="1" kern="0" dirty="0" err="1" smtClean="0">
                <a:latin typeface="DevLys 010" pitchFamily="2" charset="0"/>
              </a:rPr>
              <a:t>mlds</a:t>
            </a:r>
            <a:r>
              <a:rPr lang="en-CA" sz="2400" b="1" kern="0" dirty="0" smtClean="0">
                <a:latin typeface="DevLys 010" pitchFamily="2" charset="0"/>
              </a:rPr>
              <a:t> </a:t>
            </a:r>
            <a:r>
              <a:rPr lang="en-CA" sz="2400" b="1" kern="0" dirty="0" err="1" smtClean="0">
                <a:latin typeface="DevLys 010" pitchFamily="2" charset="0"/>
              </a:rPr>
              <a:t>gkFkksa</a:t>
            </a:r>
            <a:r>
              <a:rPr lang="en-CA" sz="2400" b="1" kern="0" dirty="0" smtClean="0">
                <a:latin typeface="DevLys 010" pitchFamily="2" charset="0"/>
              </a:rPr>
              <a:t> </a:t>
            </a:r>
            <a:r>
              <a:rPr lang="en-CA" sz="2400" b="1" kern="0" dirty="0" err="1" smtClean="0">
                <a:latin typeface="DevLys 010" pitchFamily="2" charset="0"/>
              </a:rPr>
              <a:t>esa</a:t>
            </a:r>
            <a:r>
              <a:rPr lang="en-CA" sz="2400" b="1" kern="0" dirty="0" smtClean="0">
                <a:latin typeface="DevLys 010" pitchFamily="2" charset="0"/>
              </a:rPr>
              <a:t> </a:t>
            </a:r>
            <a:r>
              <a:rPr lang="en-CA" sz="2400" b="1" kern="0" dirty="0" err="1" smtClean="0">
                <a:latin typeface="DevLys 010" pitchFamily="2" charset="0"/>
              </a:rPr>
              <a:t>nLrkuksa</a:t>
            </a:r>
            <a:r>
              <a:rPr lang="en-CA" sz="2400" b="1" kern="0" dirty="0" smtClean="0">
                <a:latin typeface="DevLys 010" pitchFamily="2" charset="0"/>
              </a:rPr>
              <a:t> </a:t>
            </a:r>
            <a:r>
              <a:rPr lang="en-CA" sz="2400" b="1" kern="0" dirty="0" err="1" smtClean="0">
                <a:latin typeface="DevLys 010" pitchFamily="2" charset="0"/>
              </a:rPr>
              <a:t>ds</a:t>
            </a:r>
            <a:r>
              <a:rPr lang="en-CA" sz="2400" b="1" kern="0" dirty="0" smtClean="0">
                <a:latin typeface="DevLys 010" pitchFamily="2" charset="0"/>
              </a:rPr>
              <a:t> </a:t>
            </a:r>
            <a:r>
              <a:rPr lang="en-CA" sz="2400" b="1" kern="0" dirty="0" err="1" smtClean="0">
                <a:latin typeface="DevLys 010" pitchFamily="2" charset="0"/>
              </a:rPr>
              <a:t>leku</a:t>
            </a:r>
            <a:r>
              <a:rPr lang="en-CA" sz="2400" b="1" kern="0" dirty="0" smtClean="0">
                <a:latin typeface="DevLys 010" pitchFamily="2" charset="0"/>
              </a:rPr>
              <a:t> </a:t>
            </a:r>
            <a:r>
              <a:rPr lang="en-CA" sz="2400" b="1" kern="0" dirty="0" err="1" smtClean="0">
                <a:latin typeface="DevLys 010" pitchFamily="2" charset="0"/>
              </a:rPr>
              <a:t>gSa</a:t>
            </a:r>
            <a:r>
              <a:rPr lang="en-CA" sz="2400" b="1" kern="0" dirty="0" smtClean="0">
                <a:latin typeface="DevLys 010" pitchFamily="2" charset="0"/>
              </a:rPr>
              <a:t> </a:t>
            </a:r>
            <a:endParaRPr lang="en-CA" sz="2400" b="1" dirty="0">
              <a:latin typeface="Calibri" pitchFamily="34" charset="0"/>
              <a:cs typeface="Calibri" pitchFamily="34" charset="0"/>
            </a:endParaRPr>
          </a:p>
        </p:txBody>
      </p:sp>
      <p:sp>
        <p:nvSpPr>
          <p:cNvPr id="8" name="TextBox 7"/>
          <p:cNvSpPr txBox="1"/>
          <p:nvPr/>
        </p:nvSpPr>
        <p:spPr>
          <a:xfrm>
            <a:off x="-169391" y="2348880"/>
            <a:ext cx="3272050" cy="656590"/>
          </a:xfrm>
          <a:prstGeom prst="rect">
            <a:avLst/>
          </a:prstGeom>
          <a:noFill/>
        </p:spPr>
        <p:txBody>
          <a:bodyPr wrap="none" rtlCol="0">
            <a:spAutoFit/>
          </a:bodyPr>
          <a:lstStyle/>
          <a:p>
            <a:pPr algn="ctr">
              <a:lnSpc>
                <a:spcPts val="2200"/>
              </a:lnSpc>
            </a:pPr>
            <a:r>
              <a:rPr lang="en-CA" sz="2400" b="1" kern="0" dirty="0" smtClean="0">
                <a:latin typeface="DevLys 010" pitchFamily="2" charset="0"/>
              </a:rPr>
              <a:t>   </a:t>
            </a:r>
            <a:r>
              <a:rPr lang="en-CA" sz="2400" b="1" kern="0" dirty="0" err="1" smtClean="0">
                <a:latin typeface="DevLys 010" pitchFamily="2" charset="0"/>
              </a:rPr>
              <a:t>mlds</a:t>
            </a:r>
            <a:r>
              <a:rPr lang="en-CA" sz="2400" b="1" kern="0" dirty="0" smtClean="0">
                <a:latin typeface="DevLys 010" pitchFamily="2" charset="0"/>
              </a:rPr>
              <a:t> </a:t>
            </a:r>
            <a:r>
              <a:rPr lang="en-CA" sz="2400" b="1" kern="0" dirty="0" err="1" smtClean="0">
                <a:latin typeface="DevLys 010" pitchFamily="2" charset="0"/>
              </a:rPr>
              <a:t>izse</a:t>
            </a:r>
            <a:r>
              <a:rPr lang="en-CA" sz="2400" b="1" kern="0" dirty="0" smtClean="0">
                <a:latin typeface="DevLys 010" pitchFamily="2" charset="0"/>
              </a:rPr>
              <a:t> o </a:t>
            </a:r>
            <a:r>
              <a:rPr lang="en-CA" sz="2400" b="1" kern="0" dirty="0" err="1" smtClean="0">
                <a:latin typeface="DevLys 010" pitchFamily="2" charset="0"/>
              </a:rPr>
              <a:t>mldh</a:t>
            </a:r>
            <a:r>
              <a:rPr lang="en-CA" sz="2400" b="1" kern="0" dirty="0" smtClean="0">
                <a:latin typeface="DevLys 010" pitchFamily="2" charset="0"/>
              </a:rPr>
              <a:t> </a:t>
            </a:r>
            <a:r>
              <a:rPr lang="en-CA" sz="2400" b="1" kern="0" dirty="0" err="1" smtClean="0">
                <a:latin typeface="DevLys 010" pitchFamily="2" charset="0"/>
              </a:rPr>
              <a:t>xokgh</a:t>
            </a:r>
            <a:r>
              <a:rPr lang="en-CA" sz="2400" b="1" kern="0" dirty="0" smtClean="0">
                <a:latin typeface="DevLys 010" pitchFamily="2" charset="0"/>
              </a:rPr>
              <a:t> </a:t>
            </a:r>
          </a:p>
          <a:p>
            <a:pPr algn="ctr">
              <a:lnSpc>
                <a:spcPts val="2200"/>
              </a:lnSpc>
            </a:pPr>
            <a:r>
              <a:rPr lang="en-CA" sz="2400" b="1" kern="0" dirty="0" err="1" smtClean="0">
                <a:latin typeface="DevLys 010" pitchFamily="2" charset="0"/>
              </a:rPr>
              <a:t>nsus</a:t>
            </a:r>
            <a:r>
              <a:rPr lang="en-CA" sz="2400" b="1" kern="0" dirty="0" smtClean="0">
                <a:latin typeface="DevLys 010" pitchFamily="2" charset="0"/>
              </a:rPr>
              <a:t> </a:t>
            </a:r>
            <a:r>
              <a:rPr lang="en-CA" sz="2400" b="1" kern="0" dirty="0" err="1" smtClean="0">
                <a:latin typeface="DevLys 010" pitchFamily="2" charset="0"/>
              </a:rPr>
              <a:t>ds</a:t>
            </a:r>
            <a:r>
              <a:rPr lang="en-CA" sz="2400" b="1" kern="0" dirty="0" smtClean="0">
                <a:latin typeface="DevLys 010" pitchFamily="2" charset="0"/>
              </a:rPr>
              <a:t> </a:t>
            </a:r>
            <a:r>
              <a:rPr lang="en-CA" sz="2400" b="1" kern="0" dirty="0" err="1" smtClean="0">
                <a:latin typeface="DevLys 010" pitchFamily="2" charset="0"/>
              </a:rPr>
              <a:t>fy</a:t>
            </a:r>
            <a:r>
              <a:rPr lang="en-CA" sz="2400" b="1" kern="0" dirty="0" smtClean="0">
                <a:latin typeface="DevLys 010" pitchFamily="2" charset="0"/>
              </a:rPr>
              <a:t>, </a:t>
            </a:r>
            <a:r>
              <a:rPr lang="en-CA" sz="2400" b="1" kern="0" dirty="0" err="1" smtClean="0">
                <a:latin typeface="DevLys 010" pitchFamily="2" charset="0"/>
              </a:rPr>
              <a:t>vkSt+kj</a:t>
            </a:r>
            <a:r>
              <a:rPr lang="en-CA" sz="2400" b="1" kern="0" dirty="0" smtClean="0">
                <a:latin typeface="DevLys 010" pitchFamily="2" charset="0"/>
              </a:rPr>
              <a:t> </a:t>
            </a:r>
            <a:r>
              <a:rPr lang="en-CA" sz="2400" b="1" kern="0" dirty="0" err="1" smtClean="0">
                <a:latin typeface="DevLys 010" pitchFamily="2" charset="0"/>
              </a:rPr>
              <a:t>gSa</a:t>
            </a:r>
            <a:r>
              <a:rPr lang="en-CA" sz="2400" b="1" kern="0" dirty="0" smtClean="0">
                <a:latin typeface="DevLys 010" pitchFamily="2" charset="0"/>
              </a:rPr>
              <a:t> </a:t>
            </a:r>
            <a:endParaRPr lang="en-CA" sz="2400" b="1" dirty="0">
              <a:latin typeface="Calibri" pitchFamily="34" charset="0"/>
              <a:cs typeface="Calibri" pitchFamily="34" charset="0"/>
            </a:endParaRPr>
          </a:p>
        </p:txBody>
      </p:sp>
      <p:sp>
        <p:nvSpPr>
          <p:cNvPr id="9" name="TextBox 8"/>
          <p:cNvSpPr txBox="1"/>
          <p:nvPr/>
        </p:nvSpPr>
        <p:spPr>
          <a:xfrm>
            <a:off x="6132465" y="2348880"/>
            <a:ext cx="3132589" cy="374461"/>
          </a:xfrm>
          <a:prstGeom prst="rect">
            <a:avLst/>
          </a:prstGeom>
          <a:noFill/>
        </p:spPr>
        <p:txBody>
          <a:bodyPr wrap="none" rtlCol="0">
            <a:spAutoFit/>
          </a:bodyPr>
          <a:lstStyle/>
          <a:p>
            <a:pPr algn="ctr">
              <a:lnSpc>
                <a:spcPts val="2200"/>
              </a:lnSpc>
            </a:pPr>
            <a:r>
              <a:rPr lang="en-CA" sz="2000" b="1" kern="0" dirty="0" err="1" smtClean="0">
                <a:latin typeface="DevLys 010" pitchFamily="2" charset="0"/>
              </a:rPr>
              <a:t>izkFkZuk</a:t>
            </a:r>
            <a:r>
              <a:rPr lang="en-CA" sz="2000" b="1" kern="0" dirty="0" smtClean="0">
                <a:latin typeface="DevLys 010" pitchFamily="2" charset="0"/>
              </a:rPr>
              <a:t> o </a:t>
            </a:r>
            <a:r>
              <a:rPr lang="en-CA" sz="2000" b="1" kern="0" dirty="0" err="1" smtClean="0">
                <a:latin typeface="DevLys 010" pitchFamily="2" charset="0"/>
              </a:rPr>
              <a:t>vkjk</a:t>
            </a:r>
            <a:r>
              <a:rPr lang="en-CA" sz="2000" b="1" kern="0" dirty="0" smtClean="0">
                <a:latin typeface="DevLys 010" pitchFamily="2" charset="0"/>
              </a:rPr>
              <a:t>/</a:t>
            </a:r>
            <a:r>
              <a:rPr lang="en-CA" sz="2000" b="1" kern="0" dirty="0" err="1" smtClean="0">
                <a:latin typeface="DevLys 010" pitchFamily="2" charset="0"/>
              </a:rPr>
              <a:t>kuk</a:t>
            </a:r>
            <a:r>
              <a:rPr lang="en-CA" sz="2000" b="1" kern="0" dirty="0" smtClean="0">
                <a:latin typeface="DevLys 010" pitchFamily="2" charset="0"/>
              </a:rPr>
              <a:t> </a:t>
            </a:r>
            <a:r>
              <a:rPr lang="en-CA" sz="2000" b="1" kern="0" dirty="0" err="1" smtClean="0">
                <a:latin typeface="DevLys 010" pitchFamily="2" charset="0"/>
              </a:rPr>
              <a:t>ds</a:t>
            </a:r>
            <a:r>
              <a:rPr lang="en-CA" sz="2000" b="1" kern="0" dirty="0" smtClean="0">
                <a:latin typeface="DevLys 010" pitchFamily="2" charset="0"/>
              </a:rPr>
              <a:t> </a:t>
            </a:r>
            <a:r>
              <a:rPr lang="en-CA" sz="2000" b="1" kern="0" dirty="0" err="1" smtClean="0">
                <a:latin typeface="DevLys 010" pitchFamily="2" charset="0"/>
              </a:rPr>
              <a:t>gfFk;kj</a:t>
            </a:r>
            <a:r>
              <a:rPr lang="en-CA" sz="2000" b="1" kern="0" dirty="0" smtClean="0">
                <a:latin typeface="DevLys 010" pitchFamily="2" charset="0"/>
              </a:rPr>
              <a:t> </a:t>
            </a:r>
            <a:r>
              <a:rPr lang="en-CA" sz="2000" b="1" kern="0" dirty="0" err="1" smtClean="0">
                <a:latin typeface="DevLys 010" pitchFamily="2" charset="0"/>
              </a:rPr>
              <a:t>gSaA</a:t>
            </a:r>
            <a:r>
              <a:rPr lang="en-CA" sz="2000" b="1" kern="0" dirty="0" smtClean="0">
                <a:latin typeface="DevLys 010" pitchFamily="2" charset="0"/>
              </a:rPr>
              <a:t> </a:t>
            </a:r>
            <a:endParaRPr lang="en-CA" sz="2000" b="1" dirty="0"/>
          </a:p>
        </p:txBody>
      </p:sp>
      <p:sp>
        <p:nvSpPr>
          <p:cNvPr id="10" name="TextBox 9"/>
          <p:cNvSpPr txBox="1"/>
          <p:nvPr/>
        </p:nvSpPr>
        <p:spPr>
          <a:xfrm>
            <a:off x="6012160" y="1988840"/>
            <a:ext cx="1872208" cy="338554"/>
          </a:xfrm>
          <a:prstGeom prst="rect">
            <a:avLst/>
          </a:prstGeom>
          <a:noFill/>
        </p:spPr>
        <p:txBody>
          <a:bodyPr wrap="square" rtlCol="0">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1" name="TextBox 10"/>
          <p:cNvSpPr txBox="1"/>
          <p:nvPr/>
        </p:nvSpPr>
        <p:spPr>
          <a:xfrm>
            <a:off x="3707904" y="4242574"/>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sp>
        <p:nvSpPr>
          <p:cNvPr id="13" name="TextBox 12"/>
          <p:cNvSpPr txBox="1"/>
          <p:nvPr/>
        </p:nvSpPr>
        <p:spPr>
          <a:xfrm>
            <a:off x="755576" y="29816"/>
            <a:ext cx="1872208" cy="230832"/>
          </a:xfrm>
          <a:prstGeom prst="rect">
            <a:avLst/>
          </a:prstGeom>
          <a:noFill/>
        </p:spPr>
        <p:txBody>
          <a:bodyPr wrap="square" rtlCol="0">
            <a:spAutoFit/>
          </a:bodyPr>
          <a:lstStyle/>
          <a:p>
            <a:pPr algn="ctr"/>
            <a:r>
              <a:rPr lang="en-CA" sz="900" dirty="0" smtClean="0">
                <a:solidFill>
                  <a:schemeClr val="tx1">
                    <a:lumMod val="85000"/>
                  </a:schemeClr>
                </a:solidFill>
              </a:rPr>
              <a:t>johncrozieris@gmail.com</a:t>
            </a:r>
            <a:endParaRPr lang="en-CA" sz="900" dirty="0">
              <a:solidFill>
                <a:schemeClr val="tx1">
                  <a:lumMod val="85000"/>
                </a:schemeClr>
              </a:solidFill>
            </a:endParaRPr>
          </a:p>
        </p:txBody>
      </p:sp>
      <p:sp>
        <p:nvSpPr>
          <p:cNvPr id="20" name="Smiley Face 19"/>
          <p:cNvSpPr/>
          <p:nvPr/>
        </p:nvSpPr>
        <p:spPr>
          <a:xfrm>
            <a:off x="1378496" y="1196752"/>
            <a:ext cx="457200" cy="4572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7" name="TextBox 16"/>
          <p:cNvSpPr txBox="1"/>
          <p:nvPr/>
        </p:nvSpPr>
        <p:spPr>
          <a:xfrm>
            <a:off x="35496" y="6444044"/>
            <a:ext cx="576064" cy="369332"/>
          </a:xfrm>
          <a:prstGeom prst="rect">
            <a:avLst/>
          </a:prstGeom>
          <a:noFill/>
        </p:spPr>
        <p:txBody>
          <a:bodyPr wrap="square" rtlCol="0">
            <a:spAutoFit/>
          </a:bodyPr>
          <a:lstStyle/>
          <a:p>
            <a:pPr algn="ctr"/>
            <a:r>
              <a:rPr lang="en-CA" dirty="0" smtClean="0">
                <a:solidFill>
                  <a:schemeClr val="bg1"/>
                </a:solidFill>
              </a:rPr>
              <a:t>44</a:t>
            </a:r>
            <a:endParaRPr lang="en-CA" dirty="0">
              <a:solidFill>
                <a:schemeClr val="bg1"/>
              </a:solidFill>
            </a:endParaRPr>
          </a:p>
        </p:txBody>
      </p:sp>
      <p:sp>
        <p:nvSpPr>
          <p:cNvPr id="21" name="TextBox 20"/>
          <p:cNvSpPr txBox="1"/>
          <p:nvPr/>
        </p:nvSpPr>
        <p:spPr>
          <a:xfrm>
            <a:off x="8100392" y="5805264"/>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UkghA</a:t>
            </a:r>
            <a:r>
              <a:rPr lang="en-CA" sz="2000" b="1" dirty="0" smtClean="0">
                <a:solidFill>
                  <a:schemeClr val="bg1"/>
                </a:solidFill>
                <a:latin typeface="DevLys 010" pitchFamily="2" charset="0"/>
              </a:rPr>
              <a:t> </a:t>
            </a:r>
            <a:endParaRPr lang="en-CA" sz="2000" dirty="0">
              <a:solidFill>
                <a:schemeClr val="bg1"/>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804" name="image21.pdf" descr="j0237940[1]"/>
          <p:cNvPicPr>
            <a:picLocks noChangeAspect="1"/>
          </p:cNvPicPr>
          <p:nvPr/>
        </p:nvPicPr>
        <p:blipFill>
          <a:blip r:embed="rId2" cstate="print">
            <a:extLst/>
          </a:blip>
          <a:stretch>
            <a:fillRect/>
          </a:stretch>
        </p:blipFill>
        <p:spPr>
          <a:xfrm>
            <a:off x="6754563" y="260647"/>
            <a:ext cx="1993901" cy="1577976"/>
          </a:xfrm>
          <a:prstGeom prst="rect">
            <a:avLst/>
          </a:prstGeom>
          <a:ln w="12700">
            <a:miter lim="400000"/>
          </a:ln>
        </p:spPr>
      </p:pic>
      <p:sp>
        <p:nvSpPr>
          <p:cNvPr id="805" name="Shape 805"/>
          <p:cNvSpPr/>
          <p:nvPr/>
        </p:nvSpPr>
        <p:spPr>
          <a:xfrm>
            <a:off x="7596013" y="2924943"/>
            <a:ext cx="360363"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52691" y="3429000"/>
            <a:ext cx="647701"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5889"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1191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115616" y="2924175"/>
            <a:ext cx="360365"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971600" y="3429000"/>
            <a:ext cx="64770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11561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640"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132855"/>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8" name="Shape 818"/>
          <p:cNvSpPr/>
          <p:nvPr/>
        </p:nvSpPr>
        <p:spPr>
          <a:xfrm>
            <a:off x="70922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9" name="Shape 819"/>
          <p:cNvSpPr/>
          <p:nvPr/>
        </p:nvSpPr>
        <p:spPr>
          <a:xfrm>
            <a:off x="7740351"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0" name="Shape 820"/>
          <p:cNvSpPr/>
          <p:nvPr/>
        </p:nvSpPr>
        <p:spPr>
          <a:xfrm>
            <a:off x="8388423"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1" name="Shape 821"/>
          <p:cNvSpPr/>
          <p:nvPr/>
        </p:nvSpPr>
        <p:spPr>
          <a:xfrm>
            <a:off x="7524327"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2" name="Shape 822"/>
          <p:cNvSpPr/>
          <p:nvPr/>
        </p:nvSpPr>
        <p:spPr>
          <a:xfrm>
            <a:off x="7308303"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3" name="Shape 823"/>
          <p:cNvSpPr/>
          <p:nvPr/>
        </p:nvSpPr>
        <p:spPr>
          <a:xfrm>
            <a:off x="88924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5" name="Shape 825"/>
          <p:cNvSpPr/>
          <p:nvPr/>
        </p:nvSpPr>
        <p:spPr>
          <a:xfrm>
            <a:off x="7956375"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6" name="Shape 826"/>
          <p:cNvSpPr/>
          <p:nvPr/>
        </p:nvSpPr>
        <p:spPr>
          <a:xfrm>
            <a:off x="6876255"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7" name="Shape 827"/>
          <p:cNvSpPr/>
          <p:nvPr/>
        </p:nvSpPr>
        <p:spPr>
          <a:xfrm>
            <a:off x="7740351"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8" name="Shape 828"/>
          <p:cNvSpPr/>
          <p:nvPr/>
        </p:nvSpPr>
        <p:spPr>
          <a:xfrm>
            <a:off x="8172399" y="249289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9" name="Shape 829"/>
          <p:cNvSpPr/>
          <p:nvPr/>
        </p:nvSpPr>
        <p:spPr>
          <a:xfrm>
            <a:off x="8676455" y="2420888"/>
            <a:ext cx="1" cy="360041"/>
          </a:xfrm>
          <a:prstGeom prst="line">
            <a:avLst/>
          </a:prstGeom>
          <a:ln w="57150">
            <a:solidFill>
              <a:srgbClr val="FFFF0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3"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3"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3" cstate="print">
            <a:extLst/>
          </a:blip>
          <a:srcRect l="22086" r="24413"/>
          <a:stretch>
            <a:fillRect/>
          </a:stretch>
        </p:blipFill>
        <p:spPr>
          <a:xfrm>
            <a:off x="1475656" y="1340767"/>
            <a:ext cx="751044" cy="1403798"/>
          </a:xfrm>
          <a:prstGeom prst="rect">
            <a:avLst/>
          </a:prstGeom>
          <a:ln w="12700">
            <a:miter lim="400000"/>
          </a:ln>
        </p:spPr>
      </p:pic>
      <p:sp>
        <p:nvSpPr>
          <p:cNvPr id="834" name="Shape 834"/>
          <p:cNvSpPr/>
          <p:nvPr/>
        </p:nvSpPr>
        <p:spPr>
          <a:xfrm>
            <a:off x="6804247" y="172229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4"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11960" y="3645024"/>
            <a:ext cx="504056" cy="432048"/>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bg2">
                    <a:lumMod val="75000"/>
                  </a:schemeClr>
                </a:solidFill>
              </a:rPr>
              <a:t>©</a:t>
            </a:r>
            <a:r>
              <a:rPr lang="en-CA" altLang="ko-KR" sz="1000" dirty="0" smtClean="0">
                <a:solidFill>
                  <a:schemeClr val="bg2">
                    <a:lumMod val="75000"/>
                  </a:schemeClr>
                </a:solidFill>
              </a:rPr>
              <a:t> </a:t>
            </a:r>
            <a:r>
              <a:rPr lang="en-CA" sz="1000" dirty="0" smtClean="0">
                <a:solidFill>
                  <a:schemeClr val="bg2">
                    <a:lumMod val="75000"/>
                  </a:schemeClr>
                </a:solidFill>
              </a:rPr>
              <a:t>GospelGifs.com </a:t>
            </a:r>
          </a:p>
          <a:p>
            <a:pPr algn="ctr">
              <a:defRPr/>
            </a:pPr>
            <a:r>
              <a:rPr lang="en-CA" sz="1000" dirty="0" smtClean="0">
                <a:solidFill>
                  <a:schemeClr val="bg2">
                    <a:lumMod val="75000"/>
                  </a:schemeClr>
                </a:solidFill>
              </a:rPr>
              <a:t>used with permission</a:t>
            </a:r>
            <a:endParaRPr lang="en-CA" sz="10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390143"/>
            <a:ext cx="3672408" cy="1181670"/>
          </a:xfrm>
          <a:prstGeom prst="rect">
            <a:avLst/>
          </a:prstGeom>
          <a:solidFill>
            <a:schemeClr val="tx1"/>
          </a:solidFill>
        </p:spPr>
        <p:txBody>
          <a:bodyPr wrap="square" rtlCol="0">
            <a:spAutoFit/>
          </a:bodyPr>
          <a:lstStyle/>
          <a:p>
            <a:pPr algn="ctr">
              <a:lnSpc>
                <a:spcPts val="2800"/>
              </a:lnSpc>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mlds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vuqxzg</a:t>
            </a:r>
            <a:r>
              <a:rPr lang="en-CA" sz="2800" b="1" kern="0" dirty="0" smtClean="0">
                <a:solidFill>
                  <a:srgbClr val="FF0000"/>
                </a:solidFill>
                <a:latin typeface="DevLys 010" pitchFamily="2" charset="0"/>
              </a:rPr>
              <a:t> dh N=</a:t>
            </a:r>
            <a:r>
              <a:rPr lang="en-CA" sz="2800" b="1" kern="0" dirty="0" err="1" smtClean="0">
                <a:solidFill>
                  <a:srgbClr val="FF0000"/>
                </a:solidFill>
                <a:latin typeface="DevLys 010" pitchFamily="2" charset="0"/>
              </a:rPr>
              <a:t>Nk;k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a:t>
            </a:r>
            <a:r>
              <a:rPr lang="en-CA" sz="2800" b="1" kern="0" dirty="0" err="1" smtClean="0">
                <a:solidFill>
                  <a:srgbClr val="FF0000"/>
                </a:solidFill>
                <a:latin typeface="DevLys 010" pitchFamily="2" charset="0"/>
              </a:rPr>
              <a:t>tgk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iki</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vc</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izHkqrk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ugha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djrk</a:t>
            </a:r>
            <a:r>
              <a:rPr lang="en-CA" sz="2800" b="1" kern="0" dirty="0" smtClean="0">
                <a:solidFill>
                  <a:srgbClr val="FF0000"/>
                </a:solidFill>
                <a:latin typeface="DevLys 010" pitchFamily="2" charset="0"/>
              </a:rPr>
              <a:t> A </a:t>
            </a:r>
          </a:p>
        </p:txBody>
      </p:sp>
      <p:sp>
        <p:nvSpPr>
          <p:cNvPr id="43" name="Rectangle 42"/>
          <p:cNvSpPr/>
          <p:nvPr/>
        </p:nvSpPr>
        <p:spPr>
          <a:xfrm>
            <a:off x="804722" y="260648"/>
            <a:ext cx="952505" cy="923330"/>
          </a:xfrm>
          <a:prstGeom prst="rect">
            <a:avLst/>
          </a:prstGeom>
          <a:noFill/>
        </p:spPr>
        <p:txBody>
          <a:bodyPr wrap="none">
            <a:spAutoFit/>
          </a:bodyPr>
          <a:lstStyle/>
          <a:p>
            <a:pPr algn="ctr">
              <a:defRPr/>
            </a:pPr>
            <a:r>
              <a:rPr lang="en-CA" sz="5400" b="1" dirty="0" err="1" smtClean="0">
                <a:solidFill>
                  <a:srgbClr val="FFFF66"/>
                </a:solidFill>
                <a:effectLst>
                  <a:outerShdw blurRad="38100" dist="38100" dir="2700000" algn="tl">
                    <a:srgbClr val="000000">
                      <a:alpha val="43137"/>
                    </a:srgbClr>
                  </a:outerShdw>
                </a:effectLst>
                <a:latin typeface="DevLys 010" pitchFamily="2" charset="0"/>
              </a:rPr>
              <a:t>iki</a:t>
            </a:r>
            <a:endParaRPr lang="en-US" sz="5400" b="1" dirty="0">
              <a:ln w="10541" cmpd="sng">
                <a:solidFill>
                  <a:schemeClr val="accent1">
                    <a:shade val="88000"/>
                    <a:satMod val="110000"/>
                  </a:schemeClr>
                </a:solidFill>
                <a:prstDash val="solid"/>
              </a:ln>
              <a:solidFill>
                <a:srgbClr val="FFFF66"/>
              </a:solidFill>
              <a:effectLst>
                <a:outerShdw blurRad="38100" dist="38100" dir="2700000" algn="tl">
                  <a:srgbClr val="000000">
                    <a:alpha val="43137"/>
                  </a:srgbClr>
                </a:outerShdw>
              </a:effectLst>
            </a:endParaRPr>
          </a:p>
        </p:txBody>
      </p:sp>
      <p:sp>
        <p:nvSpPr>
          <p:cNvPr id="45" name="Text Placeholder 7"/>
          <p:cNvSpPr>
            <a:spLocks noGrp="1"/>
          </p:cNvSpPr>
          <p:nvPr>
            <p:ph type="body" sz="half" idx="4294967295"/>
          </p:nvPr>
        </p:nvSpPr>
        <p:spPr>
          <a:xfrm>
            <a:off x="0" y="5085184"/>
            <a:ext cx="9144000" cy="1809750"/>
          </a:xfrm>
        </p:spPr>
        <p:txBody>
          <a:bodyPr>
            <a:normAutofit/>
          </a:bodyPr>
          <a:lstStyle/>
          <a:p>
            <a:pPr algn="ctr">
              <a:spcBef>
                <a:spcPts val="0"/>
              </a:spcBef>
              <a:buNone/>
            </a:pPr>
            <a:r>
              <a:rPr lang="en-CA" sz="2800" b="1" dirty="0" smtClean="0">
                <a:solidFill>
                  <a:schemeClr val="bg1"/>
                </a:solidFill>
                <a:latin typeface="Calibri" pitchFamily="34" charset="0"/>
              </a:rPr>
              <a:t>“</a:t>
            </a:r>
            <a:r>
              <a:rPr lang="en-CA" b="1" dirty="0" err="1" smtClean="0">
                <a:solidFill>
                  <a:schemeClr val="bg1"/>
                </a:solidFill>
                <a:latin typeface="DevLys 010" pitchFamily="2" charset="0"/>
              </a:rPr>
              <a:t>rc</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rqe</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ij</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iki</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gh</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izHkqrk</a:t>
            </a:r>
            <a:r>
              <a:rPr lang="en-CA" b="1" dirty="0" smtClean="0">
                <a:solidFill>
                  <a:schemeClr val="bg1"/>
                </a:solidFill>
                <a:latin typeface="DevLys 010" pitchFamily="2" charset="0"/>
              </a:rPr>
              <a:t> u </a:t>
            </a:r>
            <a:r>
              <a:rPr lang="en-CA" b="1" dirty="0" err="1" smtClean="0">
                <a:solidFill>
                  <a:schemeClr val="bg1"/>
                </a:solidFill>
                <a:latin typeface="DevLys 010" pitchFamily="2" charset="0"/>
              </a:rPr>
              <a:t>gksxh</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D;ksafd</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rqe</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O;oLFkk</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ds</a:t>
            </a:r>
            <a:r>
              <a:rPr lang="en-CA" b="1" dirty="0" smtClean="0">
                <a:solidFill>
                  <a:schemeClr val="bg1"/>
                </a:solidFill>
                <a:latin typeface="DevLys 010" pitchFamily="2" charset="0"/>
              </a:rPr>
              <a:t> v/</a:t>
            </a:r>
            <a:r>
              <a:rPr lang="en-CA" b="1" dirty="0" err="1" smtClean="0">
                <a:solidFill>
                  <a:schemeClr val="bg1"/>
                </a:solidFill>
                <a:latin typeface="DevLys 010" pitchFamily="2" charset="0"/>
              </a:rPr>
              <a:t>khu</a:t>
            </a:r>
            <a:r>
              <a:rPr lang="en-CA" b="1" dirty="0" smtClean="0">
                <a:solidFill>
                  <a:schemeClr val="bg1"/>
                </a:solidFill>
                <a:latin typeface="DevLys 010" pitchFamily="2" charset="0"/>
              </a:rPr>
              <a:t> </a:t>
            </a:r>
          </a:p>
          <a:p>
            <a:pPr algn="ctr">
              <a:spcBef>
                <a:spcPts val="0"/>
              </a:spcBef>
              <a:buNone/>
            </a:pPr>
            <a:r>
              <a:rPr lang="en-CA" b="1" dirty="0" err="1" smtClean="0">
                <a:solidFill>
                  <a:schemeClr val="bg1"/>
                </a:solidFill>
                <a:latin typeface="DevLys 010" pitchFamily="2" charset="0"/>
              </a:rPr>
              <a:t>ugha</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oju</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vuqxzg</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ds</a:t>
            </a:r>
            <a:r>
              <a:rPr lang="en-CA" b="1" dirty="0" smtClean="0">
                <a:solidFill>
                  <a:schemeClr val="bg1"/>
                </a:solidFill>
                <a:latin typeface="DevLys 010" pitchFamily="2" charset="0"/>
              </a:rPr>
              <a:t> v/</a:t>
            </a:r>
            <a:r>
              <a:rPr lang="en-CA" b="1" dirty="0" err="1" smtClean="0">
                <a:solidFill>
                  <a:schemeClr val="bg1"/>
                </a:solidFill>
                <a:latin typeface="DevLys 010" pitchFamily="2" charset="0"/>
              </a:rPr>
              <a:t>khu</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gksA</a:t>
            </a:r>
            <a:r>
              <a:rPr lang="en-CA" b="1" dirty="0" smtClean="0">
                <a:solidFill>
                  <a:schemeClr val="bg1"/>
                </a:solidFill>
                <a:latin typeface="DevLys 010" pitchFamily="2" charset="0"/>
              </a:rPr>
              <a:t> </a:t>
            </a:r>
            <a:r>
              <a:rPr lang="en-CA" sz="2800" b="1" dirty="0" smtClean="0">
                <a:solidFill>
                  <a:schemeClr val="bg1"/>
                </a:solidFill>
                <a:latin typeface="Calibri" pitchFamily="34" charset="0"/>
              </a:rPr>
              <a:t>”</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jksfe;ksa</a:t>
            </a:r>
            <a:r>
              <a:rPr lang="en-CA" b="1" dirty="0" smtClean="0">
                <a:solidFill>
                  <a:schemeClr val="bg1"/>
                </a:solidFill>
                <a:latin typeface="DevLys 010" pitchFamily="2" charset="0"/>
              </a:rPr>
              <a:t> 6%14</a:t>
            </a:r>
          </a:p>
          <a:p>
            <a:pPr algn="ctr">
              <a:spcBef>
                <a:spcPts val="0"/>
              </a:spcBef>
              <a:buNone/>
            </a:pPr>
            <a:r>
              <a:rPr lang="en-CA" sz="2800" b="1" dirty="0" smtClean="0">
                <a:solidFill>
                  <a:schemeClr val="bg1"/>
                </a:solidFill>
                <a:latin typeface="Calibri" pitchFamily="34" charset="0"/>
              </a:rPr>
              <a:t>“</a:t>
            </a:r>
            <a:r>
              <a:rPr lang="en-CA" b="1" dirty="0" err="1" smtClean="0">
                <a:solidFill>
                  <a:schemeClr val="bg1"/>
                </a:solidFill>
                <a:latin typeface="DevLys 010" pitchFamily="2" charset="0"/>
              </a:rPr>
              <a:t>cgqrk;r</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dk</a:t>
            </a:r>
            <a:r>
              <a:rPr lang="en-CA" b="1" dirty="0" smtClean="0">
                <a:solidFill>
                  <a:schemeClr val="bg1"/>
                </a:solidFill>
                <a:latin typeface="DevLys 010" pitchFamily="2" charset="0"/>
              </a:rPr>
              <a:t> </a:t>
            </a:r>
            <a:r>
              <a:rPr lang="en-CA" b="1" dirty="0" err="1" smtClean="0">
                <a:solidFill>
                  <a:schemeClr val="bg1"/>
                </a:solidFill>
                <a:latin typeface="DevLys 010" pitchFamily="2" charset="0"/>
              </a:rPr>
              <a:t>vuqxzzg</a:t>
            </a:r>
            <a:r>
              <a:rPr lang="en-CA" b="1" dirty="0" smtClean="0">
                <a:solidFill>
                  <a:schemeClr val="bg1"/>
                </a:solidFill>
                <a:latin typeface="DevLys 010" pitchFamily="2" charset="0"/>
              </a:rPr>
              <a:t> </a:t>
            </a:r>
            <a:r>
              <a:rPr lang="en-CA" sz="2800" b="1" dirty="0" smtClean="0">
                <a:solidFill>
                  <a:schemeClr val="bg1"/>
                </a:solidFill>
                <a:latin typeface="Calibri" pitchFamily="34" charset="0"/>
              </a:rPr>
              <a:t>” </a:t>
            </a:r>
            <a:r>
              <a:rPr lang="en-CA" b="1" dirty="0" err="1" smtClean="0">
                <a:solidFill>
                  <a:schemeClr val="bg1"/>
                </a:solidFill>
                <a:latin typeface="DevLys 010" pitchFamily="2" charset="0"/>
              </a:rPr>
              <a:t>jksfe;ksa</a:t>
            </a:r>
            <a:r>
              <a:rPr lang="en-CA" b="1" dirty="0" smtClean="0">
                <a:solidFill>
                  <a:schemeClr val="bg1"/>
                </a:solidFill>
                <a:latin typeface="DevLys 010" pitchFamily="2" charset="0"/>
              </a:rPr>
              <a:t>  5%17</a:t>
            </a:r>
            <a:endParaRPr lang="en-CA" sz="2800" b="1" dirty="0" smtClean="0">
              <a:solidFill>
                <a:schemeClr val="bg1"/>
              </a:solidFill>
              <a:latin typeface="Calibri" pitchFamily="34" charset="0"/>
            </a:endParaRPr>
          </a:p>
          <a:p>
            <a:endParaRPr lang="en-CA" sz="3200" dirty="0" smtClean="0"/>
          </a:p>
        </p:txBody>
      </p:sp>
      <p:sp>
        <p:nvSpPr>
          <p:cNvPr id="46" name="TextBox 45"/>
          <p:cNvSpPr txBox="1"/>
          <p:nvPr/>
        </p:nvSpPr>
        <p:spPr>
          <a:xfrm>
            <a:off x="6876256" y="2060848"/>
            <a:ext cx="1728192" cy="523220"/>
          </a:xfrm>
          <a:prstGeom prst="rect">
            <a:avLst/>
          </a:prstGeom>
          <a:noFill/>
        </p:spPr>
        <p:txBody>
          <a:bodyPr wrap="square" rtlCol="0">
            <a:spAutoFit/>
          </a:bodyPr>
          <a:lstStyle/>
          <a:p>
            <a:pPr algn="ctr"/>
            <a:r>
              <a:rPr lang="en-CA" sz="2800" b="1" dirty="0" err="1" smtClean="0">
                <a:solidFill>
                  <a:schemeClr val="bg1"/>
                </a:solidFill>
                <a:latin typeface="DevLys 010" pitchFamily="2" charset="0"/>
              </a:rPr>
              <a:t>vuqxzg</a:t>
            </a:r>
            <a:endParaRPr lang="en-CA" sz="2800" b="1" dirty="0">
              <a:solidFill>
                <a:schemeClr val="bg1"/>
              </a:solidFill>
            </a:endParaRPr>
          </a:p>
        </p:txBody>
      </p:sp>
      <p:sp>
        <p:nvSpPr>
          <p:cNvPr id="47" name="TextBox 46"/>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45</a:t>
            </a:r>
            <a:endParaRPr lang="en-CA" dirty="0">
              <a:solidFill>
                <a:schemeClr val="bg1"/>
              </a:solidFill>
            </a:endParaRPr>
          </a:p>
        </p:txBody>
      </p:sp>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804" name="image21.pdf" descr="j0237940[1]"/>
          <p:cNvPicPr>
            <a:picLocks noChangeAspect="1"/>
          </p:cNvPicPr>
          <p:nvPr/>
        </p:nvPicPr>
        <p:blipFill>
          <a:blip r:embed="rId2" cstate="print">
            <a:extLst/>
          </a:blip>
          <a:stretch>
            <a:fillRect/>
          </a:stretch>
        </p:blipFill>
        <p:spPr>
          <a:xfrm>
            <a:off x="6754563" y="260647"/>
            <a:ext cx="1993901" cy="1577976"/>
          </a:xfrm>
          <a:prstGeom prst="rect">
            <a:avLst/>
          </a:prstGeom>
          <a:ln w="12700">
            <a:miter lim="400000"/>
          </a:ln>
        </p:spPr>
      </p:pic>
      <p:sp>
        <p:nvSpPr>
          <p:cNvPr id="805" name="Shape 805"/>
          <p:cNvSpPr/>
          <p:nvPr/>
        </p:nvSpPr>
        <p:spPr>
          <a:xfrm>
            <a:off x="7596013" y="2924943"/>
            <a:ext cx="360363"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52691" y="3429000"/>
            <a:ext cx="647701"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5889"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1191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115616" y="2924175"/>
            <a:ext cx="360365"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971600" y="3429000"/>
            <a:ext cx="64770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11561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640"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132855"/>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8" name="Shape 818"/>
          <p:cNvSpPr/>
          <p:nvPr/>
        </p:nvSpPr>
        <p:spPr>
          <a:xfrm>
            <a:off x="70922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9" name="Shape 819"/>
          <p:cNvSpPr/>
          <p:nvPr/>
        </p:nvSpPr>
        <p:spPr>
          <a:xfrm>
            <a:off x="7740351"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0" name="Shape 820"/>
          <p:cNvSpPr/>
          <p:nvPr/>
        </p:nvSpPr>
        <p:spPr>
          <a:xfrm>
            <a:off x="8388423"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1" name="Shape 821"/>
          <p:cNvSpPr/>
          <p:nvPr/>
        </p:nvSpPr>
        <p:spPr>
          <a:xfrm>
            <a:off x="7524327"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2" name="Shape 822"/>
          <p:cNvSpPr/>
          <p:nvPr/>
        </p:nvSpPr>
        <p:spPr>
          <a:xfrm>
            <a:off x="7308303"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3" name="Shape 823"/>
          <p:cNvSpPr/>
          <p:nvPr/>
        </p:nvSpPr>
        <p:spPr>
          <a:xfrm>
            <a:off x="88924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5" name="Shape 825"/>
          <p:cNvSpPr/>
          <p:nvPr/>
        </p:nvSpPr>
        <p:spPr>
          <a:xfrm>
            <a:off x="7956375"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6" name="Shape 826"/>
          <p:cNvSpPr/>
          <p:nvPr/>
        </p:nvSpPr>
        <p:spPr>
          <a:xfrm>
            <a:off x="6876255"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7" name="Shape 827"/>
          <p:cNvSpPr/>
          <p:nvPr/>
        </p:nvSpPr>
        <p:spPr>
          <a:xfrm>
            <a:off x="7740351"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8" name="Shape 828"/>
          <p:cNvSpPr/>
          <p:nvPr/>
        </p:nvSpPr>
        <p:spPr>
          <a:xfrm>
            <a:off x="8172399" y="249289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9" name="Shape 829"/>
          <p:cNvSpPr/>
          <p:nvPr/>
        </p:nvSpPr>
        <p:spPr>
          <a:xfrm>
            <a:off x="8676455" y="2420888"/>
            <a:ext cx="1" cy="360041"/>
          </a:xfrm>
          <a:prstGeom prst="line">
            <a:avLst/>
          </a:prstGeom>
          <a:ln w="57150">
            <a:solidFill>
              <a:srgbClr val="FFFF0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3"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3"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3" cstate="print">
            <a:extLst/>
          </a:blip>
          <a:srcRect l="22086" r="24413"/>
          <a:stretch>
            <a:fillRect/>
          </a:stretch>
        </p:blipFill>
        <p:spPr>
          <a:xfrm>
            <a:off x="1475656" y="1340767"/>
            <a:ext cx="751044" cy="1403798"/>
          </a:xfrm>
          <a:prstGeom prst="rect">
            <a:avLst/>
          </a:prstGeom>
          <a:ln w="12700">
            <a:miter lim="400000"/>
          </a:ln>
        </p:spPr>
      </p:pic>
      <p:sp>
        <p:nvSpPr>
          <p:cNvPr id="834" name="Shape 834"/>
          <p:cNvSpPr/>
          <p:nvPr/>
        </p:nvSpPr>
        <p:spPr>
          <a:xfrm>
            <a:off x="6804247" y="172229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4"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11960" y="3645024"/>
            <a:ext cx="504056" cy="432048"/>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bg2">
                    <a:lumMod val="75000"/>
                  </a:schemeClr>
                </a:solidFill>
              </a:rPr>
              <a:t>©</a:t>
            </a:r>
            <a:r>
              <a:rPr lang="en-CA" altLang="ko-KR" sz="1000" dirty="0" smtClean="0">
                <a:solidFill>
                  <a:schemeClr val="bg2">
                    <a:lumMod val="75000"/>
                  </a:schemeClr>
                </a:solidFill>
              </a:rPr>
              <a:t> </a:t>
            </a:r>
            <a:r>
              <a:rPr lang="en-CA" sz="1000" dirty="0" smtClean="0">
                <a:solidFill>
                  <a:schemeClr val="bg2">
                    <a:lumMod val="75000"/>
                  </a:schemeClr>
                </a:solidFill>
              </a:rPr>
              <a:t>GospelGifs.com </a:t>
            </a:r>
          </a:p>
          <a:p>
            <a:pPr algn="ctr">
              <a:defRPr/>
            </a:pPr>
            <a:r>
              <a:rPr lang="en-CA" sz="1000" dirty="0" smtClean="0">
                <a:solidFill>
                  <a:schemeClr val="bg2">
                    <a:lumMod val="75000"/>
                  </a:schemeClr>
                </a:solidFill>
              </a:rPr>
              <a:t>used with permission</a:t>
            </a:r>
            <a:endParaRPr lang="en-CA" sz="10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390143"/>
            <a:ext cx="3672408" cy="1815882"/>
          </a:xfrm>
          <a:prstGeom prst="rect">
            <a:avLst/>
          </a:prstGeom>
          <a:solidFill>
            <a:schemeClr val="tx1"/>
          </a:solidFill>
        </p:spPr>
        <p:txBody>
          <a:bodyPr wrap="square" rtlCol="0">
            <a:spAutoFit/>
          </a:bodyPr>
          <a:lstStyle/>
          <a:p>
            <a:pPr algn="ctr"/>
            <a:r>
              <a:rPr lang="hi-IN" sz="2800" dirty="0" smtClean="0">
                <a:solidFill>
                  <a:srgbClr val="FF0000"/>
                </a:solidFill>
              </a:rPr>
              <a:t>मसीह </a:t>
            </a:r>
            <a:r>
              <a:rPr lang="hi-IN" sz="2800" dirty="0" smtClean="0">
                <a:solidFill>
                  <a:srgbClr val="FF0000"/>
                </a:solidFill>
              </a:rPr>
              <a:t>के अधीन</a:t>
            </a:r>
            <a:endParaRPr lang="en-US" sz="2800" dirty="0" smtClean="0">
              <a:solidFill>
                <a:srgbClr val="FF0000"/>
              </a:solidFill>
            </a:endParaRPr>
          </a:p>
          <a:p>
            <a:pPr algn="ctr"/>
            <a:r>
              <a:rPr lang="hi-IN" sz="2800" dirty="0" smtClean="0">
                <a:solidFill>
                  <a:srgbClr val="FF0000"/>
                </a:solidFill>
              </a:rPr>
              <a:t>धार्मिकता के लिए मसीह के दास के रूप में</a:t>
            </a:r>
            <a:r>
              <a:rPr lang="en-US" sz="2800" dirty="0" smtClean="0">
                <a:solidFill>
                  <a:srgbClr val="FF0000"/>
                </a:solidFill>
              </a:rPr>
              <a:t>,</a:t>
            </a:r>
          </a:p>
          <a:p>
            <a:pPr algn="ctr"/>
            <a:r>
              <a:rPr lang="hi-IN" sz="2800" dirty="0" smtClean="0">
                <a:solidFill>
                  <a:srgbClr val="FF0000"/>
                </a:solidFill>
              </a:rPr>
              <a:t>पाप का दास नहीं।</a:t>
            </a:r>
            <a:endParaRPr lang="en-US" sz="2800" dirty="0">
              <a:solidFill>
                <a:srgbClr val="FF0000"/>
              </a:solidFill>
            </a:endParaRPr>
          </a:p>
        </p:txBody>
      </p:sp>
      <p:sp>
        <p:nvSpPr>
          <p:cNvPr id="43" name="Rectangle 42"/>
          <p:cNvSpPr/>
          <p:nvPr/>
        </p:nvSpPr>
        <p:spPr>
          <a:xfrm>
            <a:off x="804722" y="260648"/>
            <a:ext cx="952505" cy="923330"/>
          </a:xfrm>
          <a:prstGeom prst="rect">
            <a:avLst/>
          </a:prstGeom>
          <a:noFill/>
        </p:spPr>
        <p:txBody>
          <a:bodyPr wrap="none">
            <a:spAutoFit/>
          </a:bodyPr>
          <a:lstStyle/>
          <a:p>
            <a:pPr algn="ctr">
              <a:defRPr/>
            </a:pPr>
            <a:r>
              <a:rPr lang="en-CA" sz="5400" b="1" dirty="0" err="1" smtClean="0">
                <a:solidFill>
                  <a:srgbClr val="FFFF66"/>
                </a:solidFill>
                <a:effectLst>
                  <a:outerShdw blurRad="38100" dist="38100" dir="2700000" algn="tl">
                    <a:srgbClr val="000000">
                      <a:alpha val="43137"/>
                    </a:srgbClr>
                  </a:outerShdw>
                </a:effectLst>
                <a:latin typeface="DevLys 010" pitchFamily="2" charset="0"/>
              </a:rPr>
              <a:t>iki</a:t>
            </a:r>
            <a:endParaRPr lang="en-US" sz="5400" b="1" dirty="0">
              <a:ln w="10541" cmpd="sng">
                <a:solidFill>
                  <a:schemeClr val="accent1">
                    <a:shade val="88000"/>
                    <a:satMod val="110000"/>
                  </a:schemeClr>
                </a:solidFill>
                <a:prstDash val="solid"/>
              </a:ln>
              <a:solidFill>
                <a:srgbClr val="FFFF66"/>
              </a:solidFill>
              <a:effectLst>
                <a:outerShdw blurRad="38100" dist="38100" dir="2700000" algn="tl">
                  <a:srgbClr val="000000">
                    <a:alpha val="43137"/>
                  </a:srgbClr>
                </a:outerShdw>
              </a:effectLst>
            </a:endParaRPr>
          </a:p>
        </p:txBody>
      </p:sp>
      <p:sp>
        <p:nvSpPr>
          <p:cNvPr id="45" name="Text Placeholder 7"/>
          <p:cNvSpPr>
            <a:spLocks noGrp="1"/>
          </p:cNvSpPr>
          <p:nvPr>
            <p:ph type="body" sz="half" idx="4294967295"/>
          </p:nvPr>
        </p:nvSpPr>
        <p:spPr>
          <a:xfrm>
            <a:off x="0" y="5363666"/>
            <a:ext cx="9144000" cy="1809750"/>
          </a:xfrm>
        </p:spPr>
        <p:txBody>
          <a:bodyPr>
            <a:normAutofit/>
          </a:bodyPr>
          <a:lstStyle/>
          <a:p>
            <a:pPr algn="ctr"/>
            <a:r>
              <a:rPr lang="hi-IN" b="1" dirty="0" smtClean="0">
                <a:solidFill>
                  <a:schemeClr val="bg1"/>
                </a:solidFill>
              </a:rPr>
              <a:t>रोमियों </a:t>
            </a:r>
            <a:r>
              <a:rPr lang="hi-IN" b="1" dirty="0" smtClean="0">
                <a:solidFill>
                  <a:schemeClr val="bg1"/>
                </a:solidFill>
              </a:rPr>
              <a:t>6:14,16,18,22</a:t>
            </a:r>
            <a:endParaRPr lang="en-US" b="1" dirty="0" smtClean="0">
              <a:solidFill>
                <a:schemeClr val="bg1"/>
              </a:solidFill>
            </a:endParaRPr>
          </a:p>
          <a:p>
            <a:pPr algn="ctr"/>
            <a:r>
              <a:rPr lang="hi-IN" b="1" dirty="0" smtClean="0">
                <a:solidFill>
                  <a:schemeClr val="bg1"/>
                </a:solidFill>
              </a:rPr>
              <a:t>गलातियों 1:10</a:t>
            </a:r>
            <a:r>
              <a:rPr lang="en-US" b="1" dirty="0" smtClean="0">
                <a:solidFill>
                  <a:schemeClr val="bg1"/>
                </a:solidFill>
              </a:rPr>
              <a:t>     </a:t>
            </a:r>
            <a:r>
              <a:rPr lang="hi-IN" b="1" dirty="0" smtClean="0">
                <a:solidFill>
                  <a:schemeClr val="bg1"/>
                </a:solidFill>
              </a:rPr>
              <a:t>कुलुस्सियों 4:12</a:t>
            </a:r>
            <a:r>
              <a:rPr lang="en-US" b="1" dirty="0" smtClean="0">
                <a:solidFill>
                  <a:schemeClr val="bg1"/>
                </a:solidFill>
              </a:rPr>
              <a:t>     </a:t>
            </a:r>
            <a:r>
              <a:rPr lang="hi-IN" b="1" dirty="0" smtClean="0">
                <a:solidFill>
                  <a:schemeClr val="bg1"/>
                </a:solidFill>
              </a:rPr>
              <a:t>जूड </a:t>
            </a:r>
            <a:r>
              <a:rPr lang="hi-IN" b="1" dirty="0" smtClean="0">
                <a:solidFill>
                  <a:schemeClr val="bg1"/>
                </a:solidFill>
              </a:rPr>
              <a:t>1</a:t>
            </a:r>
            <a:endParaRPr lang="en-CA" b="1" dirty="0" smtClean="0">
              <a:solidFill>
                <a:schemeClr val="bg1"/>
              </a:solidFill>
            </a:endParaRPr>
          </a:p>
        </p:txBody>
      </p:sp>
      <p:sp>
        <p:nvSpPr>
          <p:cNvPr id="46" name="TextBox 45"/>
          <p:cNvSpPr txBox="1"/>
          <p:nvPr/>
        </p:nvSpPr>
        <p:spPr>
          <a:xfrm>
            <a:off x="6876256" y="2060848"/>
            <a:ext cx="1728192" cy="523220"/>
          </a:xfrm>
          <a:prstGeom prst="rect">
            <a:avLst/>
          </a:prstGeom>
          <a:noFill/>
        </p:spPr>
        <p:txBody>
          <a:bodyPr wrap="square" rtlCol="0">
            <a:spAutoFit/>
          </a:bodyPr>
          <a:lstStyle/>
          <a:p>
            <a:pPr algn="ctr"/>
            <a:r>
              <a:rPr lang="en-CA" sz="2800" b="1" dirty="0" err="1" smtClean="0">
                <a:solidFill>
                  <a:schemeClr val="bg1"/>
                </a:solidFill>
                <a:latin typeface="DevLys 010" pitchFamily="2" charset="0"/>
              </a:rPr>
              <a:t>vuqxzg</a:t>
            </a:r>
            <a:endParaRPr lang="en-CA" sz="2800" b="1" dirty="0">
              <a:solidFill>
                <a:schemeClr val="bg1"/>
              </a:solidFill>
            </a:endParaRPr>
          </a:p>
        </p:txBody>
      </p:sp>
      <p:sp>
        <p:nvSpPr>
          <p:cNvPr id="47" name="TextBox 46"/>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41</a:t>
            </a:r>
            <a:endParaRPr lang="en-CA" dirty="0">
              <a:solidFill>
                <a:schemeClr val="bg1"/>
              </a:solidFill>
            </a:endParaRPr>
          </a:p>
        </p:txBody>
      </p:sp>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6" name="Explosion 1 5"/>
          <p:cNvSpPr/>
          <p:nvPr/>
        </p:nvSpPr>
        <p:spPr>
          <a:xfrm>
            <a:off x="2411760" y="575518"/>
            <a:ext cx="6768752" cy="6021834"/>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9" name="Picture 8" descr="thron1.jpg"/>
          <p:cNvPicPr>
            <a:picLocks noChangeAspect="1"/>
          </p:cNvPicPr>
          <p:nvPr/>
        </p:nvPicPr>
        <p:blipFill>
          <a:blip r:embed="rId2" cstate="print"/>
          <a:srcRect l="6140" r="4401"/>
          <a:stretch>
            <a:fillRect/>
          </a:stretch>
        </p:blipFill>
        <p:spPr>
          <a:xfrm>
            <a:off x="4355229" y="2276872"/>
            <a:ext cx="2737051" cy="2376264"/>
          </a:xfrm>
          <a:prstGeom prst="rect">
            <a:avLst/>
          </a:prstGeom>
        </p:spPr>
      </p:pic>
      <p:sp>
        <p:nvSpPr>
          <p:cNvPr id="7" name="Smiley Face 6"/>
          <p:cNvSpPr/>
          <p:nvPr/>
        </p:nvSpPr>
        <p:spPr>
          <a:xfrm>
            <a:off x="5364088" y="3140968"/>
            <a:ext cx="720080" cy="720080"/>
          </a:xfrm>
          <a:prstGeom prst="smileyFace">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TextBox 7"/>
          <p:cNvSpPr txBox="1"/>
          <p:nvPr/>
        </p:nvSpPr>
        <p:spPr>
          <a:xfrm>
            <a:off x="251520" y="1264106"/>
            <a:ext cx="5832648" cy="4370427"/>
          </a:xfrm>
          <a:prstGeom prst="rect">
            <a:avLst/>
          </a:prstGeom>
          <a:noFill/>
        </p:spPr>
        <p:txBody>
          <a:bodyPr wrap="square" rtlCol="0">
            <a:spAutoFit/>
          </a:bodyPr>
          <a:lstStyle/>
          <a:p>
            <a:r>
              <a:rPr lang="en-US" sz="2600" b="1" dirty="0" smtClean="0">
                <a:solidFill>
                  <a:schemeClr val="bg1"/>
                </a:solidFill>
                <a:latin typeface="Calibri" pitchFamily="34" charset="0"/>
              </a:rPr>
              <a:t>“</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izHkq</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laxfr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jgrk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og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mlds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lkFk</a:t>
            </a:r>
            <a:r>
              <a:rPr lang="en-CA" sz="2800" b="1" dirty="0" smtClean="0">
                <a:solidFill>
                  <a:schemeClr val="bg1"/>
                </a:solidFill>
                <a:latin typeface="DevLys 010" pitchFamily="2" charset="0"/>
              </a:rPr>
              <a:t> </a:t>
            </a:r>
            <a:r>
              <a:rPr lang="en-CA" sz="2800" b="1" u="sng" dirty="0" smtClean="0">
                <a:solidFill>
                  <a:schemeClr val="bg1"/>
                </a:solidFill>
                <a:latin typeface="DevLys 010" pitchFamily="2" charset="0"/>
              </a:rPr>
              <a:t>,d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tkrk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t>
            </a:r>
            <a:r>
              <a:rPr lang="en-US" sz="2600" b="1" dirty="0" smtClean="0">
                <a:solidFill>
                  <a:schemeClr val="bg1"/>
                </a:solidFill>
                <a:latin typeface="Calibri" pitchFamily="34" charset="0"/>
              </a:rPr>
              <a:t>” </a:t>
            </a:r>
            <a:r>
              <a:rPr lang="en-CA" sz="2800" b="1" dirty="0" smtClean="0">
                <a:solidFill>
                  <a:schemeClr val="bg1"/>
                </a:solidFill>
                <a:latin typeface="DevLys 010" pitchFamily="2" charset="0"/>
              </a:rPr>
              <a:t>1 dqfj-6%17</a:t>
            </a:r>
            <a:endParaRPr lang="en-US" sz="1200" b="1" dirty="0" smtClean="0">
              <a:solidFill>
                <a:schemeClr val="bg1"/>
              </a:solidFill>
              <a:latin typeface="Calibri" pitchFamily="34" charset="0"/>
            </a:endParaRPr>
          </a:p>
          <a:p>
            <a:r>
              <a:rPr lang="en-US" sz="2600" b="1" dirty="0" smtClean="0">
                <a:solidFill>
                  <a:schemeClr val="bg1"/>
                </a:solidFill>
                <a:latin typeface="Calibri" pitchFamily="34" charset="0"/>
              </a:rPr>
              <a:t>“</a:t>
            </a:r>
            <a:r>
              <a:rPr lang="en-CA" sz="2800" b="1" dirty="0" err="1" smtClean="0">
                <a:solidFill>
                  <a:schemeClr val="bg1"/>
                </a:solidFill>
                <a:latin typeface="DevLys 010" pitchFamily="2" charset="0"/>
              </a:rPr>
              <a:t>ysfdu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lkFk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ftyk;k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mlds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lkFk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mBk;k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LoxhZ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LFkkuksa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mlds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lkFk</a:t>
            </a:r>
            <a:r>
              <a:rPr lang="en-CA" sz="2800" b="1" dirty="0" smtClean="0">
                <a:solidFill>
                  <a:schemeClr val="bg1"/>
                </a:solidFill>
                <a:latin typeface="DevLys 010" pitchFamily="2" charset="0"/>
              </a:rPr>
              <a:t> </a:t>
            </a:r>
            <a:r>
              <a:rPr lang="en-CA" sz="2800" b="1" u="sng" dirty="0" err="1" smtClean="0">
                <a:solidFill>
                  <a:schemeClr val="bg1"/>
                </a:solidFill>
                <a:latin typeface="DevLys 010" pitchFamily="2" charset="0"/>
              </a:rPr>
              <a:t>cSBk;k</a:t>
            </a:r>
            <a:r>
              <a:rPr lang="en-CA" sz="2800" b="1" dirty="0" err="1" smtClean="0">
                <a:solidFill>
                  <a:schemeClr val="bg1"/>
                </a:solidFill>
                <a:latin typeface="DevLys 010" pitchFamily="2" charset="0"/>
              </a:rPr>
              <a:t>A</a:t>
            </a:r>
            <a:r>
              <a:rPr lang="en-US" sz="2600" b="1" dirty="0" smtClean="0">
                <a:solidFill>
                  <a:schemeClr val="bg1"/>
                </a:solidFill>
                <a:latin typeface="Calibri" pitchFamily="34" charset="0"/>
              </a:rPr>
              <a:t>”</a:t>
            </a:r>
          </a:p>
          <a:p>
            <a:r>
              <a:rPr lang="en-CA" sz="2800" b="1" dirty="0" err="1" smtClean="0">
                <a:solidFill>
                  <a:schemeClr val="bg1"/>
                </a:solidFill>
                <a:latin typeface="DevLys 010" pitchFamily="2" charset="0"/>
              </a:rPr>
              <a:t>bfQ</a:t>
            </a:r>
            <a:r>
              <a:rPr lang="en-CA" sz="2800" b="1" dirty="0" smtClean="0">
                <a:solidFill>
                  <a:schemeClr val="bg1"/>
                </a:solidFill>
                <a:latin typeface="DevLys 010" pitchFamily="2" charset="0"/>
              </a:rPr>
              <a:t> 2%4&amp;6</a:t>
            </a:r>
            <a:endParaRPr lang="en-US" sz="2600" b="1" dirty="0" smtClean="0">
              <a:solidFill>
                <a:schemeClr val="bg1"/>
              </a:solidFill>
              <a:latin typeface="Calibri" pitchFamily="34" charset="0"/>
            </a:endParaRPr>
          </a:p>
          <a:p>
            <a:endParaRPr lang="en-US" sz="1200" b="1" dirty="0" smtClean="0">
              <a:solidFill>
                <a:schemeClr val="bg1"/>
              </a:solidFill>
              <a:latin typeface="Calibri" pitchFamily="34" charset="0"/>
            </a:endParaRPr>
          </a:p>
          <a:p>
            <a:r>
              <a:rPr lang="en-US" sz="2600" b="1" dirty="0" smtClean="0">
                <a:solidFill>
                  <a:schemeClr val="bg1"/>
                </a:solidFill>
                <a:latin typeface="Calibri" pitchFamily="34" charset="0"/>
              </a:rPr>
              <a:t>“</a:t>
            </a:r>
            <a:r>
              <a:rPr lang="en-CA" sz="2800" b="1" dirty="0" err="1" smtClean="0">
                <a:solidFill>
                  <a:schemeClr val="bg1"/>
                </a:solidFill>
                <a:latin typeface="DevLys 010" pitchFamily="2" charset="0"/>
              </a:rPr>
              <a:t>D;ksafd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x;s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rqEgkjk</a:t>
            </a:r>
            <a:r>
              <a:rPr lang="en-CA" sz="2800" b="1" dirty="0" smtClean="0">
                <a:solidFill>
                  <a:schemeClr val="bg1"/>
                </a:solidFill>
                <a:latin typeface="DevLys 010" pitchFamily="2" charset="0"/>
              </a:rPr>
              <a:t> thou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lkFk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u="sng" dirty="0" err="1" smtClean="0">
                <a:solidFill>
                  <a:schemeClr val="bg1"/>
                </a:solidFill>
                <a:latin typeface="DevLys 010" pitchFamily="2" charset="0"/>
              </a:rPr>
              <a:t>fNik</a:t>
            </a:r>
            <a:r>
              <a:rPr lang="en-CA" sz="2800" b="1" u="sng" dirty="0" smtClean="0">
                <a:solidFill>
                  <a:schemeClr val="bg1"/>
                </a:solidFill>
                <a:latin typeface="DevLys 010" pitchFamily="2" charset="0"/>
              </a:rPr>
              <a:t> </a:t>
            </a:r>
            <a:r>
              <a:rPr lang="en-CA" sz="2800" b="1" u="sng" dirty="0" err="1" smtClean="0">
                <a:solidFill>
                  <a:schemeClr val="bg1"/>
                </a:solidFill>
                <a:latin typeface="DevLys 010" pitchFamily="2" charset="0"/>
              </a:rPr>
              <a:t>gqvk</a:t>
            </a:r>
            <a:r>
              <a:rPr lang="en-CA" sz="2800" b="1" u="sng" dirty="0" smtClean="0">
                <a:solidFill>
                  <a:schemeClr val="bg1"/>
                </a:solidFill>
                <a:latin typeface="DevLys 010" pitchFamily="2" charset="0"/>
              </a:rPr>
              <a:t> </a:t>
            </a:r>
            <a:r>
              <a:rPr lang="en-CA" sz="2800" b="1" dirty="0" err="1" smtClean="0">
                <a:solidFill>
                  <a:schemeClr val="bg1"/>
                </a:solidFill>
                <a:latin typeface="DevLys 010" pitchFamily="2" charset="0"/>
              </a:rPr>
              <a:t>gSA</a:t>
            </a:r>
            <a:r>
              <a:rPr lang="en-US" sz="2600" b="1" dirty="0" smtClean="0">
                <a:solidFill>
                  <a:schemeClr val="bg1"/>
                </a:solidFill>
                <a:latin typeface="Calibri" pitchFamily="34" charset="0"/>
              </a:rPr>
              <a:t>” </a:t>
            </a:r>
            <a:r>
              <a:rPr lang="en-CA" sz="2800" b="1" dirty="0" err="1" smtClean="0">
                <a:solidFill>
                  <a:schemeClr val="bg1"/>
                </a:solidFill>
                <a:latin typeface="DevLys 010" pitchFamily="2" charset="0"/>
              </a:rPr>
              <a:t>dqyq</a:t>
            </a:r>
            <a:r>
              <a:rPr lang="en-CA" sz="2800" b="1" dirty="0" smtClean="0">
                <a:solidFill>
                  <a:schemeClr val="bg1"/>
                </a:solidFill>
                <a:latin typeface="DevLys 010" pitchFamily="2" charset="0"/>
              </a:rPr>
              <a:t> 3%3</a:t>
            </a:r>
            <a:r>
              <a:rPr lang="en-US" sz="2600" b="1" dirty="0" smtClean="0">
                <a:solidFill>
                  <a:schemeClr val="bg1"/>
                </a:solidFill>
                <a:latin typeface="Calibri" pitchFamily="34" charset="0"/>
              </a:rPr>
              <a:t> </a:t>
            </a:r>
            <a:endParaRPr lang="en-CA" sz="2600" dirty="0" smtClean="0">
              <a:solidFill>
                <a:schemeClr val="bg1"/>
              </a:solidFill>
              <a:latin typeface="Calibri" pitchFamily="34" charset="0"/>
            </a:endParaRPr>
          </a:p>
          <a:p>
            <a:endParaRPr lang="en-CA" sz="2400" dirty="0" smtClean="0">
              <a:solidFill>
                <a:schemeClr val="bg1"/>
              </a:solidFill>
              <a:latin typeface="Calibri" pitchFamily="34" charset="0"/>
            </a:endParaRPr>
          </a:p>
          <a:p>
            <a:endParaRPr lang="en-CA" dirty="0">
              <a:latin typeface="Calibri" pitchFamily="34" charset="0"/>
            </a:endParaRPr>
          </a:p>
        </p:txBody>
      </p:sp>
      <p:sp>
        <p:nvSpPr>
          <p:cNvPr id="11" name="TextBox 8"/>
          <p:cNvSpPr txBox="1">
            <a:spLocks noChangeArrowheads="1"/>
          </p:cNvSpPr>
          <p:nvPr/>
        </p:nvSpPr>
        <p:spPr bwMode="auto">
          <a:xfrm>
            <a:off x="4716016" y="4077072"/>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20000"/>
                    <a:lumOff val="80000"/>
                  </a:schemeClr>
                </a:solidFill>
              </a:rPr>
              <a:t>©</a:t>
            </a:r>
            <a:r>
              <a:rPr lang="en-CA" altLang="ko-KR" sz="1000" dirty="0" smtClean="0">
                <a:solidFill>
                  <a:schemeClr val="accent1">
                    <a:lumMod val="20000"/>
                    <a:lumOff val="80000"/>
                  </a:schemeClr>
                </a:solidFill>
              </a:rPr>
              <a:t> </a:t>
            </a:r>
            <a:r>
              <a:rPr lang="en-CA" sz="1000" dirty="0" smtClean="0">
                <a:solidFill>
                  <a:schemeClr val="accent1">
                    <a:lumMod val="20000"/>
                    <a:lumOff val="80000"/>
                  </a:schemeClr>
                </a:solidFill>
              </a:rPr>
              <a:t>GospelGifs.com </a:t>
            </a:r>
          </a:p>
          <a:p>
            <a:pPr algn="ctr">
              <a:defRPr/>
            </a:pPr>
            <a:r>
              <a:rPr lang="en-CA" sz="1000" dirty="0" smtClean="0">
                <a:solidFill>
                  <a:schemeClr val="accent1">
                    <a:lumMod val="20000"/>
                    <a:lumOff val="80000"/>
                  </a:schemeClr>
                </a:solidFill>
              </a:rPr>
              <a:t>used with permission</a:t>
            </a:r>
            <a:endParaRPr lang="en-CA" sz="1000" dirty="0">
              <a:solidFill>
                <a:schemeClr val="accent1">
                  <a:lumMod val="20000"/>
                  <a:lumOff val="80000"/>
                </a:schemeClr>
              </a:solidFill>
            </a:endParaRPr>
          </a:p>
        </p:txBody>
      </p:sp>
      <p:sp>
        <p:nvSpPr>
          <p:cNvPr id="10" name="Title 1"/>
          <p:cNvSpPr txBox="1">
            <a:spLocks/>
          </p:cNvSpPr>
          <p:nvPr/>
        </p:nvSpPr>
        <p:spPr bwMode="auto">
          <a:xfrm>
            <a:off x="1403648" y="44624"/>
            <a:ext cx="640080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lnSpc>
                <a:spcPts val="2800"/>
              </a:lnSpc>
            </a:pPr>
            <a:r>
              <a:rPr lang="en-CA" sz="2800" b="1" kern="0" dirty="0" err="1" smtClean="0">
                <a:solidFill>
                  <a:srgbClr val="FF0000"/>
                </a:solidFill>
                <a:latin typeface="DevLys 010" pitchFamily="2" charset="0"/>
              </a:rPr>
              <a:t>elhg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lkFk</a:t>
            </a:r>
            <a:r>
              <a:rPr lang="en-CA" sz="2800" b="1" kern="0" dirty="0" smtClean="0">
                <a:solidFill>
                  <a:srgbClr val="FF0000"/>
                </a:solidFill>
                <a:latin typeface="DevLys 010" pitchFamily="2" charset="0"/>
              </a:rPr>
              <a:t> ,d] </a:t>
            </a:r>
            <a:r>
              <a:rPr lang="en-CA" sz="2800" b="1" kern="0" dirty="0" err="1" smtClean="0">
                <a:solidFill>
                  <a:srgbClr val="FF0000"/>
                </a:solidFill>
                <a:latin typeface="DevLys 010" pitchFamily="2" charset="0"/>
              </a:rPr>
              <a:t>fojkteku</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mlesa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Nqis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a:t>
            </a:r>
            <a:endParaRPr lang="en-US" sz="2800" b="1" dirty="0" smtClean="0">
              <a:solidFill>
                <a:srgbClr val="FF0000"/>
              </a:solidFill>
              <a:latin typeface="Calibri" pitchFamily="34" charset="0"/>
            </a:endParaRPr>
          </a:p>
        </p:txBody>
      </p:sp>
      <p:pic>
        <p:nvPicPr>
          <p:cNvPr id="12" name="Picture 11"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4" name="TextBox 13"/>
          <p:cNvSpPr txBox="1"/>
          <p:nvPr/>
        </p:nvSpPr>
        <p:spPr>
          <a:xfrm>
            <a:off x="179512" y="5805264"/>
            <a:ext cx="864096" cy="400110"/>
          </a:xfrm>
          <a:prstGeom prst="rect">
            <a:avLst/>
          </a:prstGeom>
          <a:noFill/>
        </p:spPr>
        <p:txBody>
          <a:bodyPr wrap="square" rtlCol="0">
            <a:spAutoFit/>
          </a:bodyPr>
          <a:lstStyle/>
          <a:p>
            <a:pPr algn="ctr"/>
            <a:r>
              <a:rPr lang="en-CA" sz="2000" b="1" dirty="0" err="1" smtClean="0">
                <a:solidFill>
                  <a:schemeClr val="bg1"/>
                </a:solidFill>
                <a:latin typeface="DevLys 010" pitchFamily="2" charset="0"/>
              </a:rPr>
              <a:t>ughaA</a:t>
            </a:r>
            <a:r>
              <a:rPr lang="en-CA" sz="2000" b="1" dirty="0" smtClean="0">
                <a:solidFill>
                  <a:schemeClr val="bg1"/>
                </a:solidFill>
                <a:latin typeface="DevLys 010" pitchFamily="2" charset="0"/>
              </a:rPr>
              <a:t> </a:t>
            </a:r>
            <a:endParaRPr lang="en-CA" sz="2000" dirty="0">
              <a:solidFill>
                <a:schemeClr val="bg1"/>
              </a:solidFill>
            </a:endParaRPr>
          </a:p>
        </p:txBody>
      </p:sp>
      <p:sp>
        <p:nvSpPr>
          <p:cNvPr id="1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7668344" y="6444044"/>
            <a:ext cx="1440160" cy="369332"/>
          </a:xfrm>
          <a:prstGeom prst="rect">
            <a:avLst/>
          </a:prstGeom>
          <a:noFill/>
        </p:spPr>
        <p:txBody>
          <a:bodyPr wrap="square" rtlCol="0">
            <a:spAutoFit/>
          </a:bodyPr>
          <a:lstStyle/>
          <a:p>
            <a:pPr algn="ctr"/>
            <a:r>
              <a:rPr lang="en-CA" dirty="0" smtClean="0">
                <a:solidFill>
                  <a:schemeClr val="bg1"/>
                </a:solidFill>
              </a:rPr>
              <a:t>42-45</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500594" cy="170140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hi-IN" sz="2400" b="1" dirty="0" smtClean="0">
                <a:solidFill>
                  <a:srgbClr val="FF0000"/>
                </a:solidFill>
                <a:latin typeface="DevLys 010 " pitchFamily="2" charset="0"/>
              </a:rPr>
              <a:t>वह जो अपनी लौ प्रभु से लगाता है</a:t>
            </a:r>
            <a:r>
              <a:rPr lang="en-US" sz="2400" b="1" dirty="0" smtClean="0">
                <a:solidFill>
                  <a:srgbClr val="FF0000"/>
                </a:solidFill>
                <a:latin typeface="DevLys 010 " pitchFamily="2" charset="0"/>
              </a:rPr>
              <a:t>, </a:t>
            </a:r>
            <a:r>
              <a:rPr lang="hi-IN" sz="2400" b="1" dirty="0" smtClean="0">
                <a:solidFill>
                  <a:srgbClr val="FF0000"/>
                </a:solidFill>
                <a:latin typeface="DevLys 010 " pitchFamily="2" charset="0"/>
              </a:rPr>
              <a:t>उसकी आत्मा में एकाकार हो जाता </a:t>
            </a:r>
            <a:r>
              <a:rPr lang="hi-IN" sz="2400" b="1" dirty="0" smtClean="0">
                <a:solidFill>
                  <a:srgbClr val="FF0000"/>
                </a:solidFill>
                <a:latin typeface="DevLys 010 " pitchFamily="2" charset="0"/>
              </a:rPr>
              <a:t>है</a:t>
            </a:r>
            <a:r>
              <a:rPr lang="en-US" sz="2400" b="1" dirty="0" smtClean="0">
                <a:solidFill>
                  <a:srgbClr val="FF0000"/>
                </a:solidFill>
                <a:latin typeface="DevLys 010 " pitchFamily="2" charset="0"/>
              </a:rPr>
              <a:t>,</a:t>
            </a:r>
            <a:r>
              <a:rPr lang="en-US" sz="2400" b="1" dirty="0" smtClean="0">
                <a:solidFill>
                  <a:srgbClr val="FF0000"/>
                </a:solidFill>
              </a:rPr>
              <a:t> </a:t>
            </a:r>
            <a:r>
              <a:rPr lang="en-CA" sz="2800" b="1" kern="0" dirty="0" err="1" smtClean="0">
                <a:solidFill>
                  <a:srgbClr val="FF0000"/>
                </a:solidFill>
                <a:latin typeface="DevLys 010" pitchFamily="2" charset="0"/>
              </a:rPr>
              <a:t>elhg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lkFk</a:t>
            </a:r>
            <a:r>
              <a:rPr lang="en-CA" sz="2800" b="1" kern="0" dirty="0" smtClean="0">
                <a:solidFill>
                  <a:srgbClr val="FF0000"/>
                </a:solidFill>
                <a:latin typeface="DevLys 010" pitchFamily="2" charset="0"/>
              </a:rPr>
              <a:t> ,d] </a:t>
            </a:r>
            <a:r>
              <a:rPr lang="en-CA" sz="2800" b="1" kern="0" dirty="0" err="1" smtClean="0">
                <a:solidFill>
                  <a:srgbClr val="FF0000"/>
                </a:solidFill>
                <a:latin typeface="DevLys 010" pitchFamily="2" charset="0"/>
              </a:rPr>
              <a:t>fojkteku</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mlesa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Nqis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a:t>
            </a:r>
            <a:endParaRPr lang="en-US" sz="2800" dirty="0">
              <a:solidFill>
                <a:srgbClr val="FF0000"/>
              </a:solidFill>
            </a:endParaRPr>
          </a:p>
        </p:txBody>
      </p:sp>
      <p:sp>
        <p:nvSpPr>
          <p:cNvPr id="22" name="TextBox 21"/>
          <p:cNvSpPr txBox="1"/>
          <p:nvPr/>
        </p:nvSpPr>
        <p:spPr>
          <a:xfrm>
            <a:off x="5254272" y="213603"/>
            <a:ext cx="3854232" cy="5570756"/>
          </a:xfrm>
          <a:prstGeom prst="rect">
            <a:avLst/>
          </a:prstGeom>
          <a:noFill/>
        </p:spPr>
        <p:txBody>
          <a:bodyPr wrap="square" rtlCol="0">
            <a:spAutoFit/>
          </a:bodyPr>
          <a:lstStyle/>
          <a:p>
            <a:pPr algn="ctr"/>
            <a:r>
              <a:rPr lang="en-US" sz="2800" b="1" dirty="0" smtClean="0">
                <a:latin typeface="Calibri" pitchFamily="34" charset="0"/>
              </a:rPr>
              <a:t>“</a:t>
            </a:r>
            <a:r>
              <a:rPr lang="en-CA" sz="2800" b="1" dirty="0" smtClean="0">
                <a:latin typeface="DevLys 010" pitchFamily="2" charset="0"/>
              </a:rPr>
              <a:t> </a:t>
            </a:r>
            <a:r>
              <a:rPr lang="en-CA" sz="2800" b="1" dirty="0" err="1" smtClean="0">
                <a:latin typeface="DevLys 010" pitchFamily="2" charset="0"/>
              </a:rPr>
              <a:t>vkSj</a:t>
            </a:r>
            <a:r>
              <a:rPr lang="en-CA" sz="2800" b="1" dirty="0" smtClean="0">
                <a:latin typeface="DevLys 010" pitchFamily="2" charset="0"/>
              </a:rPr>
              <a:t> </a:t>
            </a:r>
            <a:r>
              <a:rPr lang="en-CA" sz="2800" b="1" dirty="0" err="1" smtClean="0">
                <a:latin typeface="DevLys 010" pitchFamily="2" charset="0"/>
              </a:rPr>
              <a:t>tks</a:t>
            </a:r>
            <a:r>
              <a:rPr lang="en-CA" sz="2800" b="1" dirty="0" smtClean="0">
                <a:latin typeface="DevLys 010" pitchFamily="2" charset="0"/>
              </a:rPr>
              <a:t> </a:t>
            </a:r>
            <a:r>
              <a:rPr lang="en-CA" sz="2800" b="1" dirty="0" err="1" smtClean="0">
                <a:latin typeface="DevLys 010" pitchFamily="2" charset="0"/>
              </a:rPr>
              <a:t>izHkq</a:t>
            </a:r>
            <a:r>
              <a:rPr lang="en-CA" sz="2800" b="1" dirty="0" smtClean="0">
                <a:latin typeface="DevLys 010" pitchFamily="2" charset="0"/>
              </a:rPr>
              <a:t> dh </a:t>
            </a:r>
            <a:r>
              <a:rPr lang="en-CA" sz="2800" b="1" dirty="0" err="1" smtClean="0">
                <a:latin typeface="DevLys 010" pitchFamily="2" charset="0"/>
              </a:rPr>
              <a:t>laxfr</a:t>
            </a:r>
            <a:r>
              <a:rPr lang="en-CA" sz="2800" b="1" dirty="0" smtClean="0">
                <a:latin typeface="DevLys 010" pitchFamily="2" charset="0"/>
              </a:rPr>
              <a:t> </a:t>
            </a:r>
            <a:r>
              <a:rPr lang="en-CA" sz="2800" b="1" dirty="0" err="1" smtClean="0">
                <a:latin typeface="DevLys 010" pitchFamily="2" charset="0"/>
              </a:rPr>
              <a:t>esa</a:t>
            </a:r>
            <a:r>
              <a:rPr lang="en-CA" sz="2800" b="1" dirty="0" smtClean="0">
                <a:latin typeface="DevLys 010" pitchFamily="2" charset="0"/>
              </a:rPr>
              <a:t> </a:t>
            </a:r>
            <a:r>
              <a:rPr lang="en-CA" sz="2800" b="1" dirty="0" err="1" smtClean="0">
                <a:latin typeface="DevLys 010" pitchFamily="2" charset="0"/>
              </a:rPr>
              <a:t>jgrk</a:t>
            </a:r>
            <a:r>
              <a:rPr lang="en-CA" sz="2800" b="1" dirty="0" smtClean="0">
                <a:latin typeface="DevLys 010" pitchFamily="2" charset="0"/>
              </a:rPr>
              <a:t> </a:t>
            </a:r>
            <a:r>
              <a:rPr lang="en-CA" sz="2800" b="1" dirty="0" err="1" smtClean="0">
                <a:latin typeface="DevLys 010" pitchFamily="2" charset="0"/>
              </a:rPr>
              <a:t>gS</a:t>
            </a:r>
            <a:r>
              <a:rPr lang="en-CA" sz="2800" b="1" dirty="0" smtClean="0">
                <a:latin typeface="DevLys 010" pitchFamily="2" charset="0"/>
              </a:rPr>
              <a:t>]</a:t>
            </a:r>
            <a:r>
              <a:rPr lang="en-CA" sz="2800" b="1" dirty="0" err="1" smtClean="0">
                <a:latin typeface="DevLys 010" pitchFamily="2" charset="0"/>
              </a:rPr>
              <a:t>og</a:t>
            </a:r>
            <a:r>
              <a:rPr lang="en-CA" sz="2800" b="1" dirty="0" smtClean="0">
                <a:latin typeface="DevLys 010" pitchFamily="2" charset="0"/>
              </a:rPr>
              <a:t> </a:t>
            </a:r>
            <a:r>
              <a:rPr lang="en-CA" sz="2800" b="1" dirty="0" err="1" smtClean="0">
                <a:latin typeface="DevLys 010" pitchFamily="2" charset="0"/>
              </a:rPr>
              <a:t>mlds</a:t>
            </a:r>
            <a:r>
              <a:rPr lang="en-CA" sz="2800" b="1" dirty="0" smtClean="0">
                <a:latin typeface="DevLys 010" pitchFamily="2" charset="0"/>
              </a:rPr>
              <a:t> </a:t>
            </a:r>
            <a:r>
              <a:rPr lang="en-CA" sz="2800" b="1" dirty="0" err="1" smtClean="0">
                <a:latin typeface="DevLys 010" pitchFamily="2" charset="0"/>
              </a:rPr>
              <a:t>lkFk</a:t>
            </a:r>
            <a:r>
              <a:rPr lang="en-CA" sz="2800" b="1" dirty="0" smtClean="0">
                <a:latin typeface="DevLys 010" pitchFamily="2" charset="0"/>
              </a:rPr>
              <a:t> </a:t>
            </a:r>
            <a:r>
              <a:rPr lang="en-CA" sz="2800" b="1" u="sng" dirty="0" smtClean="0">
                <a:latin typeface="DevLys 010" pitchFamily="2" charset="0"/>
              </a:rPr>
              <a:t>,d </a:t>
            </a:r>
            <a:r>
              <a:rPr lang="en-CA" sz="2800" b="1" dirty="0" err="1" smtClean="0">
                <a:latin typeface="DevLys 010" pitchFamily="2" charset="0"/>
              </a:rPr>
              <a:t>vkRek</a:t>
            </a:r>
            <a:r>
              <a:rPr lang="en-CA" sz="2800" b="1" dirty="0" smtClean="0">
                <a:latin typeface="DevLys 010" pitchFamily="2" charset="0"/>
              </a:rPr>
              <a:t> </a:t>
            </a:r>
            <a:r>
              <a:rPr lang="en-CA" sz="2800" b="1" dirty="0" err="1" smtClean="0">
                <a:latin typeface="DevLys 010" pitchFamily="2" charset="0"/>
              </a:rPr>
              <a:t>gks</a:t>
            </a:r>
            <a:r>
              <a:rPr lang="en-CA" sz="2800" b="1" dirty="0" smtClean="0">
                <a:latin typeface="DevLys 010" pitchFamily="2" charset="0"/>
              </a:rPr>
              <a:t> </a:t>
            </a:r>
            <a:r>
              <a:rPr lang="en-CA" sz="2800" b="1" dirty="0" err="1" smtClean="0">
                <a:latin typeface="DevLys 010" pitchFamily="2" charset="0"/>
              </a:rPr>
              <a:t>tkrk</a:t>
            </a:r>
            <a:r>
              <a:rPr lang="en-CA" sz="2800" b="1" dirty="0" smtClean="0">
                <a:latin typeface="DevLys 010" pitchFamily="2" charset="0"/>
              </a:rPr>
              <a:t> </a:t>
            </a:r>
            <a:r>
              <a:rPr lang="en-CA" sz="2800" b="1" dirty="0" err="1" smtClean="0">
                <a:latin typeface="DevLys 010" pitchFamily="2" charset="0"/>
              </a:rPr>
              <a:t>gSA</a:t>
            </a:r>
            <a:r>
              <a:rPr lang="en-US" sz="2800" b="1" dirty="0" smtClean="0">
                <a:latin typeface="Calibri" pitchFamily="34" charset="0"/>
              </a:rPr>
              <a:t>” </a:t>
            </a:r>
            <a:r>
              <a:rPr lang="en-CA" sz="2800" b="1" dirty="0" smtClean="0">
                <a:latin typeface="DevLys 010" pitchFamily="2" charset="0"/>
              </a:rPr>
              <a:t>1 dqfj-6%17</a:t>
            </a:r>
            <a:endParaRPr lang="en-US" sz="2800" b="1" dirty="0" smtClean="0">
              <a:latin typeface="Calibri" pitchFamily="34" charset="0"/>
            </a:endParaRPr>
          </a:p>
          <a:p>
            <a:pPr algn="ctr"/>
            <a:endParaRPr lang="en-US" sz="800" b="1" dirty="0" smtClean="0">
              <a:latin typeface="Calibri" pitchFamily="34" charset="0"/>
            </a:endParaRPr>
          </a:p>
          <a:p>
            <a:pPr algn="ctr"/>
            <a:r>
              <a:rPr lang="en-US" sz="2800" b="1" dirty="0" smtClean="0">
                <a:latin typeface="Calibri" pitchFamily="34" charset="0"/>
              </a:rPr>
              <a:t>“</a:t>
            </a:r>
            <a:r>
              <a:rPr lang="en-CA" sz="2800" b="1" dirty="0" err="1" smtClean="0">
                <a:latin typeface="DevLys 010" pitchFamily="2" charset="0"/>
              </a:rPr>
              <a:t>ysfdu</a:t>
            </a:r>
            <a:r>
              <a:rPr lang="en-CA" sz="2800" b="1" dirty="0" smtClean="0">
                <a:latin typeface="DevLys 010" pitchFamily="2" charset="0"/>
              </a:rPr>
              <a:t> </a:t>
            </a:r>
            <a:r>
              <a:rPr lang="en-CA" sz="2800" b="1" dirty="0" err="1" smtClean="0">
                <a:latin typeface="DevLys 010" pitchFamily="2" charset="0"/>
              </a:rPr>
              <a:t>ijes’oj</a:t>
            </a:r>
            <a:r>
              <a:rPr lang="en-CA" sz="2800" b="1" dirty="0" smtClean="0">
                <a:latin typeface="DevLys 010" pitchFamily="2" charset="0"/>
              </a:rPr>
              <a:t>----</a:t>
            </a:r>
            <a:r>
              <a:rPr lang="en-CA" sz="2800" b="1" dirty="0" err="1" smtClean="0">
                <a:latin typeface="DevLys 010" pitchFamily="2" charset="0"/>
              </a:rPr>
              <a:t>elhg</a:t>
            </a:r>
            <a:r>
              <a:rPr lang="en-CA" sz="2800" b="1" dirty="0" smtClean="0">
                <a:latin typeface="DevLys 010" pitchFamily="2" charset="0"/>
              </a:rPr>
              <a:t> </a:t>
            </a:r>
            <a:r>
              <a:rPr lang="en-CA" sz="2800" b="1" dirty="0" err="1" smtClean="0">
                <a:latin typeface="DevLys 010" pitchFamily="2" charset="0"/>
              </a:rPr>
              <a:t>ds</a:t>
            </a:r>
            <a:r>
              <a:rPr lang="en-CA" sz="2800" b="1" dirty="0" smtClean="0">
                <a:latin typeface="DevLys 010" pitchFamily="2" charset="0"/>
              </a:rPr>
              <a:t> </a:t>
            </a:r>
            <a:r>
              <a:rPr lang="en-CA" sz="2800" b="1" dirty="0" err="1" smtClean="0">
                <a:latin typeface="DevLys 010" pitchFamily="2" charset="0"/>
              </a:rPr>
              <a:t>lkFk</a:t>
            </a:r>
            <a:r>
              <a:rPr lang="en-CA" sz="2800" b="1" dirty="0" smtClean="0">
                <a:latin typeface="DevLys 010" pitchFamily="2" charset="0"/>
              </a:rPr>
              <a:t> </a:t>
            </a:r>
            <a:r>
              <a:rPr lang="en-CA" sz="2800" b="1" dirty="0" err="1" smtClean="0">
                <a:latin typeface="DevLys 010" pitchFamily="2" charset="0"/>
              </a:rPr>
              <a:t>ftyk;k</a:t>
            </a:r>
            <a:r>
              <a:rPr lang="en-CA" sz="2800" b="1" dirty="0" smtClean="0">
                <a:latin typeface="DevLys 010" pitchFamily="2" charset="0"/>
              </a:rPr>
              <a:t> ---</a:t>
            </a:r>
            <a:r>
              <a:rPr lang="en-CA" sz="2800" b="1" dirty="0" err="1" smtClean="0">
                <a:latin typeface="DevLys 010" pitchFamily="2" charset="0"/>
              </a:rPr>
              <a:t>vkSj</a:t>
            </a:r>
            <a:r>
              <a:rPr lang="en-CA" sz="2800" b="1" dirty="0" smtClean="0">
                <a:latin typeface="DevLys 010" pitchFamily="2" charset="0"/>
              </a:rPr>
              <a:t> </a:t>
            </a:r>
            <a:r>
              <a:rPr lang="en-CA" sz="2800" b="1" dirty="0" err="1" smtClean="0">
                <a:latin typeface="DevLys 010" pitchFamily="2" charset="0"/>
              </a:rPr>
              <a:t>elhg</a:t>
            </a:r>
            <a:r>
              <a:rPr lang="en-CA" sz="2800" b="1" dirty="0" smtClean="0">
                <a:latin typeface="DevLys 010" pitchFamily="2" charset="0"/>
              </a:rPr>
              <a:t> ;</a:t>
            </a:r>
            <a:r>
              <a:rPr lang="en-CA" sz="2800" b="1" dirty="0" err="1" smtClean="0">
                <a:latin typeface="DevLys 010" pitchFamily="2" charset="0"/>
              </a:rPr>
              <a:t>h’kq</a:t>
            </a:r>
            <a:r>
              <a:rPr lang="en-CA" sz="2800" b="1" dirty="0" smtClean="0">
                <a:latin typeface="DevLys 010" pitchFamily="2" charset="0"/>
              </a:rPr>
              <a:t> </a:t>
            </a:r>
            <a:r>
              <a:rPr lang="en-CA" sz="2800" b="1" dirty="0" err="1" smtClean="0">
                <a:latin typeface="DevLys 010" pitchFamily="2" charset="0"/>
              </a:rPr>
              <a:t>esa</a:t>
            </a:r>
            <a:r>
              <a:rPr lang="en-CA" sz="2800" b="1" dirty="0" smtClean="0">
                <a:latin typeface="DevLys 010" pitchFamily="2" charset="0"/>
              </a:rPr>
              <a:t> </a:t>
            </a:r>
            <a:r>
              <a:rPr lang="en-CA" sz="2800" b="1" dirty="0" err="1" smtClean="0">
                <a:latin typeface="DevLys 010" pitchFamily="2" charset="0"/>
              </a:rPr>
              <a:t>mlds</a:t>
            </a:r>
            <a:r>
              <a:rPr lang="en-CA" sz="2800" b="1" dirty="0" smtClean="0">
                <a:latin typeface="DevLys 010" pitchFamily="2" charset="0"/>
              </a:rPr>
              <a:t> </a:t>
            </a:r>
            <a:r>
              <a:rPr lang="en-CA" sz="2800" b="1" dirty="0" err="1" smtClean="0">
                <a:latin typeface="DevLys 010" pitchFamily="2" charset="0"/>
              </a:rPr>
              <a:t>lkFk</a:t>
            </a:r>
            <a:r>
              <a:rPr lang="en-CA" sz="2800" b="1" dirty="0" smtClean="0">
                <a:latin typeface="DevLys 010" pitchFamily="2" charset="0"/>
              </a:rPr>
              <a:t> </a:t>
            </a:r>
            <a:r>
              <a:rPr lang="en-CA" sz="2800" b="1" dirty="0" err="1" smtClean="0">
                <a:latin typeface="DevLys 010" pitchFamily="2" charset="0"/>
              </a:rPr>
              <a:t>mBk;k</a:t>
            </a:r>
            <a:r>
              <a:rPr lang="en-CA" sz="2800" b="1" dirty="0" smtClean="0">
                <a:latin typeface="DevLys 010" pitchFamily="2" charset="0"/>
              </a:rPr>
              <a:t>  </a:t>
            </a:r>
            <a:r>
              <a:rPr lang="en-CA" sz="2800" b="1" dirty="0" err="1" smtClean="0">
                <a:latin typeface="DevLys 010" pitchFamily="2" charset="0"/>
              </a:rPr>
              <a:t>vkSj</a:t>
            </a:r>
            <a:r>
              <a:rPr lang="en-CA" sz="2800" b="1" dirty="0" smtClean="0">
                <a:latin typeface="DevLys 010" pitchFamily="2" charset="0"/>
              </a:rPr>
              <a:t> </a:t>
            </a:r>
            <a:r>
              <a:rPr lang="en-CA" sz="2800" b="1" dirty="0" err="1" smtClean="0">
                <a:latin typeface="DevLys 010" pitchFamily="2" charset="0"/>
              </a:rPr>
              <a:t>LoxhZ</a:t>
            </a:r>
            <a:r>
              <a:rPr lang="en-CA" sz="2800" b="1" dirty="0" smtClean="0">
                <a:latin typeface="DevLys 010" pitchFamily="2" charset="0"/>
              </a:rPr>
              <a:t>; </a:t>
            </a:r>
            <a:r>
              <a:rPr lang="en-CA" sz="2800" b="1" dirty="0" err="1" smtClean="0">
                <a:latin typeface="DevLys 010" pitchFamily="2" charset="0"/>
              </a:rPr>
              <a:t>LFkkuksa</a:t>
            </a:r>
            <a:r>
              <a:rPr lang="en-CA" sz="2800" b="1" dirty="0" smtClean="0">
                <a:latin typeface="DevLys 010" pitchFamily="2" charset="0"/>
              </a:rPr>
              <a:t>  </a:t>
            </a:r>
            <a:r>
              <a:rPr lang="en-CA" sz="2800" b="1" dirty="0" err="1" smtClean="0">
                <a:latin typeface="DevLys 010" pitchFamily="2" charset="0"/>
              </a:rPr>
              <a:t>esa</a:t>
            </a:r>
            <a:r>
              <a:rPr lang="en-CA" sz="2800" b="1" dirty="0" smtClean="0">
                <a:latin typeface="DevLys 010" pitchFamily="2" charset="0"/>
              </a:rPr>
              <a:t> </a:t>
            </a:r>
            <a:r>
              <a:rPr lang="en-CA" sz="2800" b="1" dirty="0" err="1" smtClean="0">
                <a:latin typeface="DevLys 010" pitchFamily="2" charset="0"/>
              </a:rPr>
              <a:t>mlds</a:t>
            </a:r>
            <a:r>
              <a:rPr lang="en-CA" sz="2800" b="1" dirty="0" smtClean="0">
                <a:latin typeface="DevLys 010" pitchFamily="2" charset="0"/>
              </a:rPr>
              <a:t> </a:t>
            </a:r>
            <a:r>
              <a:rPr lang="en-CA" sz="2800" b="1" dirty="0" err="1" smtClean="0">
                <a:latin typeface="DevLys 010" pitchFamily="2" charset="0"/>
              </a:rPr>
              <a:t>lkFk</a:t>
            </a:r>
            <a:r>
              <a:rPr lang="en-CA" sz="2800" b="1" dirty="0" smtClean="0">
                <a:latin typeface="DevLys 010" pitchFamily="2" charset="0"/>
              </a:rPr>
              <a:t> </a:t>
            </a:r>
            <a:r>
              <a:rPr lang="en-CA" sz="2800" b="1" u="sng" dirty="0" err="1" smtClean="0">
                <a:latin typeface="DevLys 010" pitchFamily="2" charset="0"/>
              </a:rPr>
              <a:t>cSBk;k</a:t>
            </a:r>
            <a:r>
              <a:rPr lang="en-CA" sz="2800" b="1" dirty="0" err="1" smtClean="0">
                <a:latin typeface="DevLys 010" pitchFamily="2" charset="0"/>
              </a:rPr>
              <a:t>A</a:t>
            </a:r>
            <a:r>
              <a:rPr lang="en-US" sz="2800" b="1" dirty="0" smtClean="0">
                <a:latin typeface="Calibri" pitchFamily="34" charset="0"/>
              </a:rPr>
              <a:t>” </a:t>
            </a:r>
            <a:r>
              <a:rPr lang="en-CA" sz="2800" b="1" dirty="0" err="1" smtClean="0">
                <a:latin typeface="DevLys 010" pitchFamily="2" charset="0"/>
              </a:rPr>
              <a:t>bfQ</a:t>
            </a:r>
            <a:r>
              <a:rPr lang="en-CA" sz="2800" b="1" dirty="0" smtClean="0">
                <a:latin typeface="DevLys 010" pitchFamily="2" charset="0"/>
              </a:rPr>
              <a:t> </a:t>
            </a:r>
            <a:r>
              <a:rPr lang="en-CA" sz="2800" b="1" dirty="0" smtClean="0">
                <a:latin typeface="DevLys 010" pitchFamily="2" charset="0"/>
              </a:rPr>
              <a:t>2%4&amp;6</a:t>
            </a:r>
            <a:endParaRPr lang="en-US" sz="2800" b="1" dirty="0" smtClean="0">
              <a:latin typeface="Calibri" pitchFamily="34" charset="0"/>
            </a:endParaRPr>
          </a:p>
          <a:p>
            <a:pPr algn="ctr"/>
            <a:endParaRPr lang="en-US" sz="800" b="1" dirty="0" smtClean="0">
              <a:latin typeface="Calibri" pitchFamily="34" charset="0"/>
            </a:endParaRPr>
          </a:p>
          <a:p>
            <a:pPr algn="ctr"/>
            <a:r>
              <a:rPr lang="en-US" sz="2800" b="1" dirty="0" smtClean="0">
                <a:latin typeface="Calibri" pitchFamily="34" charset="0"/>
              </a:rPr>
              <a:t>“</a:t>
            </a:r>
            <a:r>
              <a:rPr lang="en-CA" sz="2800" b="1" dirty="0" err="1" smtClean="0">
                <a:latin typeface="DevLys 010" pitchFamily="2" charset="0"/>
              </a:rPr>
              <a:t>D;ksafd</a:t>
            </a:r>
            <a:r>
              <a:rPr lang="en-CA" sz="2800" b="1" dirty="0" smtClean="0">
                <a:latin typeface="DevLys 010" pitchFamily="2" charset="0"/>
              </a:rPr>
              <a:t> </a:t>
            </a:r>
            <a:r>
              <a:rPr lang="en-CA" sz="2800" b="1" dirty="0" err="1" smtClean="0">
                <a:latin typeface="DevLys 010" pitchFamily="2" charset="0"/>
              </a:rPr>
              <a:t>rqe</a:t>
            </a:r>
            <a:r>
              <a:rPr lang="en-CA" sz="2800" b="1" dirty="0" smtClean="0">
                <a:latin typeface="DevLys 010" pitchFamily="2" charset="0"/>
              </a:rPr>
              <a:t> </a:t>
            </a:r>
            <a:r>
              <a:rPr lang="en-CA" sz="2800" b="1" dirty="0" err="1" smtClean="0">
                <a:latin typeface="DevLys 010" pitchFamily="2" charset="0"/>
              </a:rPr>
              <a:t>rks</a:t>
            </a:r>
            <a:r>
              <a:rPr lang="en-CA" sz="2800" b="1" dirty="0" smtClean="0">
                <a:latin typeface="DevLys 010" pitchFamily="2" charset="0"/>
              </a:rPr>
              <a:t> </a:t>
            </a:r>
            <a:r>
              <a:rPr lang="en-CA" sz="2800" b="1" dirty="0" err="1" smtClean="0">
                <a:latin typeface="DevLys 010" pitchFamily="2" charset="0"/>
              </a:rPr>
              <a:t>ej</a:t>
            </a:r>
            <a:r>
              <a:rPr lang="en-CA" sz="2800" b="1" dirty="0" smtClean="0">
                <a:latin typeface="DevLys 010" pitchFamily="2" charset="0"/>
              </a:rPr>
              <a:t> </a:t>
            </a:r>
            <a:r>
              <a:rPr lang="en-CA" sz="2800" b="1" dirty="0" err="1" smtClean="0">
                <a:latin typeface="DevLys 010" pitchFamily="2" charset="0"/>
              </a:rPr>
              <a:t>x;s</a:t>
            </a:r>
            <a:r>
              <a:rPr lang="en-CA" sz="2800" b="1" dirty="0" smtClean="0">
                <a:latin typeface="DevLys 010" pitchFamily="2" charset="0"/>
              </a:rPr>
              <a:t> </a:t>
            </a:r>
            <a:r>
              <a:rPr lang="en-CA" sz="2800" b="1" dirty="0" err="1" smtClean="0">
                <a:latin typeface="DevLys 010" pitchFamily="2" charset="0"/>
              </a:rPr>
              <a:t>vkSj</a:t>
            </a:r>
            <a:r>
              <a:rPr lang="en-CA" sz="2800" b="1" dirty="0" smtClean="0">
                <a:latin typeface="DevLys 010" pitchFamily="2" charset="0"/>
              </a:rPr>
              <a:t> </a:t>
            </a:r>
            <a:r>
              <a:rPr lang="en-CA" sz="2800" b="1" dirty="0" err="1" smtClean="0">
                <a:latin typeface="DevLys 010" pitchFamily="2" charset="0"/>
              </a:rPr>
              <a:t>rqEgkjk</a:t>
            </a:r>
            <a:r>
              <a:rPr lang="en-CA" sz="2800" b="1" dirty="0" smtClean="0">
                <a:latin typeface="DevLys 010" pitchFamily="2" charset="0"/>
              </a:rPr>
              <a:t> thou </a:t>
            </a:r>
            <a:r>
              <a:rPr lang="en-CA" sz="2800" b="1" dirty="0" err="1" smtClean="0">
                <a:latin typeface="DevLys 010" pitchFamily="2" charset="0"/>
              </a:rPr>
              <a:t>elhg</a:t>
            </a:r>
            <a:r>
              <a:rPr lang="en-CA" sz="2800" b="1" dirty="0" smtClean="0">
                <a:latin typeface="DevLys 010" pitchFamily="2" charset="0"/>
              </a:rPr>
              <a:t> </a:t>
            </a:r>
            <a:r>
              <a:rPr lang="en-CA" sz="2800" b="1" dirty="0" err="1" smtClean="0">
                <a:latin typeface="DevLys 010" pitchFamily="2" charset="0"/>
              </a:rPr>
              <a:t>ds</a:t>
            </a:r>
            <a:r>
              <a:rPr lang="en-CA" sz="2800" b="1" dirty="0" smtClean="0">
                <a:latin typeface="DevLys 010" pitchFamily="2" charset="0"/>
              </a:rPr>
              <a:t> </a:t>
            </a:r>
            <a:r>
              <a:rPr lang="en-CA" sz="2800" b="1" dirty="0" err="1" smtClean="0">
                <a:latin typeface="DevLys 010" pitchFamily="2" charset="0"/>
              </a:rPr>
              <a:t>lkFk</a:t>
            </a:r>
            <a:r>
              <a:rPr lang="en-CA" sz="2800" b="1" dirty="0" smtClean="0">
                <a:latin typeface="DevLys 010" pitchFamily="2" charset="0"/>
              </a:rPr>
              <a:t> </a:t>
            </a:r>
            <a:r>
              <a:rPr lang="en-CA" sz="2800" b="1" dirty="0" err="1" smtClean="0">
                <a:latin typeface="DevLys 010" pitchFamily="2" charset="0"/>
              </a:rPr>
              <a:t>ijes’oj</a:t>
            </a:r>
            <a:r>
              <a:rPr lang="en-CA" sz="2800" b="1" dirty="0" smtClean="0">
                <a:latin typeface="DevLys 010" pitchFamily="2" charset="0"/>
              </a:rPr>
              <a:t> </a:t>
            </a:r>
            <a:r>
              <a:rPr lang="en-CA" sz="2800" b="1" dirty="0" err="1" smtClean="0">
                <a:latin typeface="DevLys 010" pitchFamily="2" charset="0"/>
              </a:rPr>
              <a:t>esa</a:t>
            </a:r>
            <a:r>
              <a:rPr lang="en-CA" sz="2800" b="1" dirty="0" smtClean="0">
                <a:latin typeface="DevLys 010" pitchFamily="2" charset="0"/>
              </a:rPr>
              <a:t> </a:t>
            </a:r>
            <a:r>
              <a:rPr lang="en-CA" sz="2800" b="1" u="sng" dirty="0" err="1" smtClean="0">
                <a:latin typeface="DevLys 010" pitchFamily="2" charset="0"/>
              </a:rPr>
              <a:t>fNik</a:t>
            </a:r>
            <a:r>
              <a:rPr lang="en-CA" sz="2800" b="1" u="sng" dirty="0" smtClean="0">
                <a:latin typeface="DevLys 010" pitchFamily="2" charset="0"/>
              </a:rPr>
              <a:t> </a:t>
            </a:r>
            <a:r>
              <a:rPr lang="en-CA" sz="2800" b="1" u="sng" dirty="0" err="1" smtClean="0">
                <a:latin typeface="DevLys 010" pitchFamily="2" charset="0"/>
              </a:rPr>
              <a:t>gqvk</a:t>
            </a:r>
            <a:r>
              <a:rPr lang="en-CA" sz="2800" b="1" u="sng" dirty="0" smtClean="0">
                <a:latin typeface="DevLys 010" pitchFamily="2" charset="0"/>
              </a:rPr>
              <a:t> </a:t>
            </a:r>
            <a:r>
              <a:rPr lang="en-CA" sz="2800" b="1" dirty="0" err="1" smtClean="0">
                <a:latin typeface="DevLys 010" pitchFamily="2" charset="0"/>
              </a:rPr>
              <a:t>gSA</a:t>
            </a:r>
            <a:r>
              <a:rPr lang="en-US" sz="2800" b="1" dirty="0" smtClean="0">
                <a:latin typeface="Calibri" pitchFamily="34" charset="0"/>
              </a:rPr>
              <a:t>” </a:t>
            </a:r>
            <a:endParaRPr lang="en-US" sz="2800" b="1" dirty="0" smtClean="0">
              <a:latin typeface="Calibri" pitchFamily="34" charset="0"/>
            </a:endParaRPr>
          </a:p>
          <a:p>
            <a:pPr algn="ctr"/>
            <a:r>
              <a:rPr lang="en-CA" sz="2800" b="1" dirty="0" err="1" smtClean="0">
                <a:latin typeface="DevLys 010" pitchFamily="2" charset="0"/>
              </a:rPr>
              <a:t>dqyq</a:t>
            </a:r>
            <a:r>
              <a:rPr lang="en-CA" sz="2800" b="1" dirty="0" smtClean="0">
                <a:latin typeface="DevLys 010" pitchFamily="2" charset="0"/>
              </a:rPr>
              <a:t> </a:t>
            </a:r>
            <a:r>
              <a:rPr lang="en-CA" sz="2800" b="1" dirty="0" smtClean="0">
                <a:latin typeface="DevLys 010" pitchFamily="2" charset="0"/>
              </a:rPr>
              <a:t>3%3</a:t>
            </a:r>
            <a:r>
              <a:rPr lang="en-US" sz="2800" b="1" dirty="0" smtClean="0">
                <a:latin typeface="Calibri" pitchFamily="34" charset="0"/>
              </a:rPr>
              <a:t> </a:t>
            </a:r>
            <a:endParaRPr lang="en-CA" sz="2800" dirty="0" smtClean="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3" name="TextBox 32"/>
          <p:cNvSpPr txBox="1"/>
          <p:nvPr/>
        </p:nvSpPr>
        <p:spPr>
          <a:xfrm>
            <a:off x="5197039" y="5807005"/>
            <a:ext cx="3031600" cy="923330"/>
          </a:xfrm>
          <a:prstGeom prst="rect">
            <a:avLst/>
          </a:prstGeom>
          <a:noFill/>
        </p:spPr>
        <p:txBody>
          <a:bodyPr wrap="none" rtlCol="0">
            <a:spAutoFit/>
          </a:bodyPr>
          <a:lstStyle/>
          <a:p>
            <a:pPr algn="ctr"/>
            <a:r>
              <a:rPr lang="en-US" dirty="0" smtClean="0"/>
              <a:t>These are not in Romans</a:t>
            </a:r>
          </a:p>
          <a:p>
            <a:pPr algn="ctr"/>
            <a:r>
              <a:rPr lang="en-US" dirty="0" smtClean="0"/>
              <a:t>but are similar to immersed </a:t>
            </a:r>
          </a:p>
          <a:p>
            <a:pPr algn="ctr"/>
            <a:r>
              <a:rPr lang="en-US" dirty="0" smtClean="0"/>
              <a:t>and united with Christ!</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ectangle 21"/>
          <p:cNvSpPr/>
          <p:nvPr/>
        </p:nvSpPr>
        <p:spPr>
          <a:xfrm>
            <a:off x="827584" y="1772816"/>
            <a:ext cx="720080" cy="1296144"/>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090" name="TextBox 9"/>
          <p:cNvSpPr txBox="1">
            <a:spLocks noChangeArrowheads="1"/>
          </p:cNvSpPr>
          <p:nvPr/>
        </p:nvSpPr>
        <p:spPr bwMode="auto">
          <a:xfrm>
            <a:off x="827584" y="1683965"/>
            <a:ext cx="720080" cy="1384995"/>
          </a:xfrm>
          <a:prstGeom prst="rect">
            <a:avLst/>
          </a:prstGeom>
          <a:noFill/>
          <a:ln w="9525">
            <a:noFill/>
            <a:miter lim="800000"/>
            <a:headEnd/>
            <a:tailEnd/>
          </a:ln>
        </p:spPr>
        <p:txBody>
          <a:bodyPr wrap="square">
            <a:spAutoFit/>
          </a:bodyPr>
          <a:lstStyle/>
          <a:p>
            <a:pPr algn="ctr"/>
            <a:r>
              <a:rPr lang="en-CA" sz="2800" b="1" dirty="0" smtClean="0">
                <a:latin typeface="DevLys 010" pitchFamily="2" charset="0"/>
              </a:rPr>
              <a:t>O;</a:t>
            </a:r>
          </a:p>
          <a:p>
            <a:pPr algn="ctr"/>
            <a:r>
              <a:rPr lang="en-CA" sz="2800" b="1" dirty="0" smtClean="0">
                <a:latin typeface="DevLys 010" pitchFamily="2" charset="0"/>
              </a:rPr>
              <a:t>Ok</a:t>
            </a:r>
          </a:p>
          <a:p>
            <a:pPr algn="ctr"/>
            <a:r>
              <a:rPr lang="en-CA" sz="2800" b="1" dirty="0" err="1" smtClean="0">
                <a:latin typeface="DevLys 010" pitchFamily="2" charset="0"/>
              </a:rPr>
              <a:t>LFkk</a:t>
            </a:r>
            <a:endParaRPr lang="en-CA" sz="2800" b="1" dirty="0"/>
          </a:p>
        </p:txBody>
      </p:sp>
      <p:sp>
        <p:nvSpPr>
          <p:cNvPr id="16" name="Oval 15"/>
          <p:cNvSpPr/>
          <p:nvPr/>
        </p:nvSpPr>
        <p:spPr>
          <a:xfrm>
            <a:off x="971600" y="1340768"/>
            <a:ext cx="432048" cy="43204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2267744" y="1484784"/>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2123728" y="1916832"/>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971600" y="3068960"/>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259632" y="3068960"/>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2267744" y="3068960"/>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555776" y="3068960"/>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1500000">
            <a:off x="602465" y="1751845"/>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2081269" y="1904428"/>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rot="20100000" flipV="1">
            <a:off x="1648261" y="1751845"/>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2742251" y="1904428"/>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rot="20100000" flipV="1">
            <a:off x="8430883" y="1904428"/>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rot="1500000">
            <a:off x="7769901" y="1904428"/>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rapezoid 30"/>
          <p:cNvSpPr/>
          <p:nvPr/>
        </p:nvSpPr>
        <p:spPr>
          <a:xfrm>
            <a:off x="7812360" y="1916832"/>
            <a:ext cx="720080" cy="1296144"/>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p:cNvSpPr/>
          <p:nvPr/>
        </p:nvSpPr>
        <p:spPr>
          <a:xfrm>
            <a:off x="8244408"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a:off x="7956376"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small dove.png"/>
          <p:cNvPicPr>
            <a:picLocks noChangeAspect="1"/>
          </p:cNvPicPr>
          <p:nvPr/>
        </p:nvPicPr>
        <p:blipFill>
          <a:blip r:embed="rId2" cstate="print"/>
          <a:stretch>
            <a:fillRect/>
          </a:stretch>
        </p:blipFill>
        <p:spPr>
          <a:xfrm>
            <a:off x="7749993" y="1844824"/>
            <a:ext cx="854455" cy="888095"/>
          </a:xfrm>
          <a:prstGeom prst="rect">
            <a:avLst/>
          </a:prstGeom>
        </p:spPr>
      </p:pic>
      <p:sp>
        <p:nvSpPr>
          <p:cNvPr id="38" name="Oval 37"/>
          <p:cNvSpPr/>
          <p:nvPr/>
        </p:nvSpPr>
        <p:spPr>
          <a:xfrm>
            <a:off x="7956376" y="1484784"/>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rot="20100000" flipV="1">
            <a:off x="7371217" y="1751845"/>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6660232" y="1772816"/>
            <a:ext cx="720080"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rot="1500000">
            <a:off x="6363105" y="1751845"/>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732240"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020272"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2" descr="j0237940[1]"/>
          <p:cNvPicPr>
            <a:picLocks noChangeAspect="1" noChangeArrowheads="1"/>
          </p:cNvPicPr>
          <p:nvPr/>
        </p:nvPicPr>
        <p:blipFill>
          <a:blip r:embed="rId3" cstate="print"/>
          <a:srcRect/>
          <a:stretch>
            <a:fillRect/>
          </a:stretch>
        </p:blipFill>
        <p:spPr bwMode="auto">
          <a:xfrm>
            <a:off x="6516216" y="764704"/>
            <a:ext cx="936104" cy="740834"/>
          </a:xfrm>
          <a:prstGeom prst="rect">
            <a:avLst/>
          </a:prstGeom>
          <a:noFill/>
          <a:ln w="9525">
            <a:noFill/>
            <a:miter lim="800000"/>
            <a:headEnd/>
            <a:tailEnd/>
          </a:ln>
        </p:spPr>
      </p:pic>
      <p:sp>
        <p:nvSpPr>
          <p:cNvPr id="43" name="Oval 42"/>
          <p:cNvSpPr/>
          <p:nvPr/>
        </p:nvSpPr>
        <p:spPr>
          <a:xfrm>
            <a:off x="6732240" y="1340768"/>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itle 1"/>
          <p:cNvSpPr txBox="1">
            <a:spLocks/>
          </p:cNvSpPr>
          <p:nvPr/>
        </p:nvSpPr>
        <p:spPr bwMode="auto">
          <a:xfrm>
            <a:off x="395536" y="4590256"/>
            <a:ext cx="8424936" cy="1143000"/>
          </a:xfrm>
          <a:prstGeom prst="rect">
            <a:avLst/>
          </a:prstGeom>
          <a:noFill/>
          <a:ln w="9525">
            <a:noFill/>
            <a:miter lim="800000"/>
            <a:headEnd/>
            <a:tailEnd/>
          </a:ln>
        </p:spPr>
        <p:txBody>
          <a:bodyPr anchor="ctr"/>
          <a:lstStyle/>
          <a:p>
            <a:endParaRPr lang="en-CA" sz="2800" b="1"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dirty="0" err="1" smtClean="0">
                <a:solidFill>
                  <a:schemeClr val="bg1"/>
                </a:solidFill>
                <a:latin typeface="DevLys 010" pitchFamily="2" charset="0"/>
              </a:rPr>
              <a:t>oSls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Hkkb;ks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nsg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O;oLFkk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gq</a:t>
            </a:r>
            <a:r>
              <a:rPr lang="en-CA" sz="2800" b="1" dirty="0" smtClean="0">
                <a:solidFill>
                  <a:schemeClr val="bg1"/>
                </a:solidFill>
                <a:latin typeface="DevLys 010" pitchFamily="2" charset="0"/>
              </a:rPr>
              <a:t>, cu x,] </a:t>
            </a:r>
            <a:r>
              <a:rPr lang="en-CA" sz="2800" b="1" dirty="0" err="1" smtClean="0">
                <a:solidFill>
                  <a:schemeClr val="bg1"/>
                </a:solidFill>
                <a:latin typeface="DevLys 010" pitchFamily="2" charset="0"/>
              </a:rPr>
              <a:t>fd</a:t>
            </a:r>
            <a:r>
              <a:rPr lang="en-CA" sz="2800" b="1" dirty="0" smtClean="0">
                <a:solidFill>
                  <a:schemeClr val="bg1"/>
                </a:solidFill>
                <a:latin typeface="DevLys 010" pitchFamily="2" charset="0"/>
              </a:rPr>
              <a:t> ml </a:t>
            </a:r>
            <a:r>
              <a:rPr lang="en-CA" sz="2800" b="1" dirty="0" err="1" smtClean="0">
                <a:solidFill>
                  <a:schemeClr val="bg1"/>
                </a:solidFill>
                <a:latin typeface="DevLys 010" pitchFamily="2" charset="0"/>
              </a:rPr>
              <a:t>nwljs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tkvksa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gqvksa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mBk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rkfd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Qy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yk</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vc</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O;oLFkk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NwV</a:t>
            </a:r>
            <a:r>
              <a:rPr lang="en-CA" sz="2800" b="1" dirty="0" smtClean="0">
                <a:solidFill>
                  <a:schemeClr val="bg1"/>
                </a:solidFill>
                <a:latin typeface="DevLys 010" pitchFamily="2" charset="0"/>
              </a:rPr>
              <a:t> x,----</a:t>
            </a:r>
            <a:r>
              <a:rPr lang="en-CA" sz="2800" b="1" dirty="0" err="1" smtClean="0">
                <a:solidFill>
                  <a:schemeClr val="bg1"/>
                </a:solidFill>
                <a:latin typeface="DevLys 010" pitchFamily="2" charset="0"/>
              </a:rPr>
              <a:t>vc</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ubZ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jhfr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lsok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a:t>
            </a:r>
            <a:r>
              <a:rPr lang="en-CA" sz="2800" b="1" dirty="0" smtClean="0">
                <a:solidFill>
                  <a:schemeClr val="bg1"/>
                </a:solidFill>
                <a:latin typeface="Calibri" pitchFamily="34" charset="0"/>
              </a:rPr>
              <a:t>”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7%4]6</a:t>
            </a:r>
            <a:endParaRPr lang="en-CA" sz="2800" b="1" dirty="0" smtClean="0">
              <a:solidFill>
                <a:schemeClr val="bg1"/>
              </a:solidFill>
              <a:latin typeface="Calibri" pitchFamily="34" charset="0"/>
            </a:endParaRPr>
          </a:p>
          <a:p>
            <a:pPr algn="ctr"/>
            <a:endParaRPr lang="en-CA" dirty="0" smtClean="0">
              <a:solidFill>
                <a:schemeClr val="bg1"/>
              </a:solidFill>
              <a:latin typeface="Calibri" pitchFamily="34" charset="0"/>
            </a:endParaRPr>
          </a:p>
          <a:p>
            <a:pPr algn="ctr"/>
            <a:r>
              <a:rPr lang="en-CA" dirty="0" smtClean="0">
                <a:solidFill>
                  <a:schemeClr val="bg1"/>
                </a:solidFill>
                <a:latin typeface="Calibri" pitchFamily="34" charset="0"/>
              </a:rPr>
              <a:t>(</a:t>
            </a:r>
            <a:r>
              <a:rPr lang="en-CA" dirty="0" err="1" smtClean="0">
                <a:solidFill>
                  <a:schemeClr val="bg1"/>
                </a:solidFill>
                <a:latin typeface="DevLys 010" pitchFamily="2" charset="0"/>
              </a:rPr>
              <a:t>jksfe;ksa</a:t>
            </a:r>
            <a:r>
              <a:rPr lang="en-CA" dirty="0" smtClean="0">
                <a:solidFill>
                  <a:schemeClr val="bg1"/>
                </a:solidFill>
                <a:latin typeface="DevLys 010" pitchFamily="2" charset="0"/>
              </a:rPr>
              <a:t> 7%1&amp;6 </a:t>
            </a:r>
            <a:r>
              <a:rPr lang="en-CA" dirty="0" err="1" smtClean="0">
                <a:solidFill>
                  <a:schemeClr val="bg1"/>
                </a:solidFill>
                <a:latin typeface="DevLys 010" pitchFamily="2" charset="0"/>
              </a:rPr>
              <a:t>esa</a:t>
            </a:r>
            <a:r>
              <a:rPr lang="en-CA" dirty="0" smtClean="0">
                <a:solidFill>
                  <a:schemeClr val="bg1"/>
                </a:solidFill>
                <a:latin typeface="DevLys 010" pitchFamily="2" charset="0"/>
              </a:rPr>
              <a:t> </a:t>
            </a:r>
            <a:r>
              <a:rPr lang="en-CA" dirty="0" err="1" smtClean="0">
                <a:solidFill>
                  <a:schemeClr val="bg1"/>
                </a:solidFill>
                <a:latin typeface="DevLys 010" pitchFamily="2" charset="0"/>
              </a:rPr>
              <a:t>bLrseky</a:t>
            </a:r>
            <a:r>
              <a:rPr lang="en-CA" dirty="0" smtClean="0">
                <a:solidFill>
                  <a:schemeClr val="bg1"/>
                </a:solidFill>
                <a:latin typeface="DevLys 010" pitchFamily="2" charset="0"/>
              </a:rPr>
              <a:t> dh </a:t>
            </a:r>
            <a:r>
              <a:rPr lang="en-CA" dirty="0" err="1" smtClean="0">
                <a:solidFill>
                  <a:schemeClr val="bg1"/>
                </a:solidFill>
                <a:latin typeface="DevLys 010" pitchFamily="2" charset="0"/>
              </a:rPr>
              <a:t>x;h</a:t>
            </a:r>
            <a:r>
              <a:rPr lang="en-CA" dirty="0" smtClean="0">
                <a:solidFill>
                  <a:schemeClr val="bg1"/>
                </a:solidFill>
                <a:latin typeface="DevLys 010" pitchFamily="2" charset="0"/>
              </a:rPr>
              <a:t> </a:t>
            </a:r>
            <a:r>
              <a:rPr lang="en-CA" dirty="0" err="1" smtClean="0">
                <a:solidFill>
                  <a:schemeClr val="bg1"/>
                </a:solidFill>
                <a:latin typeface="DevLys 010" pitchFamily="2" charset="0"/>
              </a:rPr>
              <a:t>fØ;k</a:t>
            </a:r>
            <a:r>
              <a:rPr lang="en-CA" dirty="0" smtClean="0">
                <a:solidFill>
                  <a:schemeClr val="bg1"/>
                </a:solidFill>
                <a:latin typeface="DevLys 010" pitchFamily="2" charset="0"/>
              </a:rPr>
              <a:t> </a:t>
            </a:r>
            <a:r>
              <a:rPr lang="en-CA" dirty="0" err="1" smtClean="0">
                <a:solidFill>
                  <a:schemeClr val="bg1"/>
                </a:solidFill>
                <a:latin typeface="DevLys 010" pitchFamily="2" charset="0"/>
              </a:rPr>
              <a:t>dk</a:t>
            </a:r>
            <a:r>
              <a:rPr lang="en-CA" dirty="0" smtClean="0">
                <a:solidFill>
                  <a:schemeClr val="bg1"/>
                </a:solidFill>
                <a:latin typeface="DevLys 010" pitchFamily="2" charset="0"/>
              </a:rPr>
              <a:t> </a:t>
            </a:r>
            <a:r>
              <a:rPr lang="en-CA" dirty="0" err="1" smtClean="0">
                <a:solidFill>
                  <a:schemeClr val="bg1"/>
                </a:solidFill>
                <a:latin typeface="DevLys 010" pitchFamily="2" charset="0"/>
              </a:rPr>
              <a:t>vFkZ</a:t>
            </a:r>
            <a:r>
              <a:rPr lang="en-CA" dirty="0" smtClean="0">
                <a:solidFill>
                  <a:schemeClr val="bg1"/>
                </a:solidFill>
                <a:latin typeface="DevLys 010" pitchFamily="2" charset="0"/>
              </a:rPr>
              <a:t> ^</a:t>
            </a:r>
            <a:r>
              <a:rPr lang="en-CA" dirty="0" err="1" smtClean="0">
                <a:solidFill>
                  <a:schemeClr val="bg1"/>
                </a:solidFill>
                <a:latin typeface="DevLys 010" pitchFamily="2" charset="0"/>
              </a:rPr>
              <a:t>fdlh</a:t>
            </a:r>
            <a:r>
              <a:rPr lang="en-CA" dirty="0" smtClean="0">
                <a:solidFill>
                  <a:schemeClr val="bg1"/>
                </a:solidFill>
                <a:latin typeface="DevLys 010" pitchFamily="2" charset="0"/>
              </a:rPr>
              <a:t> </a:t>
            </a:r>
            <a:r>
              <a:rPr lang="en-CA" dirty="0" err="1" smtClean="0">
                <a:solidFill>
                  <a:schemeClr val="bg1"/>
                </a:solidFill>
                <a:latin typeface="DevLys 010" pitchFamily="2" charset="0"/>
              </a:rPr>
              <a:t>ls</a:t>
            </a:r>
            <a:r>
              <a:rPr lang="en-CA" dirty="0" smtClean="0">
                <a:solidFill>
                  <a:schemeClr val="bg1"/>
                </a:solidFill>
                <a:latin typeface="DevLys 010" pitchFamily="2" charset="0"/>
              </a:rPr>
              <a:t> </a:t>
            </a:r>
            <a:r>
              <a:rPr lang="en-CA" dirty="0" err="1" smtClean="0">
                <a:solidFill>
                  <a:schemeClr val="bg1"/>
                </a:solidFill>
                <a:latin typeface="DevLys 010" pitchFamily="2" charset="0"/>
              </a:rPr>
              <a:t>tqM</a:t>
            </a:r>
            <a:r>
              <a:rPr lang="en-CA" dirty="0" smtClean="0">
                <a:solidFill>
                  <a:schemeClr val="bg1"/>
                </a:solidFill>
                <a:latin typeface="DevLys 010" pitchFamily="2" charset="0"/>
              </a:rPr>
              <a:t>+ </a:t>
            </a:r>
            <a:r>
              <a:rPr lang="en-CA" dirty="0" err="1" smtClean="0">
                <a:solidFill>
                  <a:schemeClr val="bg1"/>
                </a:solidFill>
                <a:latin typeface="DevLys 010" pitchFamily="2" charset="0"/>
              </a:rPr>
              <a:t>tkus</a:t>
            </a:r>
            <a:r>
              <a:rPr lang="en-CA" dirty="0" smtClean="0">
                <a:solidFill>
                  <a:schemeClr val="bg1"/>
                </a:solidFill>
                <a:latin typeface="DevLys 010" pitchFamily="2" charset="0"/>
              </a:rPr>
              <a:t>* </a:t>
            </a:r>
            <a:r>
              <a:rPr lang="en-CA" dirty="0" err="1" smtClean="0">
                <a:solidFill>
                  <a:schemeClr val="bg1"/>
                </a:solidFill>
                <a:latin typeface="DevLys 010" pitchFamily="2" charset="0"/>
              </a:rPr>
              <a:t>ds</a:t>
            </a:r>
            <a:r>
              <a:rPr lang="en-CA" dirty="0" smtClean="0">
                <a:solidFill>
                  <a:schemeClr val="bg1"/>
                </a:solidFill>
                <a:latin typeface="DevLys 010" pitchFamily="2" charset="0"/>
              </a:rPr>
              <a:t> </a:t>
            </a:r>
            <a:r>
              <a:rPr lang="en-CA" dirty="0" err="1" smtClean="0">
                <a:solidFill>
                  <a:schemeClr val="bg1"/>
                </a:solidFill>
                <a:latin typeface="DevLys 010" pitchFamily="2" charset="0"/>
              </a:rPr>
              <a:t>ckjs</a:t>
            </a:r>
            <a:r>
              <a:rPr lang="en-CA" dirty="0" smtClean="0">
                <a:solidFill>
                  <a:schemeClr val="bg1"/>
                </a:solidFill>
                <a:latin typeface="DevLys 010" pitchFamily="2" charset="0"/>
              </a:rPr>
              <a:t> </a:t>
            </a:r>
            <a:r>
              <a:rPr lang="en-CA" dirty="0" err="1" smtClean="0">
                <a:solidFill>
                  <a:schemeClr val="bg1"/>
                </a:solidFill>
                <a:latin typeface="DevLys 010" pitchFamily="2" charset="0"/>
              </a:rPr>
              <a:t>esa</a:t>
            </a:r>
            <a:r>
              <a:rPr lang="en-CA" dirty="0" smtClean="0">
                <a:solidFill>
                  <a:schemeClr val="bg1"/>
                </a:solidFill>
                <a:latin typeface="DevLys 010" pitchFamily="2" charset="0"/>
              </a:rPr>
              <a:t> </a:t>
            </a:r>
            <a:r>
              <a:rPr lang="en-CA" dirty="0" err="1" smtClean="0">
                <a:solidFill>
                  <a:schemeClr val="bg1"/>
                </a:solidFill>
                <a:latin typeface="DevLys 010" pitchFamily="2" charset="0"/>
              </a:rPr>
              <a:t>crkrk</a:t>
            </a:r>
            <a:r>
              <a:rPr lang="en-CA" dirty="0" smtClean="0">
                <a:solidFill>
                  <a:schemeClr val="bg1"/>
                </a:solidFill>
                <a:latin typeface="DevLys 010" pitchFamily="2" charset="0"/>
              </a:rPr>
              <a:t> </a:t>
            </a:r>
            <a:r>
              <a:rPr lang="en-CA" dirty="0" err="1" smtClean="0">
                <a:solidFill>
                  <a:schemeClr val="bg1"/>
                </a:solidFill>
                <a:latin typeface="DevLys 010" pitchFamily="2" charset="0"/>
              </a:rPr>
              <a:t>gS</a:t>
            </a:r>
            <a:r>
              <a:rPr lang="en-CA" dirty="0" smtClean="0">
                <a:solidFill>
                  <a:schemeClr val="bg1"/>
                </a:solidFill>
                <a:latin typeface="DevLys 010" pitchFamily="2" charset="0"/>
              </a:rPr>
              <a:t>] </a:t>
            </a:r>
          </a:p>
          <a:p>
            <a:pPr algn="ctr"/>
            <a:r>
              <a:rPr lang="en-CA" dirty="0" err="1" smtClean="0">
                <a:solidFill>
                  <a:schemeClr val="bg1"/>
                </a:solidFill>
                <a:latin typeface="DevLys 010" pitchFamily="2" charset="0"/>
              </a:rPr>
              <a:t>ftls</a:t>
            </a:r>
            <a:r>
              <a:rPr lang="en-CA" dirty="0" smtClean="0">
                <a:solidFill>
                  <a:schemeClr val="bg1"/>
                </a:solidFill>
                <a:latin typeface="DevLys 010" pitchFamily="2" charset="0"/>
              </a:rPr>
              <a:t> </a:t>
            </a:r>
            <a:r>
              <a:rPr lang="en-CA" dirty="0" err="1" smtClean="0">
                <a:solidFill>
                  <a:schemeClr val="bg1"/>
                </a:solidFill>
                <a:latin typeface="DevLys 010" pitchFamily="2" charset="0"/>
              </a:rPr>
              <a:t>fookfgr</a:t>
            </a:r>
            <a:r>
              <a:rPr lang="en-CA" dirty="0" smtClean="0">
                <a:solidFill>
                  <a:schemeClr val="bg1"/>
                </a:solidFill>
                <a:latin typeface="DevLys 010" pitchFamily="2" charset="0"/>
              </a:rPr>
              <a:t> </a:t>
            </a:r>
            <a:r>
              <a:rPr lang="en-CA" dirty="0" err="1" smtClean="0">
                <a:solidFill>
                  <a:schemeClr val="bg1"/>
                </a:solidFill>
                <a:latin typeface="DevLys 010" pitchFamily="2" charset="0"/>
              </a:rPr>
              <a:t>n’kk</a:t>
            </a:r>
            <a:r>
              <a:rPr lang="en-CA" dirty="0" smtClean="0">
                <a:solidFill>
                  <a:schemeClr val="bg1"/>
                </a:solidFill>
                <a:latin typeface="DevLys 010" pitchFamily="2" charset="0"/>
              </a:rPr>
              <a:t> </a:t>
            </a:r>
            <a:r>
              <a:rPr lang="en-CA" dirty="0" err="1" smtClean="0">
                <a:solidFill>
                  <a:schemeClr val="bg1"/>
                </a:solidFill>
                <a:latin typeface="DevLys 010" pitchFamily="2" charset="0"/>
              </a:rPr>
              <a:t>Hkh</a:t>
            </a:r>
            <a:r>
              <a:rPr lang="en-CA" dirty="0" smtClean="0">
                <a:solidFill>
                  <a:schemeClr val="bg1"/>
                </a:solidFill>
                <a:latin typeface="DevLys 010" pitchFamily="2" charset="0"/>
              </a:rPr>
              <a:t> dg </a:t>
            </a:r>
            <a:r>
              <a:rPr lang="en-CA" dirty="0" err="1" smtClean="0">
                <a:solidFill>
                  <a:schemeClr val="bg1"/>
                </a:solidFill>
                <a:latin typeface="DevLys 010" pitchFamily="2" charset="0"/>
              </a:rPr>
              <a:t>ldrs</a:t>
            </a:r>
            <a:r>
              <a:rPr lang="en-CA" dirty="0" smtClean="0">
                <a:solidFill>
                  <a:schemeClr val="bg1"/>
                </a:solidFill>
                <a:latin typeface="DevLys 010" pitchFamily="2" charset="0"/>
              </a:rPr>
              <a:t> gSa½</a:t>
            </a:r>
            <a:r>
              <a:rPr lang="en-CA" b="1" dirty="0" smtClean="0">
                <a:solidFill>
                  <a:schemeClr val="bg1"/>
                </a:solidFill>
                <a:latin typeface="DevLys 010" pitchFamily="2" charset="0"/>
              </a:rPr>
              <a:t> </a:t>
            </a:r>
            <a:endParaRPr lang="en-CA" dirty="0" smtClean="0">
              <a:solidFill>
                <a:schemeClr val="bg1"/>
              </a:solidFill>
              <a:latin typeface="Calibri" pitchFamily="34" charset="0"/>
            </a:endParaRPr>
          </a:p>
        </p:txBody>
      </p:sp>
      <p:sp>
        <p:nvSpPr>
          <p:cNvPr id="48" name="Title 1"/>
          <p:cNvSpPr txBox="1">
            <a:spLocks/>
          </p:cNvSpPr>
          <p:nvPr/>
        </p:nvSpPr>
        <p:spPr>
          <a:xfrm>
            <a:off x="1541864" y="53752"/>
            <a:ext cx="6126480" cy="710952"/>
          </a:xfrm>
          <a:prstGeom prst="rect">
            <a:avLst/>
          </a:prstGeom>
          <a:solidFill>
            <a:schemeClr val="tx1"/>
          </a:solidFill>
        </p:spPr>
        <p:txBody>
          <a:bodyPr vert="horz" lIns="91440" tIns="45720" rIns="91440" bIns="45720" rtlCol="0" anchor="ctr">
            <a:noAutofit/>
          </a:bodyPr>
          <a:lstStyle/>
          <a:p>
            <a:pPr algn="ctr">
              <a:lnSpc>
                <a:spcPts val="2800"/>
              </a:lnSpc>
            </a:pPr>
            <a:r>
              <a:rPr lang="en-CA" sz="2400" b="1" kern="0" dirty="0" err="1" smtClean="0">
                <a:solidFill>
                  <a:srgbClr val="FF0000"/>
                </a:solidFill>
                <a:latin typeface="DevLys 010" pitchFamily="2" charset="0"/>
              </a:rPr>
              <a:t>Eklhg</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fookg</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djus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ds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fy</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O;oLFkk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ls</a:t>
            </a:r>
            <a:r>
              <a:rPr lang="en-CA" sz="2400" b="1" kern="0" dirty="0" smtClean="0">
                <a:solidFill>
                  <a:srgbClr val="FF0000"/>
                </a:solidFill>
                <a:latin typeface="DevLys 010" pitchFamily="2" charset="0"/>
              </a:rPr>
              <a:t> </a:t>
            </a:r>
          </a:p>
          <a:p>
            <a:pPr algn="ctr">
              <a:lnSpc>
                <a:spcPts val="2800"/>
              </a:lnSpc>
            </a:pPr>
            <a:r>
              <a:rPr lang="en-CA" sz="2400" b="1" kern="0" dirty="0" err="1" smtClean="0">
                <a:solidFill>
                  <a:srgbClr val="FF0000"/>
                </a:solidFill>
                <a:latin typeface="DevLys 010" pitchFamily="2" charset="0"/>
              </a:rPr>
              <a:t>LorU</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fd;s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x;s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gSa</a:t>
            </a:r>
            <a:endParaRPr kumimoji="0" lang="en-CA" sz="2400" b="1" i="0" u="none" strike="noStrike" kern="1200" cap="none" spc="0" normalizeH="0" baseline="0" noProof="0" dirty="0" smtClean="0">
              <a:ln>
                <a:noFill/>
              </a:ln>
              <a:solidFill>
                <a:srgbClr val="FF0000"/>
              </a:solidFill>
              <a:effectLst/>
              <a:uLnTx/>
              <a:uFillTx/>
              <a:latin typeface="Calibri" pitchFamily="34" charset="0"/>
              <a:ea typeface="+mj-ea"/>
              <a:cs typeface="+mj-cs"/>
            </a:endParaRPr>
          </a:p>
        </p:txBody>
      </p:sp>
      <p:sp>
        <p:nvSpPr>
          <p:cNvPr id="20" name="TextBox 9"/>
          <p:cNvSpPr txBox="1">
            <a:spLocks noChangeArrowheads="1"/>
          </p:cNvSpPr>
          <p:nvPr/>
        </p:nvSpPr>
        <p:spPr bwMode="auto">
          <a:xfrm>
            <a:off x="6516216" y="2060848"/>
            <a:ext cx="864096" cy="401264"/>
          </a:xfrm>
          <a:prstGeom prst="rect">
            <a:avLst/>
          </a:prstGeom>
          <a:noFill/>
          <a:ln w="9525">
            <a:noFill/>
            <a:miter lim="800000"/>
            <a:headEnd/>
            <a:tailEnd/>
          </a:ln>
        </p:spPr>
        <p:txBody>
          <a:bodyPr wrap="square">
            <a:spAutoFit/>
          </a:bodyPr>
          <a:lstStyle/>
          <a:p>
            <a:pPr algn="ctr">
              <a:lnSpc>
                <a:spcPts val="2200"/>
              </a:lnSpc>
            </a:pP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h’kq</a:t>
            </a:r>
            <a:endParaRPr lang="en-CA" sz="2800" b="1" dirty="0">
              <a:solidFill>
                <a:schemeClr val="bg1"/>
              </a:solidFill>
            </a:endParaRPr>
          </a:p>
        </p:txBody>
      </p:sp>
      <p:pic>
        <p:nvPicPr>
          <p:cNvPr id="47" name="Picture 46" descr="4you.png"/>
          <p:cNvPicPr>
            <a:picLocks noChangeAspect="1"/>
          </p:cNvPicPr>
          <p:nvPr/>
        </p:nvPicPr>
        <p:blipFill>
          <a:blip r:embed="rId4" cstate="print"/>
          <a:srcRect l="19258" t="16482" r="55616" b="51037"/>
          <a:stretch>
            <a:fillRect/>
          </a:stretch>
        </p:blipFill>
        <p:spPr>
          <a:xfrm>
            <a:off x="3347864" y="1052736"/>
            <a:ext cx="2448272" cy="2887579"/>
          </a:xfrm>
          <a:prstGeom prst="rect">
            <a:avLst/>
          </a:prstGeom>
        </p:spPr>
      </p:pic>
      <p:sp>
        <p:nvSpPr>
          <p:cNvPr id="50" name="Smiley Face 49"/>
          <p:cNvSpPr/>
          <p:nvPr/>
        </p:nvSpPr>
        <p:spPr>
          <a:xfrm>
            <a:off x="4211960" y="2132856"/>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8"/>
          <p:cNvSpPr txBox="1">
            <a:spLocks noChangeArrowheads="1"/>
          </p:cNvSpPr>
          <p:nvPr/>
        </p:nvSpPr>
        <p:spPr bwMode="auto">
          <a:xfrm>
            <a:off x="3707903" y="3501008"/>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9" name="Rectangle 48"/>
          <p:cNvSpPr/>
          <p:nvPr/>
        </p:nvSpPr>
        <p:spPr>
          <a:xfrm>
            <a:off x="6372200" y="3543399"/>
            <a:ext cx="2448272" cy="461665"/>
          </a:xfrm>
          <a:prstGeom prst="rect">
            <a:avLst/>
          </a:prstGeom>
        </p:spPr>
        <p:txBody>
          <a:bodyPr wrap="square">
            <a:spAutoFit/>
          </a:bodyPr>
          <a:lstStyle/>
          <a:p>
            <a:pPr algn="ctr"/>
            <a:r>
              <a:rPr lang="en-CA" sz="800" dirty="0" smtClean="0">
                <a:solidFill>
                  <a:schemeClr val="tx1">
                    <a:lumMod val="50000"/>
                  </a:schemeClr>
                </a:solidFill>
                <a:latin typeface="Arial" pitchFamily="34" charset="0"/>
                <a:cs typeface="Arial" pitchFamily="34" charset="0"/>
              </a:rPr>
              <a:t>Crown, dove, Bible</a:t>
            </a:r>
          </a:p>
          <a:p>
            <a:pPr algn="ctr"/>
            <a:r>
              <a:rPr lang="en-CA" sz="800" dirty="0" smtClean="0">
                <a:solidFill>
                  <a:schemeClr val="tx1">
                    <a:lumMod val="50000"/>
                  </a:schemeClr>
                </a:solidFill>
                <a:latin typeface="Arial" pitchFamily="34" charset="0"/>
                <a:cs typeface="Arial" pitchFamily="34" charset="0"/>
              </a:rPr>
              <a:t>Microsoft clip art © 2013 Microsoft Corporation. </a:t>
            </a:r>
          </a:p>
          <a:p>
            <a:pPr algn="ctr"/>
            <a:endParaRPr lang="en-CA" sz="800" dirty="0">
              <a:latin typeface="Arial" pitchFamily="34" charset="0"/>
              <a:cs typeface="Arial" pitchFamily="34" charset="0"/>
            </a:endParaRPr>
          </a:p>
        </p:txBody>
      </p:sp>
      <p:sp>
        <p:nvSpPr>
          <p:cNvPr id="46" name="TextBox 45"/>
          <p:cNvSpPr txBox="1"/>
          <p:nvPr/>
        </p:nvSpPr>
        <p:spPr>
          <a:xfrm>
            <a:off x="8244408" y="6444044"/>
            <a:ext cx="899592" cy="369332"/>
          </a:xfrm>
          <a:prstGeom prst="rect">
            <a:avLst/>
          </a:prstGeom>
          <a:noFill/>
        </p:spPr>
        <p:txBody>
          <a:bodyPr wrap="square" rtlCol="0">
            <a:spAutoFit/>
          </a:bodyPr>
          <a:lstStyle/>
          <a:p>
            <a:pPr algn="ctr"/>
            <a:r>
              <a:rPr lang="en-CA" dirty="0" smtClean="0">
                <a:solidFill>
                  <a:schemeClr val="bg1"/>
                </a:solidFill>
              </a:rPr>
              <a:t>46,47</a:t>
            </a:r>
            <a:endParaRPr lang="en-CA" dirty="0">
              <a:solidFill>
                <a:schemeClr val="bg1"/>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23" name="Title 2"/>
          <p:cNvSpPr txBox="1">
            <a:spLocks/>
          </p:cNvSpPr>
          <p:nvPr/>
        </p:nvSpPr>
        <p:spPr bwMode="auto">
          <a:xfrm>
            <a:off x="539552" y="105192"/>
            <a:ext cx="8046720"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2800"/>
              </a:lnSpc>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thou dh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O;oLFkk</a:t>
            </a:r>
            <a:r>
              <a:rPr lang="en-CA" sz="2800" b="1" kern="0" dirty="0" smtClean="0">
                <a:solidFill>
                  <a:srgbClr val="FF0000"/>
                </a:solidFill>
                <a:latin typeface="DevLys 010" pitchFamily="2" charset="0"/>
              </a:rPr>
              <a:t> </a:t>
            </a:r>
          </a:p>
          <a:p>
            <a:pPr algn="ctr">
              <a:lnSpc>
                <a:spcPts val="2800"/>
              </a:lnSpc>
            </a:pPr>
            <a:r>
              <a:rPr lang="en-CA" sz="2800" b="1" kern="0" dirty="0" err="1" smtClean="0">
                <a:solidFill>
                  <a:srgbClr val="FF0000"/>
                </a:solidFill>
                <a:latin typeface="DevLys 010" pitchFamily="2" charset="0"/>
              </a:rPr>
              <a:t>Uks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iki</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e`R;q</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O;oLFkk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LorU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fn;k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US" sz="2800" b="1" dirty="0" smtClean="0">
              <a:solidFill>
                <a:srgbClr val="FF0000"/>
              </a:solidFill>
              <a:latin typeface="Calibri" pitchFamily="34" charset="0"/>
            </a:endParaRPr>
          </a:p>
        </p:txBody>
      </p:sp>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kern="0" dirty="0" err="1" smtClean="0">
                <a:solidFill>
                  <a:schemeClr val="bg1"/>
                </a:solidFill>
                <a:latin typeface="DevLys 010" pitchFamily="2" charset="0"/>
              </a:rPr>
              <a:t>Eklhg</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mlds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lkFk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Øwl</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ekjs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x;s</a:t>
            </a:r>
            <a:r>
              <a:rPr lang="en-CA" sz="2000" b="1" kern="0" dirty="0" smtClean="0">
                <a:solidFill>
                  <a:schemeClr val="bg1"/>
                </a:solidFill>
                <a:latin typeface="DevLys 010" pitchFamily="2" charset="0"/>
              </a:rPr>
              <a:t> &amp;</a:t>
            </a:r>
            <a:r>
              <a:rPr lang="en-CA" sz="2000" b="1" kern="0" dirty="0" err="1" smtClean="0">
                <a:solidFill>
                  <a:schemeClr val="bg1"/>
                </a:solidFill>
                <a:latin typeface="DevLys 010" pitchFamily="2" charset="0"/>
              </a:rPr>
              <a:t>ftyk;s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ny</a:t>
            </a:r>
            <a:r>
              <a:rPr lang="en-CA" sz="2000" b="1" kern="0" dirty="0" smtClean="0">
                <a:solidFill>
                  <a:schemeClr val="bg1"/>
                </a:solidFill>
                <a:latin typeface="DevLys 010" pitchFamily="2" charset="0"/>
              </a:rPr>
              <a:t> ;k </a:t>
            </a:r>
            <a:r>
              <a:rPr lang="en-CA" sz="2000" b="1" kern="0" dirty="0" err="1" smtClean="0">
                <a:solidFill>
                  <a:schemeClr val="bg1"/>
                </a:solidFill>
                <a:latin typeface="DevLys 010" pitchFamily="2" charset="0"/>
              </a:rPr>
              <a:t>Vhe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izf’k</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gSA</a:t>
            </a:r>
            <a:r>
              <a:rPr lang="en-CA" sz="2000" b="1" kern="0" dirty="0" smtClean="0">
                <a:solidFill>
                  <a:schemeClr val="bg1"/>
                </a:solidFill>
                <a:latin typeface="DevLys 010" pitchFamily="2" charset="0"/>
              </a:rPr>
              <a:t> </a:t>
            </a:r>
            <a:endParaRPr lang="en-CA" sz="2000" b="1" dirty="0">
              <a:solidFill>
                <a:schemeClr val="bg1"/>
              </a:solidFill>
              <a:latin typeface="Calibri" pitchFamily="34" charset="0"/>
            </a:endParaRPr>
          </a:p>
        </p:txBody>
      </p:sp>
      <p:sp>
        <p:nvSpPr>
          <p:cNvPr id="33" name="TextBox 32"/>
          <p:cNvSpPr txBox="1"/>
          <p:nvPr/>
        </p:nvSpPr>
        <p:spPr>
          <a:xfrm>
            <a:off x="755576" y="4509120"/>
            <a:ext cx="6912768" cy="400110"/>
          </a:xfrm>
          <a:prstGeom prst="rect">
            <a:avLst/>
          </a:prstGeom>
          <a:noFill/>
        </p:spPr>
        <p:txBody>
          <a:bodyPr wrap="square" rtlCol="0">
            <a:spAutoFit/>
          </a:bodyPr>
          <a:lstStyle/>
          <a:p>
            <a:r>
              <a:rPr lang="en-CA" sz="2000" b="1" kern="0" dirty="0" err="1" smtClean="0">
                <a:solidFill>
                  <a:schemeClr val="bg1"/>
                </a:solidFill>
                <a:latin typeface="DevLys 010" pitchFamily="2" charset="0"/>
              </a:rPr>
              <a:t>gekjs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iqjkus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izf’k</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iki</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vc</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dksbZ</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vf</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kdkj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gSA</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sls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ijUrq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p>
          <a:p>
            <a:pPr algn="ctr">
              <a:lnSpc>
                <a:spcPts val="2800"/>
              </a:lnSpc>
            </a:pP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thfor</a:t>
            </a:r>
            <a:r>
              <a:rPr lang="en-CA" sz="2800" b="1" dirty="0" smtClean="0">
                <a:solidFill>
                  <a:schemeClr val="bg1"/>
                </a:solidFill>
                <a:latin typeface="DevLys 010" pitchFamily="2" charset="0"/>
              </a:rPr>
              <a:t> le&gt;</a:t>
            </a:r>
            <a:r>
              <a:rPr lang="en-CA" sz="2800" b="1" dirty="0" err="1" smtClean="0">
                <a:solidFill>
                  <a:schemeClr val="bg1"/>
                </a:solidFill>
                <a:latin typeface="DevLys 010" pitchFamily="2" charset="0"/>
              </a:rPr>
              <a:t>ksA</a:t>
            </a:r>
            <a:r>
              <a:rPr lang="en-CA" sz="2800" b="1" dirty="0" smtClean="0">
                <a:solidFill>
                  <a:schemeClr val="bg1"/>
                </a:solidFill>
                <a:latin typeface="Calibri" pitchFamily="34" charset="0"/>
              </a:rPr>
              <a:t>”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6%11</a:t>
            </a:r>
            <a:endParaRPr lang="en-US" sz="2800" b="1" dirty="0" smtClean="0">
              <a:solidFill>
                <a:schemeClr val="bg1"/>
              </a:solidFill>
              <a:latin typeface="Calibri" pitchFamily="34" charset="0"/>
            </a:endParaRPr>
          </a:p>
          <a:p>
            <a:pPr lvl="0" algn="ctr" eaLnBrk="0" hangingPunct="0">
              <a:defRPr/>
            </a:pPr>
            <a:r>
              <a:rPr lang="en-US" sz="2800" b="1" kern="0" dirty="0" smtClean="0">
                <a:solidFill>
                  <a:schemeClr val="bg1"/>
                </a:solidFill>
                <a:latin typeface="Calibri" pitchFamily="34" charset="0"/>
              </a:rPr>
              <a:t>“</a:t>
            </a:r>
            <a:r>
              <a:rPr lang="en-CA" sz="2800" b="1" dirty="0" err="1" smtClean="0">
                <a:solidFill>
                  <a:schemeClr val="bg1"/>
                </a:solidFill>
                <a:latin typeface="DevLys 010" pitchFamily="2" charset="0"/>
              </a:rPr>
              <a:t>sD;ksafd</a:t>
            </a:r>
            <a:r>
              <a:rPr lang="en-CA" sz="2800" b="1" dirty="0" smtClean="0">
                <a:solidFill>
                  <a:schemeClr val="bg1"/>
                </a:solidFill>
                <a:latin typeface="DevLys 010" pitchFamily="2" charset="0"/>
              </a:rPr>
              <a:t> thou dh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O;oLFkk</a:t>
            </a:r>
            <a:r>
              <a:rPr lang="en-CA" sz="2800" b="1" dirty="0" smtClean="0">
                <a:solidFill>
                  <a:schemeClr val="bg1"/>
                </a:solidFill>
                <a:latin typeface="DevLys 010" pitchFamily="2" charset="0"/>
              </a:rPr>
              <a:t> u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eq</a:t>
            </a:r>
            <a:r>
              <a:rPr lang="en-CA" sz="2800" b="1" dirty="0" smtClean="0">
                <a:solidFill>
                  <a:schemeClr val="bg1"/>
                </a:solidFill>
                <a:latin typeface="DevLys 010" pitchFamily="2" charset="0"/>
              </a:rPr>
              <a:t>&gt;s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e`R;q</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O;oLFkk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LorU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fn;k</a:t>
            </a:r>
            <a:r>
              <a:rPr lang="en-US" sz="2800" b="1" kern="0" dirty="0" smtClean="0">
                <a:solidFill>
                  <a:schemeClr val="bg1"/>
                </a:solidFill>
                <a:latin typeface="Calibri" pitchFamily="34" charset="0"/>
              </a:rPr>
              <a:t>  ”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8%2</a:t>
            </a:r>
            <a:endParaRPr lang="en-CA" sz="2800" kern="0" dirty="0" smtClean="0">
              <a:latin typeface="Calibri" pitchFamily="34" charset="0"/>
            </a:endParaRPr>
          </a:p>
          <a:p>
            <a:pPr algn="ctr"/>
            <a:endParaRPr lang="en-CA" sz="2400" dirty="0" smtClean="0"/>
          </a:p>
          <a:p>
            <a:pPr algn="ctr"/>
            <a:endParaRPr lang="en-CA" sz="2400" dirty="0" smtClean="0"/>
          </a:p>
        </p:txBody>
      </p:sp>
      <p:sp>
        <p:nvSpPr>
          <p:cNvPr id="20" name="TextBox 19"/>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48</a:t>
            </a:r>
            <a:endParaRPr lang="en-CA" dirty="0">
              <a:solidFill>
                <a:schemeClr val="bg1"/>
              </a:solidFill>
            </a:endParaRPr>
          </a:p>
        </p:txBody>
      </p:sp>
      <p:pic>
        <p:nvPicPr>
          <p:cNvPr id="21" name="Picture 20" descr="lord-jesus-christ-coming-293608.gif"/>
          <p:cNvPicPr>
            <a:picLocks noChangeAspect="1"/>
          </p:cNvPicPr>
          <p:nvPr/>
        </p:nvPicPr>
        <p:blipFill>
          <a:blip r:embed="rId4" cstate="print"/>
          <a:stretch>
            <a:fillRect/>
          </a:stretch>
        </p:blipFill>
        <p:spPr>
          <a:xfrm>
            <a:off x="3610864"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115616" y="2718048"/>
            <a:ext cx="1882552" cy="1143000"/>
          </a:xfrm>
        </p:spPr>
        <p:txBody>
          <a:bodyPr>
            <a:normAutofit fontScale="90000"/>
          </a:bodyPr>
          <a:lstStyle/>
          <a:p>
            <a:r>
              <a:rPr lang="en-CA" sz="14000" dirty="0" smtClean="0">
                <a:solidFill>
                  <a:schemeClr val="tx1"/>
                </a:solidFill>
                <a:latin typeface="Arial Black" pitchFamily="34" charset="0"/>
              </a:rPr>
              <a:t>S</a:t>
            </a:r>
            <a:endParaRPr lang="en-CA" sz="14000" dirty="0">
              <a:solidFill>
                <a:schemeClr val="tx1"/>
              </a:solidFill>
              <a:latin typeface="Arial Black" pitchFamily="34" charset="0"/>
            </a:endParaRPr>
          </a:p>
        </p:txBody>
      </p:sp>
      <p:sp>
        <p:nvSpPr>
          <p:cNvPr id="6" name="TextBox 5"/>
          <p:cNvSpPr txBox="1"/>
          <p:nvPr/>
        </p:nvSpPr>
        <p:spPr>
          <a:xfrm>
            <a:off x="3563888" y="188640"/>
            <a:ext cx="5471592" cy="1384995"/>
          </a:xfrm>
          <a:prstGeom prst="rect">
            <a:avLst/>
          </a:prstGeom>
          <a:noFill/>
        </p:spPr>
        <p:txBody>
          <a:bodyPr wrap="square" rtlCol="0">
            <a:spAutoFit/>
          </a:bodyPr>
          <a:lstStyle/>
          <a:p>
            <a:pPr algn="ct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6&amp;8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izkIr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vuqlkj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ijh</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kkvksa</a:t>
            </a:r>
            <a:r>
              <a:rPr lang="en-CA" sz="2800" b="1" dirty="0" smtClean="0">
                <a:solidFill>
                  <a:schemeClr val="bg1"/>
                </a:solidFill>
                <a:latin typeface="DevLys 010" pitchFamily="2" charset="0"/>
              </a:rPr>
              <a:t> ;k </a:t>
            </a:r>
            <a:r>
              <a:rPr lang="en-CA" sz="2800" b="1" dirty="0" err="1" smtClean="0">
                <a:solidFill>
                  <a:schemeClr val="bg1"/>
                </a:solidFill>
                <a:latin typeface="DevLys 010" pitchFamily="2" charset="0"/>
              </a:rPr>
              <a:t>vfHkyk"kkvksa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t; </a:t>
            </a:r>
            <a:r>
              <a:rPr lang="en-CA" sz="2800" b="1" dirty="0" err="1" smtClean="0">
                <a:solidFill>
                  <a:schemeClr val="bg1"/>
                </a:solidFill>
                <a:latin typeface="DevLys 010" pitchFamily="2" charset="0"/>
              </a:rPr>
              <a:t>ikus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a:t>
            </a:r>
          </a:p>
          <a:p>
            <a:pPr algn="ctr"/>
            <a:endParaRPr lang="en-CA" sz="1400" b="1" dirty="0" smtClean="0">
              <a:solidFill>
                <a:srgbClr val="00B0F0"/>
              </a:solidFill>
              <a:latin typeface="Calibri" pitchFamily="34" charset="0"/>
            </a:endParaRPr>
          </a:p>
          <a:p>
            <a:pPr algn="ctr"/>
            <a:endParaRPr lang="en-CA" sz="1400" b="1" dirty="0" smtClean="0">
              <a:solidFill>
                <a:srgbClr val="00B0F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err="1" smtClean="0">
                <a:solidFill>
                  <a:schemeClr val="bg1"/>
                </a:solidFill>
                <a:latin typeface="DevLys 010" pitchFamily="2" charset="0"/>
              </a:rPr>
              <a:t>jksfe;ksa</a:t>
            </a:r>
            <a:r>
              <a:rPr lang="en-CA" dirty="0" smtClean="0">
                <a:solidFill>
                  <a:schemeClr val="bg1"/>
                </a:solidFill>
                <a:latin typeface="DevLys 010" pitchFamily="2" charset="0"/>
              </a:rPr>
              <a:t> 6 dh </a:t>
            </a:r>
            <a:r>
              <a:rPr lang="en-CA" dirty="0" err="1" smtClean="0">
                <a:solidFill>
                  <a:schemeClr val="bg1"/>
                </a:solidFill>
                <a:latin typeface="DevLys 010" pitchFamily="2" charset="0"/>
              </a:rPr>
              <a:t>pkjksa</a:t>
            </a:r>
            <a:r>
              <a:rPr lang="en-CA" dirty="0" smtClean="0">
                <a:solidFill>
                  <a:schemeClr val="bg1"/>
                </a:solidFill>
                <a:latin typeface="DevLys 010" pitchFamily="2" charset="0"/>
              </a:rPr>
              <a:t> </a:t>
            </a:r>
            <a:r>
              <a:rPr lang="en-CA" dirty="0" err="1" smtClean="0">
                <a:solidFill>
                  <a:schemeClr val="bg1"/>
                </a:solidFill>
                <a:latin typeface="DevLys 010" pitchFamily="2" charset="0"/>
              </a:rPr>
              <a:t>fØ;k,a</a:t>
            </a:r>
            <a:r>
              <a:rPr lang="en-CA" dirty="0" smtClean="0">
                <a:solidFill>
                  <a:schemeClr val="bg1"/>
                </a:solidFill>
                <a:latin typeface="DevLys 010" pitchFamily="2" charset="0"/>
              </a:rPr>
              <a:t>]</a:t>
            </a:r>
            <a:r>
              <a:rPr lang="en-CA" dirty="0" err="1" smtClean="0">
                <a:solidFill>
                  <a:schemeClr val="bg1"/>
                </a:solidFill>
                <a:latin typeface="DevLys 010" pitchFamily="2" charset="0"/>
              </a:rPr>
              <a:t>vkKk,a</a:t>
            </a:r>
            <a:r>
              <a:rPr lang="en-CA" dirty="0" smtClean="0">
                <a:solidFill>
                  <a:schemeClr val="bg1"/>
                </a:solidFill>
                <a:latin typeface="DevLys 010" pitchFamily="2" charset="0"/>
              </a:rPr>
              <a:t> </a:t>
            </a:r>
            <a:r>
              <a:rPr lang="en-CA" dirty="0" err="1" smtClean="0">
                <a:solidFill>
                  <a:schemeClr val="bg1"/>
                </a:solidFill>
                <a:latin typeface="DevLys 010" pitchFamily="2" charset="0"/>
              </a:rPr>
              <a:t>gSaA</a:t>
            </a:r>
            <a:r>
              <a:rPr lang="en-CA" dirty="0" smtClean="0">
                <a:solidFill>
                  <a:schemeClr val="bg1"/>
                </a:solidFill>
                <a:latin typeface="DevLys 010" pitchFamily="2" charset="0"/>
              </a:rPr>
              <a:t> </a:t>
            </a:r>
            <a:r>
              <a:rPr lang="en-CA" dirty="0" err="1" smtClean="0">
                <a:solidFill>
                  <a:schemeClr val="bg1"/>
                </a:solidFill>
                <a:latin typeface="DevLys 010" pitchFamily="2" charset="0"/>
              </a:rPr>
              <a:t>jksfe;ksa</a:t>
            </a:r>
            <a:r>
              <a:rPr lang="en-CA" dirty="0" smtClean="0">
                <a:solidFill>
                  <a:schemeClr val="bg1"/>
                </a:solidFill>
                <a:latin typeface="DevLys 010" pitchFamily="2" charset="0"/>
              </a:rPr>
              <a:t> 8 </a:t>
            </a:r>
            <a:r>
              <a:rPr lang="en-CA" dirty="0" err="1" smtClean="0">
                <a:solidFill>
                  <a:schemeClr val="bg1"/>
                </a:solidFill>
                <a:latin typeface="DevLys 010" pitchFamily="2" charset="0"/>
              </a:rPr>
              <a:t>ls</a:t>
            </a:r>
            <a:r>
              <a:rPr lang="en-CA" dirty="0" smtClean="0">
                <a:solidFill>
                  <a:schemeClr val="bg1"/>
                </a:solidFill>
                <a:latin typeface="DevLys 010" pitchFamily="2" charset="0"/>
              </a:rPr>
              <a:t> </a:t>
            </a:r>
            <a:r>
              <a:rPr lang="en-CA" dirty="0" err="1" smtClean="0">
                <a:solidFill>
                  <a:schemeClr val="bg1"/>
                </a:solidFill>
                <a:latin typeface="DevLys 010" pitchFamily="2" charset="0"/>
              </a:rPr>
              <a:t>rhu</a:t>
            </a:r>
            <a:r>
              <a:rPr lang="en-CA" dirty="0" smtClean="0">
                <a:solidFill>
                  <a:schemeClr val="bg1"/>
                </a:solidFill>
                <a:latin typeface="DevLys 010" pitchFamily="2" charset="0"/>
              </a:rPr>
              <a:t> </a:t>
            </a:r>
            <a:r>
              <a:rPr lang="en-CA" dirty="0" err="1" smtClean="0">
                <a:solidFill>
                  <a:schemeClr val="bg1"/>
                </a:solidFill>
                <a:latin typeface="DevLys 010" pitchFamily="2" charset="0"/>
              </a:rPr>
              <a:t>ckrsa</a:t>
            </a:r>
            <a:r>
              <a:rPr lang="en-CA" dirty="0" smtClean="0">
                <a:solidFill>
                  <a:schemeClr val="bg1"/>
                </a:solidFill>
                <a:latin typeface="DevLys 010" pitchFamily="2" charset="0"/>
              </a:rPr>
              <a:t> </a:t>
            </a:r>
            <a:r>
              <a:rPr lang="en-CA" dirty="0" err="1" smtClean="0">
                <a:solidFill>
                  <a:schemeClr val="bg1"/>
                </a:solidFill>
                <a:latin typeface="DevLys 010" pitchFamily="2" charset="0"/>
              </a:rPr>
              <a:t>vkns’kkRed</a:t>
            </a:r>
            <a:r>
              <a:rPr lang="en-CA" dirty="0" smtClean="0">
                <a:solidFill>
                  <a:schemeClr val="bg1"/>
                </a:solidFill>
                <a:latin typeface="DevLys 010" pitchFamily="2" charset="0"/>
              </a:rPr>
              <a:t> :</a:t>
            </a:r>
            <a:r>
              <a:rPr lang="en-CA" dirty="0" err="1" smtClean="0">
                <a:solidFill>
                  <a:schemeClr val="bg1"/>
                </a:solidFill>
                <a:latin typeface="DevLys 010" pitchFamily="2" charset="0"/>
              </a:rPr>
              <a:t>Ik</a:t>
            </a:r>
            <a:r>
              <a:rPr lang="en-CA" dirty="0" smtClean="0">
                <a:solidFill>
                  <a:schemeClr val="bg1"/>
                </a:solidFill>
                <a:latin typeface="DevLys 010" pitchFamily="2" charset="0"/>
              </a:rPr>
              <a:t> </a:t>
            </a:r>
            <a:r>
              <a:rPr lang="en-CA" dirty="0" err="1" smtClean="0">
                <a:solidFill>
                  <a:schemeClr val="bg1"/>
                </a:solidFill>
                <a:latin typeface="DevLys 010" pitchFamily="2" charset="0"/>
              </a:rPr>
              <a:t>esa</a:t>
            </a:r>
            <a:r>
              <a:rPr lang="en-CA" dirty="0" smtClean="0">
                <a:solidFill>
                  <a:schemeClr val="bg1"/>
                </a:solidFill>
                <a:latin typeface="DevLys 010" pitchFamily="2" charset="0"/>
              </a:rPr>
              <a:t> </a:t>
            </a:r>
            <a:r>
              <a:rPr lang="en-CA" dirty="0" err="1" smtClean="0">
                <a:solidFill>
                  <a:schemeClr val="bg1"/>
                </a:solidFill>
                <a:latin typeface="DevLys 010" pitchFamily="2" charset="0"/>
              </a:rPr>
              <a:t>ugha</a:t>
            </a:r>
            <a:r>
              <a:rPr lang="en-CA" dirty="0" smtClean="0">
                <a:solidFill>
                  <a:schemeClr val="bg1"/>
                </a:solidFill>
                <a:latin typeface="DevLys 010" pitchFamily="2" charset="0"/>
              </a:rPr>
              <a:t> </a:t>
            </a:r>
            <a:r>
              <a:rPr lang="en-CA" dirty="0" err="1" smtClean="0">
                <a:solidFill>
                  <a:schemeClr val="bg1"/>
                </a:solidFill>
                <a:latin typeface="DevLys 010" pitchFamily="2" charset="0"/>
              </a:rPr>
              <a:t>fy</a:t>
            </a:r>
            <a:r>
              <a:rPr lang="en-CA" dirty="0" smtClean="0">
                <a:solidFill>
                  <a:schemeClr val="bg1"/>
                </a:solidFill>
                <a:latin typeface="DevLys 010" pitchFamily="2" charset="0"/>
              </a:rPr>
              <a:t>[</a:t>
            </a:r>
            <a:r>
              <a:rPr lang="en-CA" dirty="0" err="1" smtClean="0">
                <a:solidFill>
                  <a:schemeClr val="bg1"/>
                </a:solidFill>
                <a:latin typeface="DevLys 010" pitchFamily="2" charset="0"/>
              </a:rPr>
              <a:t>kh</a:t>
            </a:r>
            <a:r>
              <a:rPr lang="en-CA" dirty="0" smtClean="0">
                <a:solidFill>
                  <a:schemeClr val="bg1"/>
                </a:solidFill>
                <a:latin typeface="DevLys 010" pitchFamily="2" charset="0"/>
              </a:rPr>
              <a:t> </a:t>
            </a:r>
            <a:r>
              <a:rPr lang="en-CA" dirty="0" err="1" smtClean="0">
                <a:solidFill>
                  <a:schemeClr val="bg1"/>
                </a:solidFill>
                <a:latin typeface="DevLys 010" pitchFamily="2" charset="0"/>
              </a:rPr>
              <a:t>x;h</a:t>
            </a:r>
            <a:r>
              <a:rPr lang="en-CA" dirty="0" smtClean="0">
                <a:solidFill>
                  <a:schemeClr val="bg1"/>
                </a:solidFill>
                <a:latin typeface="DevLys 010" pitchFamily="2" charset="0"/>
              </a:rPr>
              <a:t> </a:t>
            </a:r>
            <a:r>
              <a:rPr lang="en-CA" dirty="0" err="1" smtClean="0">
                <a:solidFill>
                  <a:schemeClr val="bg1"/>
                </a:solidFill>
                <a:latin typeface="DevLys 010" pitchFamily="2" charset="0"/>
              </a:rPr>
              <a:t>gSa</a:t>
            </a:r>
            <a:r>
              <a:rPr lang="en-CA" dirty="0" smtClean="0">
                <a:solidFill>
                  <a:schemeClr val="bg1"/>
                </a:solidFill>
                <a:latin typeface="DevLys 010" pitchFamily="2" charset="0"/>
              </a:rPr>
              <a:t>] </a:t>
            </a:r>
            <a:r>
              <a:rPr lang="en-CA" dirty="0" err="1" smtClean="0">
                <a:solidFill>
                  <a:schemeClr val="bg1"/>
                </a:solidFill>
                <a:latin typeface="DevLys 010" pitchFamily="2" charset="0"/>
              </a:rPr>
              <a:t>ijUrq</a:t>
            </a:r>
            <a:r>
              <a:rPr lang="en-CA" dirty="0" smtClean="0">
                <a:solidFill>
                  <a:schemeClr val="bg1"/>
                </a:solidFill>
                <a:latin typeface="DevLys 010" pitchFamily="2" charset="0"/>
              </a:rPr>
              <a:t> </a:t>
            </a:r>
            <a:r>
              <a:rPr lang="en-CA" dirty="0" err="1" smtClean="0">
                <a:solidFill>
                  <a:schemeClr val="bg1"/>
                </a:solidFill>
                <a:latin typeface="DevLys 010" pitchFamily="2" charset="0"/>
              </a:rPr>
              <a:t>mUgsa</a:t>
            </a:r>
            <a:r>
              <a:rPr lang="en-CA" dirty="0" smtClean="0">
                <a:solidFill>
                  <a:schemeClr val="bg1"/>
                </a:solidFill>
                <a:latin typeface="DevLys 010" pitchFamily="2" charset="0"/>
              </a:rPr>
              <a:t> </a:t>
            </a:r>
            <a:r>
              <a:rPr lang="en-CA" dirty="0" err="1" smtClean="0">
                <a:solidFill>
                  <a:schemeClr val="bg1"/>
                </a:solidFill>
                <a:latin typeface="DevLys 010" pitchFamily="2" charset="0"/>
              </a:rPr>
              <a:t>vkKkvksa</a:t>
            </a:r>
            <a:r>
              <a:rPr lang="en-CA" dirty="0" smtClean="0">
                <a:solidFill>
                  <a:schemeClr val="bg1"/>
                </a:solidFill>
                <a:latin typeface="DevLys 010" pitchFamily="2" charset="0"/>
              </a:rPr>
              <a:t> </a:t>
            </a:r>
            <a:r>
              <a:rPr lang="en-CA" dirty="0" err="1" smtClean="0">
                <a:solidFill>
                  <a:schemeClr val="bg1"/>
                </a:solidFill>
                <a:latin typeface="DevLys 010" pitchFamily="2" charset="0"/>
              </a:rPr>
              <a:t>ds</a:t>
            </a:r>
            <a:r>
              <a:rPr lang="en-CA" dirty="0" smtClean="0">
                <a:solidFill>
                  <a:schemeClr val="bg1"/>
                </a:solidFill>
                <a:latin typeface="DevLys 010" pitchFamily="2" charset="0"/>
              </a:rPr>
              <a:t> :</a:t>
            </a:r>
            <a:r>
              <a:rPr lang="en-CA" dirty="0" err="1" smtClean="0">
                <a:solidFill>
                  <a:schemeClr val="bg1"/>
                </a:solidFill>
                <a:latin typeface="DevLys 010" pitchFamily="2" charset="0"/>
              </a:rPr>
              <a:t>Ik</a:t>
            </a:r>
            <a:r>
              <a:rPr lang="en-CA" dirty="0" smtClean="0">
                <a:solidFill>
                  <a:schemeClr val="bg1"/>
                </a:solidFill>
                <a:latin typeface="DevLys 010" pitchFamily="2" charset="0"/>
              </a:rPr>
              <a:t> </a:t>
            </a:r>
            <a:r>
              <a:rPr lang="en-CA" dirty="0" err="1" smtClean="0">
                <a:solidFill>
                  <a:schemeClr val="bg1"/>
                </a:solidFill>
                <a:latin typeface="DevLys 010" pitchFamily="2" charset="0"/>
              </a:rPr>
              <a:t>esa</a:t>
            </a:r>
            <a:r>
              <a:rPr lang="en-CA" dirty="0" smtClean="0">
                <a:solidFill>
                  <a:schemeClr val="bg1"/>
                </a:solidFill>
                <a:latin typeface="DevLys 010" pitchFamily="2" charset="0"/>
              </a:rPr>
              <a:t> </a:t>
            </a:r>
            <a:r>
              <a:rPr lang="en-CA" dirty="0" err="1" smtClean="0">
                <a:solidFill>
                  <a:schemeClr val="bg1"/>
                </a:solidFill>
                <a:latin typeface="DevLys 010" pitchFamily="2" charset="0"/>
              </a:rPr>
              <a:t>bLrseky</a:t>
            </a:r>
            <a:r>
              <a:rPr lang="en-CA" dirty="0" smtClean="0">
                <a:solidFill>
                  <a:schemeClr val="bg1"/>
                </a:solidFill>
                <a:latin typeface="DevLys 010" pitchFamily="2" charset="0"/>
              </a:rPr>
              <a:t> </a:t>
            </a:r>
            <a:r>
              <a:rPr lang="en-CA" dirty="0" err="1" smtClean="0">
                <a:solidFill>
                  <a:schemeClr val="bg1"/>
                </a:solidFill>
                <a:latin typeface="DevLys 010" pitchFamily="2" charset="0"/>
              </a:rPr>
              <a:t>djuk</a:t>
            </a:r>
            <a:r>
              <a:rPr lang="en-CA" dirty="0" smtClean="0">
                <a:solidFill>
                  <a:schemeClr val="bg1"/>
                </a:solidFill>
                <a:latin typeface="DevLys 010" pitchFamily="2" charset="0"/>
              </a:rPr>
              <a:t> </a:t>
            </a:r>
            <a:r>
              <a:rPr lang="en-CA" dirty="0" err="1" smtClean="0">
                <a:solidFill>
                  <a:schemeClr val="bg1"/>
                </a:solidFill>
                <a:latin typeface="DevLys 010" pitchFamily="2" charset="0"/>
              </a:rPr>
              <a:t>loZnk</a:t>
            </a:r>
            <a:r>
              <a:rPr lang="en-CA" dirty="0" smtClean="0">
                <a:solidFill>
                  <a:schemeClr val="bg1"/>
                </a:solidFill>
                <a:latin typeface="DevLys 010" pitchFamily="2" charset="0"/>
              </a:rPr>
              <a:t> </a:t>
            </a:r>
            <a:r>
              <a:rPr lang="en-CA" dirty="0" err="1" smtClean="0">
                <a:solidFill>
                  <a:schemeClr val="bg1"/>
                </a:solidFill>
                <a:latin typeface="DevLys 010" pitchFamily="2" charset="0"/>
              </a:rPr>
              <a:t>lgk;d</a:t>
            </a:r>
            <a:r>
              <a:rPr lang="en-CA" dirty="0" smtClean="0">
                <a:solidFill>
                  <a:schemeClr val="bg1"/>
                </a:solidFill>
                <a:latin typeface="DevLys 010" pitchFamily="2" charset="0"/>
              </a:rPr>
              <a:t> </a:t>
            </a:r>
            <a:r>
              <a:rPr lang="en-CA" dirty="0" err="1" smtClean="0">
                <a:solidFill>
                  <a:schemeClr val="bg1"/>
                </a:solidFill>
                <a:latin typeface="DevLys 010" pitchFamily="2" charset="0"/>
              </a:rPr>
              <a:t>gksrk</a:t>
            </a:r>
            <a:r>
              <a:rPr lang="en-CA" dirty="0" smtClean="0">
                <a:solidFill>
                  <a:schemeClr val="bg1"/>
                </a:solidFill>
                <a:latin typeface="DevLys 010" pitchFamily="2" charset="0"/>
              </a:rPr>
              <a:t> </a:t>
            </a:r>
            <a:r>
              <a:rPr lang="en-CA" dirty="0" err="1" smtClean="0">
                <a:solidFill>
                  <a:schemeClr val="bg1"/>
                </a:solidFill>
                <a:latin typeface="DevLys 010" pitchFamily="2" charset="0"/>
              </a:rPr>
              <a:t>gSA</a:t>
            </a:r>
            <a:r>
              <a:rPr lang="en-CA" dirty="0" smtClean="0">
                <a:solidFill>
                  <a:schemeClr val="bg1"/>
                </a:solidFill>
                <a:latin typeface="DevLys 010" pitchFamily="2" charset="0"/>
              </a:rPr>
              <a:t> </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384995"/>
          </a:xfrm>
          <a:prstGeom prst="rect">
            <a:avLst/>
          </a:prstGeom>
          <a:noFill/>
        </p:spPr>
        <p:txBody>
          <a:bodyPr wrap="square" rtlCol="0">
            <a:spAutoFit/>
          </a:bodyPr>
          <a:lstStyle/>
          <a:p>
            <a:pPr algn="ctr"/>
            <a:r>
              <a:rPr lang="en-CA" sz="2800" b="1" dirty="0" err="1" smtClean="0">
                <a:solidFill>
                  <a:srgbClr val="3333CC"/>
                </a:solidFill>
                <a:latin typeface="DevLys 010" pitchFamily="2" charset="0"/>
              </a:rPr>
              <a:t>izHkq</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kU;okn</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elhg</a:t>
            </a:r>
            <a:r>
              <a:rPr lang="en-CA" sz="2800" b="1" dirty="0" smtClean="0">
                <a:solidFill>
                  <a:srgbClr val="3333CC"/>
                </a:solidFill>
                <a:latin typeface="DevLys 010" pitchFamily="2" charset="0"/>
              </a:rPr>
              <a:t> us </a:t>
            </a:r>
            <a:r>
              <a:rPr lang="en-CA" sz="2800" b="1" dirty="0" err="1" smtClean="0">
                <a:solidFill>
                  <a:srgbClr val="3333CC"/>
                </a:solidFill>
                <a:latin typeface="DevLys 010" pitchFamily="2" charset="0"/>
              </a:rPr>
              <a:t>viuk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dk;Z</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dj</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fn;k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gS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vkSj</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tc</a:t>
            </a:r>
            <a:r>
              <a:rPr lang="en-CA" sz="2800" b="1" dirty="0" smtClean="0">
                <a:solidFill>
                  <a:srgbClr val="3333CC"/>
                </a:solidFill>
                <a:latin typeface="DevLys 010" pitchFamily="2" charset="0"/>
              </a:rPr>
              <a:t> </a:t>
            </a:r>
          </a:p>
          <a:p>
            <a:pPr algn="ctr"/>
            <a:r>
              <a:rPr lang="en-CA" sz="2800" b="1" dirty="0" err="1" smtClean="0">
                <a:solidFill>
                  <a:srgbClr val="3333CC"/>
                </a:solidFill>
                <a:latin typeface="DevLys 010" pitchFamily="2" charset="0"/>
              </a:rPr>
              <a:t>ge</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vius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fgLls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dke</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djsxsa</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rks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elhg</a:t>
            </a:r>
            <a:r>
              <a:rPr lang="en-CA" sz="2800" b="1" dirty="0" smtClean="0">
                <a:solidFill>
                  <a:srgbClr val="3333CC"/>
                </a:solidFill>
                <a:latin typeface="DevLys 010" pitchFamily="2" charset="0"/>
              </a:rPr>
              <a:t> o </a:t>
            </a:r>
            <a:r>
              <a:rPr lang="en-CA" sz="2800" b="1" dirty="0" err="1" smtClean="0">
                <a:solidFill>
                  <a:srgbClr val="3333CC"/>
                </a:solidFill>
                <a:latin typeface="DevLys 010" pitchFamily="2" charset="0"/>
              </a:rPr>
              <a:t>ifo</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vkRek</a:t>
            </a:r>
            <a:r>
              <a:rPr lang="en-CA" sz="2800" b="1" dirty="0" smtClean="0">
                <a:solidFill>
                  <a:srgbClr val="3333CC"/>
                </a:solidFill>
                <a:latin typeface="DevLys 010" pitchFamily="2" charset="0"/>
              </a:rPr>
              <a:t> </a:t>
            </a:r>
          </a:p>
          <a:p>
            <a:pPr algn="ctr"/>
            <a:r>
              <a:rPr lang="en-CA" sz="2800" b="1" dirty="0" err="1" smtClean="0">
                <a:solidFill>
                  <a:srgbClr val="3333CC"/>
                </a:solidFill>
                <a:latin typeface="DevLys 010" pitchFamily="2" charset="0"/>
              </a:rPr>
              <a:t>Hkh</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vius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fgLls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dke</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iwjk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dj</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nsxsaA</a:t>
            </a:r>
            <a:r>
              <a:rPr lang="en-CA" sz="2800" b="1" dirty="0" smtClean="0">
                <a:solidFill>
                  <a:srgbClr val="3333CC"/>
                </a:solidFill>
                <a:latin typeface="DevLys 010" pitchFamily="2" charset="0"/>
              </a:rPr>
              <a:t> </a:t>
            </a:r>
            <a:endParaRPr lang="en-CA" dirty="0">
              <a:solidFill>
                <a:srgbClr val="3333CC"/>
              </a:solidFill>
            </a:endParaRPr>
          </a:p>
        </p:txBody>
      </p:sp>
      <p:sp>
        <p:nvSpPr>
          <p:cNvPr id="11" name="TextBox 10"/>
          <p:cNvSpPr txBox="1"/>
          <p:nvPr/>
        </p:nvSpPr>
        <p:spPr>
          <a:xfrm>
            <a:off x="3851920" y="1268760"/>
            <a:ext cx="4824536" cy="3724096"/>
          </a:xfrm>
          <a:prstGeom prst="rect">
            <a:avLst/>
          </a:prstGeom>
          <a:noFill/>
        </p:spPr>
        <p:txBody>
          <a:bodyPr wrap="square" rtlCol="0">
            <a:spAutoFit/>
          </a:bodyPr>
          <a:lstStyle/>
          <a:p>
            <a:pPr algn="ctr"/>
            <a:r>
              <a:rPr lang="en-CA" sz="2800" b="1" dirty="0" err="1" smtClean="0">
                <a:solidFill>
                  <a:schemeClr val="bg1"/>
                </a:solidFill>
                <a:latin typeface="DevLys 010" pitchFamily="2" charset="0"/>
              </a:rPr>
              <a:t>Hkjkslk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  6:11</a:t>
            </a:r>
          </a:p>
          <a:p>
            <a:pPr algn="ctr"/>
            <a:r>
              <a:rPr lang="en-CA" sz="2800" b="1" dirty="0" err="1" smtClean="0">
                <a:solidFill>
                  <a:schemeClr val="bg1"/>
                </a:solidFill>
                <a:latin typeface="DevLys 010" pitchFamily="2" charset="0"/>
              </a:rPr>
              <a:t>Ikki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kqn</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jkT</a:t>
            </a:r>
            <a:r>
              <a:rPr lang="en-CA" sz="2800" b="1" dirty="0" smtClean="0">
                <a:solidFill>
                  <a:schemeClr val="bg1"/>
                </a:solidFill>
                <a:latin typeface="DevLys 010" pitchFamily="2" charset="0"/>
              </a:rPr>
              <a:t>; u </a:t>
            </a:r>
            <a:r>
              <a:rPr lang="en-CA" sz="2800" b="1" dirty="0" err="1" smtClean="0">
                <a:solidFill>
                  <a:schemeClr val="bg1"/>
                </a:solidFill>
                <a:latin typeface="DevLys 010" pitchFamily="2" charset="0"/>
              </a:rPr>
              <a:t>djus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6:12</a:t>
            </a:r>
            <a:r>
              <a:rPr lang="en-US" sz="2800" b="1" dirty="0" smtClean="0">
                <a:solidFill>
                  <a:schemeClr val="bg1"/>
                </a:solidFill>
                <a:latin typeface="Calibri" pitchFamily="34" charset="0"/>
              </a:rPr>
              <a:t> </a:t>
            </a:r>
          </a:p>
          <a:p>
            <a:pPr algn="ct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vkidks</a:t>
            </a:r>
            <a:r>
              <a:rPr lang="en-CA" sz="2800" b="1" dirty="0" smtClean="0">
                <a:solidFill>
                  <a:schemeClr val="bg1"/>
                </a:solidFill>
                <a:latin typeface="DevLys 010" pitchFamily="2" charset="0"/>
              </a:rPr>
              <a:t> u </a:t>
            </a:r>
            <a:r>
              <a:rPr lang="en-CA" sz="2800" b="1" dirty="0" err="1" smtClean="0">
                <a:solidFill>
                  <a:schemeClr val="bg1"/>
                </a:solidFill>
                <a:latin typeface="DevLys 010" pitchFamily="2" charset="0"/>
              </a:rPr>
              <a:t>nsa</a:t>
            </a:r>
            <a:r>
              <a:rPr lang="en-CA" sz="2800" b="1" dirty="0" smtClean="0">
                <a:solidFill>
                  <a:schemeClr val="bg1"/>
                </a:solidFill>
                <a:latin typeface="Calibri" pitchFamily="34" charset="0"/>
              </a:rPr>
              <a:t>  6:13</a:t>
            </a:r>
          </a:p>
          <a:p>
            <a:pPr algn="ct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nsa</a:t>
            </a:r>
            <a:r>
              <a:rPr lang="en-CA" sz="2800" b="1" dirty="0" smtClean="0">
                <a:solidFill>
                  <a:schemeClr val="bg1"/>
                </a:solidFill>
                <a:latin typeface="Calibri" pitchFamily="34" charset="0"/>
              </a:rPr>
              <a:t> 6:13,16,19,22</a:t>
            </a:r>
          </a:p>
          <a:p>
            <a:pPr algn="ctr"/>
            <a:endParaRPr lang="en-CA" sz="1200" b="1" dirty="0" smtClean="0">
              <a:solidFill>
                <a:schemeClr val="bg1"/>
              </a:solidFill>
              <a:latin typeface="Calibri" pitchFamily="34" charset="0"/>
            </a:endParaRPr>
          </a:p>
          <a:p>
            <a:pPr algn="ctr"/>
            <a:r>
              <a:rPr lang="en-CA" sz="2800" b="1" dirty="0" err="1" smtClean="0">
                <a:solidFill>
                  <a:schemeClr val="bg1"/>
                </a:solidFill>
                <a:latin typeface="DevLys 010" pitchFamily="2" charset="0"/>
              </a:rPr>
              <a:t>pysa</a:t>
            </a:r>
            <a:r>
              <a:rPr lang="en-CA" sz="2800" b="1" dirty="0" smtClean="0">
                <a:solidFill>
                  <a:schemeClr val="bg1"/>
                </a:solidFill>
                <a:latin typeface="Calibri" pitchFamily="34" charset="0"/>
              </a:rPr>
              <a:t>  8:4</a:t>
            </a:r>
          </a:p>
          <a:p>
            <a:pPr algn="ctr"/>
            <a:r>
              <a:rPr lang="en-CA" sz="2800" b="1" dirty="0" err="1" smtClean="0">
                <a:solidFill>
                  <a:schemeClr val="bg1"/>
                </a:solidFill>
                <a:latin typeface="DevLys 010" pitchFamily="2" charset="0"/>
              </a:rPr>
              <a:t>viuk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bu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ckrksa</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yxk,a</a:t>
            </a:r>
            <a:r>
              <a:rPr lang="en-CA" sz="2800" b="1" dirty="0" smtClean="0">
                <a:solidFill>
                  <a:schemeClr val="bg1"/>
                </a:solidFill>
                <a:latin typeface="Calibri" pitchFamily="34" charset="0"/>
              </a:rPr>
              <a:t>  8:5</a:t>
            </a:r>
          </a:p>
          <a:p>
            <a:pPr algn="ctr"/>
            <a:r>
              <a:rPr lang="en-CA" sz="2800" b="1" dirty="0" err="1" smtClean="0">
                <a:solidFill>
                  <a:schemeClr val="bg1"/>
                </a:solidFill>
                <a:latin typeface="DevLys 010" pitchFamily="2" charset="0"/>
              </a:rPr>
              <a:t>Ekkj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nsa</a:t>
            </a:r>
            <a:r>
              <a:rPr lang="en-CA" sz="2800" b="1" dirty="0" smtClean="0">
                <a:solidFill>
                  <a:schemeClr val="bg1"/>
                </a:solidFill>
                <a:latin typeface="Calibri" pitchFamily="34" charset="0"/>
              </a:rPr>
              <a:t>  8:13</a:t>
            </a:r>
          </a:p>
          <a:p>
            <a:endParaRPr lang="en-CA"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800" dirty="0" err="1" smtClean="0">
                <a:solidFill>
                  <a:schemeClr val="tx1"/>
                </a:solidFill>
                <a:latin typeface="DevLys 010" pitchFamily="2" charset="0"/>
              </a:rPr>
              <a:t>eSa</a:t>
            </a:r>
            <a:endParaRPr lang="en-CA" sz="2400" dirty="0">
              <a:solidFill>
                <a:schemeClr val="tx1"/>
              </a:solidFill>
              <a:latin typeface="Arial Black" pitchFamily="34" charset="0"/>
            </a:endParaRPr>
          </a:p>
        </p:txBody>
      </p:sp>
      <p:sp>
        <p:nvSpPr>
          <p:cNvPr id="6" name="TextBox 5"/>
          <p:cNvSpPr txBox="1"/>
          <p:nvPr/>
        </p:nvSpPr>
        <p:spPr>
          <a:xfrm>
            <a:off x="1907704" y="865588"/>
            <a:ext cx="7020272" cy="1405513"/>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err="1" smtClean="0">
                <a:solidFill>
                  <a:schemeClr val="bg1"/>
                </a:solidFill>
                <a:latin typeface="DevLys 010" pitchFamily="2" charset="0"/>
              </a:rPr>
              <a:t>fuEu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opuksa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è;ku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ijUrq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thfor</a:t>
            </a:r>
            <a:r>
              <a:rPr lang="en-CA" sz="2800" b="1" dirty="0" smtClean="0">
                <a:solidFill>
                  <a:schemeClr val="bg1"/>
                </a:solidFill>
                <a:latin typeface="DevLys 010" pitchFamily="2" charset="0"/>
              </a:rPr>
              <a:t> le&gt;</a:t>
            </a:r>
            <a:r>
              <a:rPr lang="en-CA" sz="2800" b="1" dirty="0" err="1" smtClean="0">
                <a:solidFill>
                  <a:schemeClr val="bg1"/>
                </a:solidFill>
                <a:latin typeface="DevLys 010" pitchFamily="2" charset="0"/>
              </a:rPr>
              <a:t>ksA</a:t>
            </a:r>
            <a:r>
              <a:rPr lang="en-CA" sz="2800" b="1" dirty="0" smtClean="0">
                <a:solidFill>
                  <a:schemeClr val="bg1"/>
                </a:solidFill>
                <a:latin typeface="DevLys 010" pitchFamily="2" charset="0"/>
              </a:rPr>
              <a:t> 6%11</a:t>
            </a:r>
            <a:endParaRPr lang="en-CA" sz="2800" b="1" dirty="0" smtClean="0">
              <a:solidFill>
                <a:schemeClr val="bg1"/>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107504"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0" name="TextBox 9"/>
          <p:cNvSpPr txBox="1"/>
          <p:nvPr/>
        </p:nvSpPr>
        <p:spPr>
          <a:xfrm>
            <a:off x="3347864" y="116633"/>
            <a:ext cx="5580112" cy="1384995"/>
          </a:xfrm>
          <a:prstGeom prst="rect">
            <a:avLst/>
          </a:prstGeom>
          <a:noFill/>
        </p:spPr>
        <p:txBody>
          <a:bodyPr wrap="square" rtlCol="0">
            <a:spAutoFit/>
          </a:bodyPr>
          <a:lstStyle/>
          <a:p>
            <a:pPr algn="ct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6&amp;8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izkIr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vuqlkj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ijh</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kkvksa</a:t>
            </a:r>
            <a:r>
              <a:rPr lang="en-CA" sz="2800" b="1" dirty="0" smtClean="0">
                <a:solidFill>
                  <a:schemeClr val="bg1"/>
                </a:solidFill>
                <a:latin typeface="DevLys 010" pitchFamily="2" charset="0"/>
              </a:rPr>
              <a:t> ;k </a:t>
            </a:r>
            <a:r>
              <a:rPr lang="en-CA" sz="2800" b="1" dirty="0" err="1" smtClean="0">
                <a:solidFill>
                  <a:schemeClr val="bg1"/>
                </a:solidFill>
                <a:latin typeface="DevLys 010" pitchFamily="2" charset="0"/>
              </a:rPr>
              <a:t>vfHkyk"kkvksa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t; </a:t>
            </a:r>
            <a:r>
              <a:rPr lang="en-CA" sz="2800" b="1" dirty="0" err="1" smtClean="0">
                <a:solidFill>
                  <a:schemeClr val="bg1"/>
                </a:solidFill>
                <a:latin typeface="DevLys 010" pitchFamily="2" charset="0"/>
              </a:rPr>
              <a:t>ikus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endParaRPr lang="en-CA" sz="2800" b="1" dirty="0" smtClean="0">
              <a:solidFill>
                <a:schemeClr val="bg1"/>
              </a:solidFill>
              <a:latin typeface="Calibri" pitchFamily="34" charset="0"/>
            </a:endParaRPr>
          </a:p>
          <a:p>
            <a:pPr algn="ctr"/>
            <a:endParaRPr lang="en-CA" sz="2800" b="1" dirty="0" smtClean="0">
              <a:solidFill>
                <a:schemeClr val="bg1"/>
              </a:solidFill>
              <a:latin typeface="Calibri" pitchFamily="34" charset="0"/>
            </a:endParaRP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err="1" smtClean="0">
                <a:solidFill>
                  <a:schemeClr val="bg1"/>
                </a:solidFill>
                <a:latin typeface="DevLys 010" pitchFamily="2" charset="0"/>
              </a:rPr>
              <a:t>Ikki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Åij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jkT</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djus</a:t>
            </a:r>
            <a:r>
              <a:rPr lang="en-CA" sz="2800" b="1" dirty="0" smtClean="0">
                <a:solidFill>
                  <a:schemeClr val="bg1"/>
                </a:solidFill>
                <a:latin typeface="DevLys 010" pitchFamily="2" charset="0"/>
              </a:rPr>
              <a:t> u </a:t>
            </a:r>
            <a:r>
              <a:rPr lang="en-CA" sz="2800" b="1" dirty="0" err="1" smtClean="0">
                <a:solidFill>
                  <a:schemeClr val="bg1"/>
                </a:solidFill>
                <a:latin typeface="DevLys 010" pitchFamily="2" charset="0"/>
              </a:rPr>
              <a:t>nsa</a:t>
            </a:r>
            <a:r>
              <a:rPr lang="en-CA" sz="2800" b="1" dirty="0" smtClean="0">
                <a:solidFill>
                  <a:schemeClr val="bg1"/>
                </a:solidFill>
                <a:latin typeface="Calibri" pitchFamily="34" charset="0"/>
              </a:rPr>
              <a:t>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vaxksa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v/</a:t>
            </a:r>
            <a:r>
              <a:rPr lang="en-CA" sz="2800" b="1" dirty="0" err="1" smtClean="0">
                <a:solidFill>
                  <a:schemeClr val="bg1"/>
                </a:solidFill>
                <a:latin typeface="DevLys 010" pitchFamily="2" charset="0"/>
              </a:rPr>
              <a:t>keZ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gfFk;kj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u </a:t>
            </a:r>
          </a:p>
          <a:p>
            <a:pPr algn="ctr">
              <a:lnSpc>
                <a:spcPts val="3200"/>
              </a:lnSpc>
            </a:pPr>
            <a:r>
              <a:rPr lang="en-CA" sz="2800" b="1" dirty="0" err="1" smtClean="0">
                <a:solidFill>
                  <a:schemeClr val="bg1"/>
                </a:solidFill>
                <a:latin typeface="DevLys 010" pitchFamily="2" charset="0"/>
              </a:rPr>
              <a:t>lkSaiks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oju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mUgsa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keZ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gfFk;kj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lkSaiksA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6:13</a:t>
            </a:r>
          </a:p>
        </p:txBody>
      </p:sp>
      <p:sp>
        <p:nvSpPr>
          <p:cNvPr id="13" name="TextBox 12"/>
          <p:cNvSpPr txBox="1"/>
          <p:nvPr/>
        </p:nvSpPr>
        <p:spPr>
          <a:xfrm>
            <a:off x="539552" y="3401705"/>
            <a:ext cx="806489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vaxksa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keZ</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gfFk;kj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gksus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lkSaiksA</a:t>
            </a:r>
            <a:r>
              <a:rPr lang="en-CA" sz="2800" b="1" dirty="0" smtClean="0">
                <a:solidFill>
                  <a:schemeClr val="bg1"/>
                </a:solidFill>
                <a:latin typeface="Calibri" pitchFamily="34" charset="0"/>
              </a:rPr>
              <a:t> 6:13,16,19,22</a:t>
            </a:r>
          </a:p>
        </p:txBody>
      </p:sp>
      <p:sp>
        <p:nvSpPr>
          <p:cNvPr id="14" name="TextBox 13"/>
          <p:cNvSpPr txBox="1"/>
          <p:nvPr/>
        </p:nvSpPr>
        <p:spPr>
          <a:xfrm>
            <a:off x="1008112" y="4388138"/>
            <a:ext cx="8135888" cy="502702"/>
          </a:xfrm>
          <a:prstGeom prst="rect">
            <a:avLst/>
          </a:prstGeom>
          <a:noFill/>
        </p:spPr>
        <p:txBody>
          <a:bodyPr wrap="square" rtlCol="0">
            <a:spAutoFit/>
          </a:bodyPr>
          <a:lstStyle/>
          <a:p>
            <a:pPr algn="ctr">
              <a:lnSpc>
                <a:spcPts val="3200"/>
              </a:lnSpc>
            </a:pP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kjhj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vuqlkj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ugha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oju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vuqlkj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pysa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8:4</a:t>
            </a:r>
          </a:p>
        </p:txBody>
      </p:sp>
      <p:sp>
        <p:nvSpPr>
          <p:cNvPr id="15" name="TextBox 14"/>
          <p:cNvSpPr txBox="1"/>
          <p:nvPr/>
        </p:nvSpPr>
        <p:spPr>
          <a:xfrm>
            <a:off x="1043608" y="4913873"/>
            <a:ext cx="8135888" cy="918841"/>
          </a:xfrm>
          <a:prstGeom prst="rect">
            <a:avLst/>
          </a:prstGeom>
          <a:noFill/>
        </p:spPr>
        <p:txBody>
          <a:bodyPr wrap="square" rtlCol="0">
            <a:spAutoFit/>
          </a:bodyPr>
          <a:lstStyle/>
          <a:p>
            <a:pPr algn="ctr">
              <a:lnSpc>
                <a:spcPts val="3200"/>
              </a:lnSpc>
            </a:pP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kjhj</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ckrksa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ugha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oju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ckrksa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yxk,a</a:t>
            </a:r>
            <a:r>
              <a:rPr lang="en-CA" sz="2800" b="1" dirty="0" smtClean="0">
                <a:solidFill>
                  <a:schemeClr val="bg1"/>
                </a:solidFill>
                <a:latin typeface="Calibri" pitchFamily="34" charset="0"/>
              </a:rPr>
              <a:t> 8:5</a:t>
            </a:r>
          </a:p>
          <a:p>
            <a:pPr algn="ctr">
              <a:lnSpc>
                <a:spcPts val="3200"/>
              </a:lnSpc>
            </a:pPr>
            <a:endParaRPr lang="en-CA" sz="3200" b="1" dirty="0" smtClean="0">
              <a:solidFill>
                <a:schemeClr val="bg1"/>
              </a:solidFill>
              <a:latin typeface="Calibri" pitchFamily="34" charset="0"/>
            </a:endParaRPr>
          </a:p>
        </p:txBody>
      </p:sp>
      <p:sp>
        <p:nvSpPr>
          <p:cNvPr id="17" name="TextBox 16"/>
          <p:cNvSpPr txBox="1"/>
          <p:nvPr/>
        </p:nvSpPr>
        <p:spPr>
          <a:xfrm>
            <a:off x="1043608" y="5468258"/>
            <a:ext cx="8135888" cy="502702"/>
          </a:xfrm>
          <a:prstGeom prst="rect">
            <a:avLst/>
          </a:prstGeom>
          <a:noFill/>
        </p:spPr>
        <p:txBody>
          <a:bodyPr wrap="square" rtlCol="0">
            <a:spAutoFit/>
          </a:bodyPr>
          <a:lstStyle/>
          <a:p>
            <a:pPr algn="ctr">
              <a:lnSpc>
                <a:spcPts val="3200"/>
              </a:lnSpc>
            </a:pPr>
            <a:r>
              <a:rPr lang="en-CA" sz="2800" b="1" dirty="0" err="1" smtClean="0">
                <a:solidFill>
                  <a:schemeClr val="bg1"/>
                </a:solidFill>
                <a:latin typeface="DevLys 010" pitchFamily="2" charset="0"/>
              </a:rPr>
              <a:t>vkRek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nsg</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fØ;kvksa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nsa</a:t>
            </a:r>
            <a:r>
              <a:rPr lang="en-CA" sz="2800" b="1" dirty="0" smtClean="0">
                <a:solidFill>
                  <a:schemeClr val="bg1"/>
                </a:solidFill>
                <a:latin typeface="Calibri" pitchFamily="34" charset="0"/>
              </a:rPr>
              <a:t>  8:13</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115616" y="2718048"/>
            <a:ext cx="1882552" cy="1143000"/>
          </a:xfrm>
        </p:spPr>
        <p:txBody>
          <a:bodyPr>
            <a:normAutofit fontScale="90000"/>
          </a:bodyPr>
          <a:lstStyle/>
          <a:p>
            <a:r>
              <a:rPr lang="en-CA" sz="14000" dirty="0" smtClean="0">
                <a:solidFill>
                  <a:schemeClr val="tx1"/>
                </a:solidFill>
                <a:latin typeface="Arial Black" pitchFamily="34" charset="0"/>
              </a:rPr>
              <a:t>S</a:t>
            </a:r>
            <a:endParaRPr lang="en-CA" sz="14000" dirty="0">
              <a:solidFill>
                <a:schemeClr val="tx1"/>
              </a:solidFill>
              <a:latin typeface="Arial Black" pitchFamily="34" charset="0"/>
            </a:endParaRPr>
          </a:p>
        </p:txBody>
      </p:sp>
      <p:sp>
        <p:nvSpPr>
          <p:cNvPr id="6" name="TextBox 5"/>
          <p:cNvSpPr txBox="1"/>
          <p:nvPr/>
        </p:nvSpPr>
        <p:spPr>
          <a:xfrm>
            <a:off x="2483768" y="188640"/>
            <a:ext cx="6551712" cy="1384995"/>
          </a:xfrm>
          <a:prstGeom prst="rect">
            <a:avLst/>
          </a:prstGeom>
          <a:noFill/>
        </p:spPr>
        <p:txBody>
          <a:bodyPr wrap="square" rtlCol="0">
            <a:spAutoFit/>
          </a:bodyPr>
          <a:lstStyle/>
          <a:p>
            <a:pPr algn="ct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6&amp;8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vfHkyk"kkvksa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a:t>
            </a:r>
            <a:r>
              <a:rPr lang="en-CA" sz="2800" b="1" dirty="0" smtClean="0">
                <a:solidFill>
                  <a:schemeClr val="bg1"/>
                </a:solidFill>
                <a:latin typeface="DevLys 010" pitchFamily="2" charset="0"/>
              </a:rPr>
              <a:t> t; </a:t>
            </a:r>
            <a:r>
              <a:rPr lang="en-CA" sz="2800" b="1" dirty="0" err="1" smtClean="0">
                <a:solidFill>
                  <a:schemeClr val="bg1"/>
                </a:solidFill>
                <a:latin typeface="DevLys 010" pitchFamily="2" charset="0"/>
              </a:rPr>
              <a:t>ikus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gsrw</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gekjs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Hkkx</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Li"V</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djkus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kU;okn</a:t>
            </a:r>
            <a:r>
              <a:rPr lang="en-CA" sz="2800" b="1" dirty="0" smtClean="0">
                <a:solidFill>
                  <a:schemeClr val="bg1"/>
                </a:solidFill>
                <a:latin typeface="DevLys 010" pitchFamily="2" charset="0"/>
              </a:rPr>
              <a:t>% </a:t>
            </a:r>
            <a:endParaRPr lang="en-CA" sz="2800" b="1" dirty="0" smtClean="0">
              <a:solidFill>
                <a:srgbClr val="0070C0"/>
              </a:solidFill>
              <a:latin typeface="Calibri" pitchFamily="34" charset="0"/>
            </a:endParaRPr>
          </a:p>
          <a:p>
            <a:pPr algn="ctr"/>
            <a:endParaRPr lang="en-CA" sz="1400" b="1" dirty="0" smtClean="0">
              <a:solidFill>
                <a:srgbClr val="0070C0"/>
              </a:solidFill>
              <a:latin typeface="Calibri" pitchFamily="34" charset="0"/>
            </a:endParaRPr>
          </a:p>
          <a:p>
            <a:pPr algn="ctr"/>
            <a:endParaRPr lang="en-CA" sz="1400" b="1" dirty="0" smtClean="0">
              <a:solidFill>
                <a:srgbClr val="0070C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0" y="6211669"/>
            <a:ext cx="9144000" cy="646331"/>
          </a:xfrm>
          <a:prstGeom prst="rect">
            <a:avLst/>
          </a:prstGeom>
          <a:noFill/>
        </p:spPr>
        <p:txBody>
          <a:bodyPr wrap="square" rtlCol="0">
            <a:spAutoFit/>
          </a:bodyPr>
          <a:lstStyle/>
          <a:p>
            <a:pPr algn="ctr"/>
            <a:r>
              <a:rPr lang="en-CA" dirty="0" err="1" smtClean="0">
                <a:solidFill>
                  <a:schemeClr val="bg1"/>
                </a:solidFill>
                <a:latin typeface="DevLys 010" pitchFamily="2" charset="0"/>
              </a:rPr>
              <a:t>jksfe;ksa</a:t>
            </a:r>
            <a:r>
              <a:rPr lang="en-CA" dirty="0" smtClean="0">
                <a:solidFill>
                  <a:schemeClr val="bg1"/>
                </a:solidFill>
                <a:latin typeface="DevLys 010" pitchFamily="2" charset="0"/>
              </a:rPr>
              <a:t> 6 dh </a:t>
            </a:r>
            <a:r>
              <a:rPr lang="en-CA" dirty="0" err="1" smtClean="0">
                <a:solidFill>
                  <a:schemeClr val="bg1"/>
                </a:solidFill>
                <a:latin typeface="DevLys 010" pitchFamily="2" charset="0"/>
              </a:rPr>
              <a:t>pkjksa</a:t>
            </a:r>
            <a:r>
              <a:rPr lang="en-CA" dirty="0" smtClean="0">
                <a:solidFill>
                  <a:schemeClr val="bg1"/>
                </a:solidFill>
                <a:latin typeface="DevLys 010" pitchFamily="2" charset="0"/>
              </a:rPr>
              <a:t> </a:t>
            </a:r>
            <a:r>
              <a:rPr lang="en-CA" dirty="0" err="1" smtClean="0">
                <a:solidFill>
                  <a:schemeClr val="bg1"/>
                </a:solidFill>
                <a:latin typeface="DevLys 010" pitchFamily="2" charset="0"/>
              </a:rPr>
              <a:t>fØ;k,a</a:t>
            </a:r>
            <a:r>
              <a:rPr lang="en-CA" dirty="0" smtClean="0">
                <a:solidFill>
                  <a:schemeClr val="bg1"/>
                </a:solidFill>
                <a:latin typeface="DevLys 010" pitchFamily="2" charset="0"/>
              </a:rPr>
              <a:t>]</a:t>
            </a:r>
            <a:r>
              <a:rPr lang="en-CA" dirty="0" err="1" smtClean="0">
                <a:solidFill>
                  <a:schemeClr val="bg1"/>
                </a:solidFill>
                <a:latin typeface="DevLys 010" pitchFamily="2" charset="0"/>
              </a:rPr>
              <a:t>vkKk,a</a:t>
            </a:r>
            <a:r>
              <a:rPr lang="en-CA" dirty="0" smtClean="0">
                <a:solidFill>
                  <a:schemeClr val="bg1"/>
                </a:solidFill>
                <a:latin typeface="DevLys 010" pitchFamily="2" charset="0"/>
              </a:rPr>
              <a:t> </a:t>
            </a:r>
            <a:r>
              <a:rPr lang="en-CA" dirty="0" err="1" smtClean="0">
                <a:solidFill>
                  <a:schemeClr val="bg1"/>
                </a:solidFill>
                <a:latin typeface="DevLys 010" pitchFamily="2" charset="0"/>
              </a:rPr>
              <a:t>gSaA</a:t>
            </a:r>
            <a:r>
              <a:rPr lang="en-CA" dirty="0" smtClean="0">
                <a:solidFill>
                  <a:schemeClr val="bg1"/>
                </a:solidFill>
                <a:latin typeface="DevLys 010" pitchFamily="2" charset="0"/>
              </a:rPr>
              <a:t> </a:t>
            </a:r>
            <a:r>
              <a:rPr lang="en-CA" dirty="0" err="1" smtClean="0">
                <a:solidFill>
                  <a:schemeClr val="bg1"/>
                </a:solidFill>
                <a:latin typeface="DevLys 010" pitchFamily="2" charset="0"/>
              </a:rPr>
              <a:t>jksfe;ksa</a:t>
            </a:r>
            <a:r>
              <a:rPr lang="en-CA" dirty="0" smtClean="0">
                <a:solidFill>
                  <a:schemeClr val="bg1"/>
                </a:solidFill>
                <a:latin typeface="DevLys 010" pitchFamily="2" charset="0"/>
              </a:rPr>
              <a:t> 8 </a:t>
            </a:r>
            <a:r>
              <a:rPr lang="en-CA" dirty="0" err="1" smtClean="0">
                <a:solidFill>
                  <a:schemeClr val="bg1"/>
                </a:solidFill>
                <a:latin typeface="DevLys 010" pitchFamily="2" charset="0"/>
              </a:rPr>
              <a:t>ls</a:t>
            </a:r>
            <a:r>
              <a:rPr lang="en-CA" dirty="0" smtClean="0">
                <a:solidFill>
                  <a:schemeClr val="bg1"/>
                </a:solidFill>
                <a:latin typeface="DevLys 010" pitchFamily="2" charset="0"/>
              </a:rPr>
              <a:t> </a:t>
            </a:r>
            <a:r>
              <a:rPr lang="en-CA" dirty="0" err="1" smtClean="0">
                <a:solidFill>
                  <a:schemeClr val="bg1"/>
                </a:solidFill>
                <a:latin typeface="DevLys 010" pitchFamily="2" charset="0"/>
              </a:rPr>
              <a:t>rhu</a:t>
            </a:r>
            <a:r>
              <a:rPr lang="en-CA" dirty="0" smtClean="0">
                <a:solidFill>
                  <a:schemeClr val="bg1"/>
                </a:solidFill>
                <a:latin typeface="DevLys 010" pitchFamily="2" charset="0"/>
              </a:rPr>
              <a:t> </a:t>
            </a:r>
            <a:r>
              <a:rPr lang="en-CA" dirty="0" err="1" smtClean="0">
                <a:solidFill>
                  <a:schemeClr val="bg1"/>
                </a:solidFill>
                <a:latin typeface="DevLys 010" pitchFamily="2" charset="0"/>
              </a:rPr>
              <a:t>ckrsa</a:t>
            </a:r>
            <a:r>
              <a:rPr lang="en-CA" dirty="0" smtClean="0">
                <a:solidFill>
                  <a:schemeClr val="bg1"/>
                </a:solidFill>
                <a:latin typeface="DevLys 010" pitchFamily="2" charset="0"/>
              </a:rPr>
              <a:t> </a:t>
            </a:r>
            <a:r>
              <a:rPr lang="en-CA" dirty="0" err="1" smtClean="0">
                <a:solidFill>
                  <a:schemeClr val="bg1"/>
                </a:solidFill>
                <a:latin typeface="DevLys 010" pitchFamily="2" charset="0"/>
              </a:rPr>
              <a:t>vkns’kkRed</a:t>
            </a:r>
            <a:r>
              <a:rPr lang="en-CA" dirty="0" smtClean="0">
                <a:solidFill>
                  <a:schemeClr val="bg1"/>
                </a:solidFill>
                <a:latin typeface="DevLys 010" pitchFamily="2" charset="0"/>
              </a:rPr>
              <a:t> :</a:t>
            </a:r>
            <a:r>
              <a:rPr lang="en-CA" dirty="0" err="1" smtClean="0">
                <a:solidFill>
                  <a:schemeClr val="bg1"/>
                </a:solidFill>
                <a:latin typeface="DevLys 010" pitchFamily="2" charset="0"/>
              </a:rPr>
              <a:t>Ik</a:t>
            </a:r>
            <a:r>
              <a:rPr lang="en-CA" dirty="0" smtClean="0">
                <a:solidFill>
                  <a:schemeClr val="bg1"/>
                </a:solidFill>
                <a:latin typeface="DevLys 010" pitchFamily="2" charset="0"/>
              </a:rPr>
              <a:t> </a:t>
            </a:r>
            <a:r>
              <a:rPr lang="en-CA" dirty="0" err="1" smtClean="0">
                <a:solidFill>
                  <a:schemeClr val="bg1"/>
                </a:solidFill>
                <a:latin typeface="DevLys 010" pitchFamily="2" charset="0"/>
              </a:rPr>
              <a:t>esa</a:t>
            </a:r>
            <a:r>
              <a:rPr lang="en-CA" dirty="0" smtClean="0">
                <a:solidFill>
                  <a:schemeClr val="bg1"/>
                </a:solidFill>
                <a:latin typeface="DevLys 010" pitchFamily="2" charset="0"/>
              </a:rPr>
              <a:t> </a:t>
            </a:r>
            <a:r>
              <a:rPr lang="en-CA" dirty="0" err="1" smtClean="0">
                <a:solidFill>
                  <a:schemeClr val="bg1"/>
                </a:solidFill>
                <a:latin typeface="DevLys 010" pitchFamily="2" charset="0"/>
              </a:rPr>
              <a:t>ugha</a:t>
            </a:r>
            <a:r>
              <a:rPr lang="en-CA" dirty="0" smtClean="0">
                <a:solidFill>
                  <a:schemeClr val="bg1"/>
                </a:solidFill>
                <a:latin typeface="DevLys 010" pitchFamily="2" charset="0"/>
              </a:rPr>
              <a:t> </a:t>
            </a:r>
            <a:r>
              <a:rPr lang="en-CA" dirty="0" err="1" smtClean="0">
                <a:solidFill>
                  <a:schemeClr val="bg1"/>
                </a:solidFill>
                <a:latin typeface="DevLys 010" pitchFamily="2" charset="0"/>
              </a:rPr>
              <a:t>fy</a:t>
            </a:r>
            <a:r>
              <a:rPr lang="en-CA" dirty="0" smtClean="0">
                <a:solidFill>
                  <a:schemeClr val="bg1"/>
                </a:solidFill>
                <a:latin typeface="DevLys 010" pitchFamily="2" charset="0"/>
              </a:rPr>
              <a:t>[</a:t>
            </a:r>
            <a:r>
              <a:rPr lang="en-CA" dirty="0" err="1" smtClean="0">
                <a:solidFill>
                  <a:schemeClr val="bg1"/>
                </a:solidFill>
                <a:latin typeface="DevLys 010" pitchFamily="2" charset="0"/>
              </a:rPr>
              <a:t>kh</a:t>
            </a:r>
            <a:r>
              <a:rPr lang="en-CA" dirty="0" smtClean="0">
                <a:solidFill>
                  <a:schemeClr val="bg1"/>
                </a:solidFill>
                <a:latin typeface="DevLys 010" pitchFamily="2" charset="0"/>
              </a:rPr>
              <a:t> </a:t>
            </a:r>
            <a:r>
              <a:rPr lang="en-CA" dirty="0" err="1" smtClean="0">
                <a:solidFill>
                  <a:schemeClr val="bg1"/>
                </a:solidFill>
                <a:latin typeface="DevLys 010" pitchFamily="2" charset="0"/>
              </a:rPr>
              <a:t>x;h</a:t>
            </a:r>
            <a:r>
              <a:rPr lang="en-CA" dirty="0" smtClean="0">
                <a:solidFill>
                  <a:schemeClr val="bg1"/>
                </a:solidFill>
                <a:latin typeface="DevLys 010" pitchFamily="2" charset="0"/>
              </a:rPr>
              <a:t> </a:t>
            </a:r>
            <a:r>
              <a:rPr lang="en-CA" dirty="0" err="1" smtClean="0">
                <a:solidFill>
                  <a:schemeClr val="bg1"/>
                </a:solidFill>
                <a:latin typeface="DevLys 010" pitchFamily="2" charset="0"/>
              </a:rPr>
              <a:t>gSa</a:t>
            </a:r>
            <a:r>
              <a:rPr lang="en-CA" dirty="0" smtClean="0">
                <a:solidFill>
                  <a:schemeClr val="bg1"/>
                </a:solidFill>
                <a:latin typeface="DevLys 010" pitchFamily="2" charset="0"/>
              </a:rPr>
              <a:t>] </a:t>
            </a:r>
            <a:r>
              <a:rPr lang="en-CA" dirty="0" err="1" smtClean="0">
                <a:solidFill>
                  <a:schemeClr val="bg1"/>
                </a:solidFill>
                <a:latin typeface="DevLys 010" pitchFamily="2" charset="0"/>
              </a:rPr>
              <a:t>ijUrq</a:t>
            </a:r>
            <a:r>
              <a:rPr lang="en-CA" dirty="0" smtClean="0">
                <a:solidFill>
                  <a:schemeClr val="bg1"/>
                </a:solidFill>
                <a:latin typeface="DevLys 010" pitchFamily="2" charset="0"/>
              </a:rPr>
              <a:t> </a:t>
            </a:r>
            <a:r>
              <a:rPr lang="en-CA" dirty="0" err="1" smtClean="0">
                <a:solidFill>
                  <a:schemeClr val="bg1"/>
                </a:solidFill>
                <a:latin typeface="DevLys 010" pitchFamily="2" charset="0"/>
              </a:rPr>
              <a:t>mUgsa</a:t>
            </a:r>
            <a:r>
              <a:rPr lang="en-CA" dirty="0" smtClean="0">
                <a:solidFill>
                  <a:schemeClr val="bg1"/>
                </a:solidFill>
                <a:latin typeface="DevLys 010" pitchFamily="2" charset="0"/>
              </a:rPr>
              <a:t> </a:t>
            </a:r>
            <a:r>
              <a:rPr lang="en-CA" dirty="0" err="1" smtClean="0">
                <a:solidFill>
                  <a:schemeClr val="bg1"/>
                </a:solidFill>
                <a:latin typeface="DevLys 010" pitchFamily="2" charset="0"/>
              </a:rPr>
              <a:t>vkKkvksa</a:t>
            </a:r>
            <a:r>
              <a:rPr lang="en-CA" dirty="0" smtClean="0">
                <a:solidFill>
                  <a:schemeClr val="bg1"/>
                </a:solidFill>
                <a:latin typeface="DevLys 010" pitchFamily="2" charset="0"/>
              </a:rPr>
              <a:t> </a:t>
            </a:r>
            <a:r>
              <a:rPr lang="en-CA" dirty="0" err="1" smtClean="0">
                <a:solidFill>
                  <a:schemeClr val="bg1"/>
                </a:solidFill>
                <a:latin typeface="DevLys 010" pitchFamily="2" charset="0"/>
              </a:rPr>
              <a:t>ds</a:t>
            </a:r>
            <a:r>
              <a:rPr lang="en-CA" dirty="0" smtClean="0">
                <a:solidFill>
                  <a:schemeClr val="bg1"/>
                </a:solidFill>
                <a:latin typeface="DevLys 010" pitchFamily="2" charset="0"/>
              </a:rPr>
              <a:t> :</a:t>
            </a:r>
            <a:r>
              <a:rPr lang="en-CA" dirty="0" err="1" smtClean="0">
                <a:solidFill>
                  <a:schemeClr val="bg1"/>
                </a:solidFill>
                <a:latin typeface="DevLys 010" pitchFamily="2" charset="0"/>
              </a:rPr>
              <a:t>Ik</a:t>
            </a:r>
            <a:r>
              <a:rPr lang="en-CA" dirty="0" smtClean="0">
                <a:solidFill>
                  <a:schemeClr val="bg1"/>
                </a:solidFill>
                <a:latin typeface="DevLys 010" pitchFamily="2" charset="0"/>
              </a:rPr>
              <a:t> </a:t>
            </a:r>
            <a:r>
              <a:rPr lang="en-CA" dirty="0" err="1" smtClean="0">
                <a:solidFill>
                  <a:schemeClr val="bg1"/>
                </a:solidFill>
                <a:latin typeface="DevLys 010" pitchFamily="2" charset="0"/>
              </a:rPr>
              <a:t>esa</a:t>
            </a:r>
            <a:r>
              <a:rPr lang="en-CA" dirty="0" smtClean="0">
                <a:solidFill>
                  <a:schemeClr val="bg1"/>
                </a:solidFill>
                <a:latin typeface="DevLys 010" pitchFamily="2" charset="0"/>
              </a:rPr>
              <a:t> </a:t>
            </a:r>
            <a:r>
              <a:rPr lang="en-CA" dirty="0" err="1" smtClean="0">
                <a:solidFill>
                  <a:schemeClr val="bg1"/>
                </a:solidFill>
                <a:latin typeface="DevLys 010" pitchFamily="2" charset="0"/>
              </a:rPr>
              <a:t>bLrseky</a:t>
            </a:r>
            <a:r>
              <a:rPr lang="en-CA" dirty="0" smtClean="0">
                <a:solidFill>
                  <a:schemeClr val="bg1"/>
                </a:solidFill>
                <a:latin typeface="DevLys 010" pitchFamily="2" charset="0"/>
              </a:rPr>
              <a:t> </a:t>
            </a:r>
            <a:r>
              <a:rPr lang="en-CA" dirty="0" err="1" smtClean="0">
                <a:solidFill>
                  <a:schemeClr val="bg1"/>
                </a:solidFill>
                <a:latin typeface="DevLys 010" pitchFamily="2" charset="0"/>
              </a:rPr>
              <a:t>djuk</a:t>
            </a:r>
            <a:r>
              <a:rPr lang="en-CA" dirty="0" smtClean="0">
                <a:solidFill>
                  <a:schemeClr val="bg1"/>
                </a:solidFill>
                <a:latin typeface="DevLys 010" pitchFamily="2" charset="0"/>
              </a:rPr>
              <a:t> </a:t>
            </a:r>
            <a:r>
              <a:rPr lang="en-CA" dirty="0" err="1" smtClean="0">
                <a:solidFill>
                  <a:schemeClr val="bg1"/>
                </a:solidFill>
                <a:latin typeface="DevLys 010" pitchFamily="2" charset="0"/>
              </a:rPr>
              <a:t>loZnk</a:t>
            </a:r>
            <a:r>
              <a:rPr lang="en-CA" dirty="0" smtClean="0">
                <a:solidFill>
                  <a:schemeClr val="bg1"/>
                </a:solidFill>
                <a:latin typeface="DevLys 010" pitchFamily="2" charset="0"/>
              </a:rPr>
              <a:t> </a:t>
            </a:r>
            <a:r>
              <a:rPr lang="en-CA" dirty="0" err="1" smtClean="0">
                <a:solidFill>
                  <a:schemeClr val="bg1"/>
                </a:solidFill>
                <a:latin typeface="DevLys 010" pitchFamily="2" charset="0"/>
              </a:rPr>
              <a:t>lgk;d</a:t>
            </a:r>
            <a:r>
              <a:rPr lang="en-CA" dirty="0" smtClean="0">
                <a:solidFill>
                  <a:schemeClr val="bg1"/>
                </a:solidFill>
                <a:latin typeface="DevLys 010" pitchFamily="2" charset="0"/>
              </a:rPr>
              <a:t> </a:t>
            </a:r>
            <a:r>
              <a:rPr lang="en-CA" dirty="0" err="1" smtClean="0">
                <a:solidFill>
                  <a:schemeClr val="bg1"/>
                </a:solidFill>
                <a:latin typeface="DevLys 010" pitchFamily="2" charset="0"/>
              </a:rPr>
              <a:t>gksrk</a:t>
            </a:r>
            <a:r>
              <a:rPr lang="en-CA" dirty="0" smtClean="0">
                <a:solidFill>
                  <a:schemeClr val="bg1"/>
                </a:solidFill>
                <a:latin typeface="DevLys 010" pitchFamily="2" charset="0"/>
              </a:rPr>
              <a:t> </a:t>
            </a:r>
            <a:r>
              <a:rPr lang="en-CA" dirty="0" err="1" smtClean="0">
                <a:solidFill>
                  <a:schemeClr val="bg1"/>
                </a:solidFill>
                <a:latin typeface="DevLys 010" pitchFamily="2" charset="0"/>
              </a:rPr>
              <a:t>gSA</a:t>
            </a:r>
            <a:r>
              <a:rPr lang="en-CA" dirty="0" smtClean="0">
                <a:solidFill>
                  <a:schemeClr val="bg1"/>
                </a:solidFill>
                <a:latin typeface="DevLys 010" pitchFamily="2" charset="0"/>
              </a:rPr>
              <a:t> </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err="1" smtClean="0">
                <a:solidFill>
                  <a:srgbClr val="3333CC"/>
                </a:solidFill>
                <a:latin typeface="DevLys 010" pitchFamily="2" charset="0"/>
              </a:rPr>
              <a:t>izHkq</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kU;okn</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elhg</a:t>
            </a:r>
            <a:r>
              <a:rPr lang="en-CA" sz="2800" b="1" dirty="0" smtClean="0">
                <a:solidFill>
                  <a:srgbClr val="3333CC"/>
                </a:solidFill>
                <a:latin typeface="DevLys 010" pitchFamily="2" charset="0"/>
              </a:rPr>
              <a:t> us </a:t>
            </a:r>
            <a:r>
              <a:rPr lang="en-CA" sz="2800" b="1" dirty="0" err="1" smtClean="0">
                <a:solidFill>
                  <a:srgbClr val="3333CC"/>
                </a:solidFill>
                <a:latin typeface="DevLys 010" pitchFamily="2" charset="0"/>
              </a:rPr>
              <a:t>viuk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dk;Z</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dj</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fn;k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gS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vkSj</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tc</a:t>
            </a:r>
            <a:r>
              <a:rPr lang="en-CA" sz="2800" b="1" dirty="0" smtClean="0">
                <a:solidFill>
                  <a:srgbClr val="3333CC"/>
                </a:solidFill>
                <a:latin typeface="DevLys 010" pitchFamily="2" charset="0"/>
              </a:rPr>
              <a:t> </a:t>
            </a:r>
          </a:p>
          <a:p>
            <a:pPr algn="ctr"/>
            <a:r>
              <a:rPr lang="en-CA" sz="2800" b="1" dirty="0" err="1" smtClean="0">
                <a:solidFill>
                  <a:srgbClr val="3333CC"/>
                </a:solidFill>
                <a:latin typeface="DevLys 010" pitchFamily="2" charset="0"/>
              </a:rPr>
              <a:t>ge</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vius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fgLls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dke</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djsxsa</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rks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elhg</a:t>
            </a:r>
            <a:r>
              <a:rPr lang="en-CA" sz="2800" b="1" dirty="0" smtClean="0">
                <a:solidFill>
                  <a:srgbClr val="3333CC"/>
                </a:solidFill>
                <a:latin typeface="DevLys 010" pitchFamily="2" charset="0"/>
              </a:rPr>
              <a:t> o </a:t>
            </a:r>
            <a:r>
              <a:rPr lang="en-CA" sz="2800" b="1" dirty="0" err="1" smtClean="0">
                <a:solidFill>
                  <a:srgbClr val="3333CC"/>
                </a:solidFill>
                <a:latin typeface="DevLys 010" pitchFamily="2" charset="0"/>
              </a:rPr>
              <a:t>ifo</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vkRek</a:t>
            </a:r>
            <a:r>
              <a:rPr lang="en-CA" sz="2800" b="1" dirty="0" smtClean="0">
                <a:solidFill>
                  <a:srgbClr val="3333CC"/>
                </a:solidFill>
                <a:latin typeface="DevLys 010" pitchFamily="2" charset="0"/>
              </a:rPr>
              <a:t> </a:t>
            </a:r>
          </a:p>
          <a:p>
            <a:pPr algn="ctr"/>
            <a:r>
              <a:rPr lang="en-CA" sz="2800" b="1" dirty="0" err="1" smtClean="0">
                <a:solidFill>
                  <a:srgbClr val="3333CC"/>
                </a:solidFill>
                <a:latin typeface="DevLys 010" pitchFamily="2" charset="0"/>
              </a:rPr>
              <a:t>Hkh</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vius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fgLls</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dke</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iwjk</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dj</a:t>
            </a:r>
            <a:r>
              <a:rPr lang="en-CA" sz="2800" b="1" dirty="0" smtClean="0">
                <a:solidFill>
                  <a:srgbClr val="3333CC"/>
                </a:solidFill>
                <a:latin typeface="DevLys 010" pitchFamily="2" charset="0"/>
              </a:rPr>
              <a:t> </a:t>
            </a:r>
            <a:r>
              <a:rPr lang="en-CA" sz="2800" b="1" dirty="0" err="1" smtClean="0">
                <a:solidFill>
                  <a:srgbClr val="3333CC"/>
                </a:solidFill>
                <a:latin typeface="DevLys 010" pitchFamily="2" charset="0"/>
              </a:rPr>
              <a:t>nsxsaA</a:t>
            </a:r>
            <a:r>
              <a:rPr lang="en-CA" sz="2800" b="1" dirty="0" smtClean="0">
                <a:solidFill>
                  <a:srgbClr val="3333CC"/>
                </a:solidFill>
                <a:latin typeface="DevLys 010" pitchFamily="2" charset="0"/>
              </a:rPr>
              <a:t> </a:t>
            </a:r>
            <a:endParaRPr lang="en-CA" sz="2800" dirty="0" smtClean="0">
              <a:solidFill>
                <a:srgbClr val="3333CC"/>
              </a:solidFill>
            </a:endParaRPr>
          </a:p>
          <a:p>
            <a:endParaRPr lang="en-CA" dirty="0"/>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________, _______ 6:11</a:t>
            </a:r>
          </a:p>
          <a:p>
            <a:pPr algn="ctr"/>
            <a:r>
              <a:rPr lang="en-CA" sz="2800" b="1" dirty="0" smtClean="0">
                <a:solidFill>
                  <a:schemeClr val="bg1"/>
                </a:solidFill>
                <a:latin typeface="Calibri" pitchFamily="34" charset="0"/>
              </a:rPr>
              <a:t> ____ ______</a:t>
            </a:r>
            <a:r>
              <a:rPr lang="en-CA" sz="2800" b="1" dirty="0" smtClean="0">
                <a:solidFill>
                  <a:schemeClr val="bg1"/>
                </a:solidFill>
                <a:latin typeface="DevLys 010" pitchFamily="2" charset="0"/>
              </a:rPr>
              <a:t>u </a:t>
            </a:r>
            <a:r>
              <a:rPr lang="en-CA" sz="2800" b="1" dirty="0" err="1" smtClean="0">
                <a:solidFill>
                  <a:schemeClr val="bg1"/>
                </a:solidFill>
                <a:latin typeface="DevLys 010" pitchFamily="2" charset="0"/>
              </a:rPr>
              <a:t>djus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nsa</a:t>
            </a:r>
            <a:r>
              <a:rPr lang="en-CA" sz="2800" b="1" dirty="0" smtClean="0">
                <a:solidFill>
                  <a:schemeClr val="bg1"/>
                </a:solidFill>
                <a:latin typeface="Calibri" pitchFamily="34" charset="0"/>
              </a:rPr>
              <a:t>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 _______ </a:t>
            </a:r>
            <a:r>
              <a:rPr lang="en-CA" sz="2800" b="1" dirty="0" smtClean="0">
                <a:solidFill>
                  <a:schemeClr val="bg1"/>
                </a:solidFill>
                <a:latin typeface="DevLys 010" pitchFamily="2" charset="0"/>
              </a:rPr>
              <a:t>u </a:t>
            </a:r>
            <a:r>
              <a:rPr lang="en-CA" sz="2800" b="1" dirty="0" err="1" smtClean="0">
                <a:solidFill>
                  <a:schemeClr val="bg1"/>
                </a:solidFill>
                <a:latin typeface="DevLys 010" pitchFamily="2" charset="0"/>
              </a:rPr>
              <a:t>nsa</a:t>
            </a:r>
            <a:r>
              <a:rPr lang="en-CA" sz="2800" b="1" dirty="0" smtClean="0">
                <a:solidFill>
                  <a:schemeClr val="bg1"/>
                </a:solidFill>
                <a:latin typeface="DevLys 010" pitchFamily="2" charset="0"/>
              </a:rPr>
              <a:t> </a:t>
            </a:r>
            <a:r>
              <a:rPr lang="en-CA" sz="2800" b="1" dirty="0" smtClean="0">
                <a:solidFill>
                  <a:schemeClr val="bg1"/>
                </a:solidFill>
                <a:latin typeface="Calibri" pitchFamily="34" charset="0"/>
              </a:rPr>
              <a:t>6:13</a:t>
            </a:r>
          </a:p>
          <a:p>
            <a:pPr algn="ctr"/>
            <a:r>
              <a:rPr lang="en-CA" sz="2800" b="1" dirty="0" smtClean="0">
                <a:solidFill>
                  <a:schemeClr val="bg1"/>
                </a:solidFill>
                <a:latin typeface="Calibri" pitchFamily="34" charset="0"/>
              </a:rPr>
              <a:t>_______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_____ 8:4</a:t>
            </a:r>
          </a:p>
          <a:p>
            <a:pPr algn="ctr"/>
            <a:r>
              <a:rPr lang="en-CA" sz="2800" b="1" dirty="0" smtClean="0">
                <a:solidFill>
                  <a:schemeClr val="bg1"/>
                </a:solidFill>
                <a:latin typeface="Calibri" pitchFamily="34" charset="0"/>
              </a:rPr>
              <a:t>____ </a:t>
            </a:r>
            <a:r>
              <a:rPr lang="en-CA" sz="2800" b="1" dirty="0" err="1" smtClean="0">
                <a:solidFill>
                  <a:schemeClr val="bg1"/>
                </a:solidFill>
                <a:latin typeface="DevLys 010" pitchFamily="2" charset="0"/>
              </a:rPr>
              <a:t>viuh</a:t>
            </a:r>
            <a:r>
              <a:rPr lang="en-CA" sz="2800" b="1" dirty="0" smtClean="0">
                <a:solidFill>
                  <a:schemeClr val="bg1"/>
                </a:solidFill>
                <a:latin typeface="Calibri" pitchFamily="34" charset="0"/>
              </a:rPr>
              <a:t> _____ on 8:5</a:t>
            </a:r>
          </a:p>
          <a:p>
            <a:pPr algn="ctr"/>
            <a:r>
              <a:rPr lang="en-CA" sz="2800" b="1" dirty="0" smtClean="0">
                <a:solidFill>
                  <a:schemeClr val="bg1"/>
                </a:solidFill>
                <a:latin typeface="Calibri" pitchFamily="34" charset="0"/>
              </a:rPr>
              <a:t>_____ 8:13</a:t>
            </a:r>
          </a:p>
          <a:p>
            <a:endParaRPr lang="en-CA" sz="28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4" name="Text Box 3"/>
          <p:cNvSpPr txBox="1">
            <a:spLocks noChangeArrowheads="1"/>
          </p:cNvSpPr>
          <p:nvPr/>
        </p:nvSpPr>
        <p:spPr bwMode="auto">
          <a:xfrm>
            <a:off x="1115616" y="1332051"/>
            <a:ext cx="6956425" cy="4401205"/>
          </a:xfrm>
          <a:prstGeom prst="rect">
            <a:avLst/>
          </a:prstGeom>
          <a:noFill/>
          <a:ln w="9525">
            <a:noFill/>
            <a:miter lim="800000"/>
            <a:headEnd/>
            <a:tailEnd/>
          </a:ln>
        </p:spPr>
        <p:txBody>
          <a:bodyPr wrap="square">
            <a:spAutoFit/>
          </a:bodyPr>
          <a:lstStyle/>
          <a:p>
            <a:pPr algn="ctr">
              <a:lnSpc>
                <a:spcPts val="2800"/>
              </a:lnSpc>
            </a:pPr>
            <a:r>
              <a:rPr lang="en-CA" sz="2800" b="1" kern="0" dirty="0" err="1" smtClean="0">
                <a:latin typeface="Kruti Dev 021" pitchFamily="2" charset="0"/>
              </a:rPr>
              <a:t>Eklhg</a:t>
            </a:r>
            <a:r>
              <a:rPr lang="en-CA" sz="2800" b="1" kern="0" dirty="0" smtClean="0">
                <a:latin typeface="Kruti Dev 021" pitchFamily="2" charset="0"/>
              </a:rPr>
              <a:t> dh </a:t>
            </a:r>
            <a:r>
              <a:rPr lang="en-CA" sz="2800" b="1" kern="0" dirty="0" err="1" smtClean="0">
                <a:latin typeface="Kruti Dev 021" pitchFamily="2" charset="0"/>
              </a:rPr>
              <a:t>e`R;q</a:t>
            </a:r>
            <a:r>
              <a:rPr lang="en-CA" sz="2800" b="1" kern="0" dirty="0" smtClean="0">
                <a:latin typeface="Kruti Dev 021" pitchFamily="2" charset="0"/>
              </a:rPr>
              <a:t> o </a:t>
            </a:r>
            <a:r>
              <a:rPr lang="en-CA" sz="2800" b="1" kern="0" dirty="0" err="1" smtClean="0">
                <a:latin typeface="Kruti Dev 021" pitchFamily="2" charset="0"/>
              </a:rPr>
              <a:t>iqu:RFkku</a:t>
            </a:r>
            <a:r>
              <a:rPr lang="en-CA" sz="2800" b="1" kern="0" dirty="0" smtClean="0">
                <a:latin typeface="Kruti Dev 021" pitchFamily="2" charset="0"/>
              </a:rPr>
              <a:t> dh </a:t>
            </a:r>
          </a:p>
          <a:p>
            <a:pPr algn="ctr">
              <a:lnSpc>
                <a:spcPts val="2800"/>
              </a:lnSpc>
            </a:pPr>
            <a:r>
              <a:rPr lang="en-CA" sz="2800" b="1" kern="0" dirty="0" err="1" smtClean="0">
                <a:latin typeface="Kruti Dev 021" pitchFamily="2" charset="0"/>
              </a:rPr>
              <a:t>lekurk</a:t>
            </a:r>
            <a:r>
              <a:rPr lang="en-CA" sz="2800" b="1" kern="0" dirty="0" smtClean="0">
                <a:latin typeface="Kruti Dev 021" pitchFamily="2" charset="0"/>
              </a:rPr>
              <a:t>  </a:t>
            </a:r>
            <a:r>
              <a:rPr lang="en-CA" sz="2800" b="1" kern="0" dirty="0" err="1" smtClean="0">
                <a:latin typeface="Kruti Dev 021" pitchFamily="2" charset="0"/>
              </a:rPr>
              <a:t>esa</a:t>
            </a:r>
            <a:r>
              <a:rPr lang="en-CA" sz="2800" b="1" kern="0" dirty="0" smtClean="0">
                <a:latin typeface="Kruti Dev 021" pitchFamily="2" charset="0"/>
              </a:rPr>
              <a:t> ,d </a:t>
            </a:r>
            <a:r>
              <a:rPr lang="en-CA" sz="2800" b="1" kern="0" dirty="0" err="1" smtClean="0">
                <a:latin typeface="Kruti Dev 021" pitchFamily="2" charset="0"/>
              </a:rPr>
              <a:t>gks</a:t>
            </a:r>
            <a:r>
              <a:rPr lang="en-CA" sz="2800" b="1" kern="0" dirty="0" smtClean="0">
                <a:latin typeface="Kruti Dev 021" pitchFamily="2" charset="0"/>
              </a:rPr>
              <a:t> </a:t>
            </a:r>
            <a:r>
              <a:rPr lang="en-CA" sz="2800" b="1" kern="0" dirty="0" err="1" smtClean="0">
                <a:latin typeface="Kruti Dev 021" pitchFamily="2" charset="0"/>
              </a:rPr>
              <a:t>x;sA</a:t>
            </a:r>
            <a:r>
              <a:rPr lang="en-CA" sz="2800" b="1" kern="0" dirty="0" smtClean="0">
                <a:latin typeface="Kruti Dev 021" pitchFamily="2" charset="0"/>
              </a:rPr>
              <a:t> </a:t>
            </a:r>
            <a:endParaRPr lang="en-US" sz="2800" b="1" dirty="0" smtClean="0">
              <a:latin typeface="Kruti Dev 021" pitchFamily="2" charset="0"/>
            </a:endParaRPr>
          </a:p>
          <a:p>
            <a:pPr algn="ctr">
              <a:lnSpc>
                <a:spcPts val="2800"/>
              </a:lnSpc>
            </a:pPr>
            <a:r>
              <a:rPr lang="en-CA" sz="2800" b="1" kern="0" dirty="0" err="1" smtClean="0">
                <a:solidFill>
                  <a:schemeClr val="bg1"/>
                </a:solidFill>
                <a:latin typeface="Kruti Dev 021" pitchFamily="2" charset="0"/>
              </a:rPr>
              <a:t>Eklhg</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ds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lkFk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Øwl</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ij</a:t>
            </a:r>
            <a:r>
              <a:rPr lang="en-CA" sz="2800" b="1" kern="0" dirty="0" smtClean="0">
                <a:solidFill>
                  <a:schemeClr val="bg1"/>
                </a:solidFill>
                <a:latin typeface="Kruti Dev 021" pitchFamily="2" charset="0"/>
              </a:rPr>
              <a:t> p&lt;+k, </a:t>
            </a:r>
            <a:r>
              <a:rPr lang="en-CA" sz="2800" b="1" kern="0" dirty="0" err="1" smtClean="0">
                <a:solidFill>
                  <a:schemeClr val="bg1"/>
                </a:solidFill>
                <a:latin typeface="Kruti Dev 021" pitchFamily="2" charset="0"/>
              </a:rPr>
              <a:t>x;s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vkSj</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e`rdksa</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esa</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ls</a:t>
            </a:r>
            <a:r>
              <a:rPr lang="en-CA" sz="2800" b="1" kern="0" dirty="0" smtClean="0">
                <a:solidFill>
                  <a:schemeClr val="bg1"/>
                </a:solidFill>
                <a:latin typeface="Kruti Dev 021" pitchFamily="2" charset="0"/>
              </a:rPr>
              <a:t> </a:t>
            </a:r>
          </a:p>
          <a:p>
            <a:pPr algn="ctr">
              <a:lnSpc>
                <a:spcPts val="2800"/>
              </a:lnSpc>
            </a:pPr>
            <a:r>
              <a:rPr lang="en-CA" sz="2800" b="1" kern="0" dirty="0" err="1" smtClean="0">
                <a:solidFill>
                  <a:schemeClr val="bg1"/>
                </a:solidFill>
                <a:latin typeface="Kruti Dev 021" pitchFamily="2" charset="0"/>
              </a:rPr>
              <a:t>thfor</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gks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x;s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vkSj</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mlds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lkFk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thfor</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gSa</a:t>
            </a:r>
            <a:endParaRPr lang="en-CA" sz="2800" b="1" kern="0" dirty="0" smtClean="0">
              <a:solidFill>
                <a:schemeClr val="bg1"/>
              </a:solidFill>
              <a:latin typeface="Kruti Dev 021" pitchFamily="2" charset="0"/>
            </a:endParaRPr>
          </a:p>
          <a:p>
            <a:pPr algn="ctr">
              <a:lnSpc>
                <a:spcPts val="2800"/>
              </a:lnSpc>
            </a:pPr>
            <a:r>
              <a:rPr lang="en-CA" sz="2800" b="1" kern="0" dirty="0" err="1" smtClean="0">
                <a:latin typeface="Kruti Dev 021" pitchFamily="2" charset="0"/>
              </a:rPr>
              <a:t>elhg</a:t>
            </a:r>
            <a:r>
              <a:rPr lang="en-CA" sz="2800" b="1" kern="0" dirty="0" smtClean="0">
                <a:latin typeface="Kruti Dev 021" pitchFamily="2" charset="0"/>
              </a:rPr>
              <a:t> </a:t>
            </a:r>
            <a:r>
              <a:rPr lang="en-CA" sz="2800" b="1" kern="0" dirty="0" err="1" smtClean="0">
                <a:latin typeface="Kruti Dev 021" pitchFamily="2" charset="0"/>
              </a:rPr>
              <a:t>ds</a:t>
            </a:r>
            <a:r>
              <a:rPr lang="en-CA" sz="2800" b="1" kern="0" dirty="0" smtClean="0">
                <a:latin typeface="Kruti Dev 021" pitchFamily="2" charset="0"/>
              </a:rPr>
              <a:t> </a:t>
            </a:r>
            <a:r>
              <a:rPr lang="en-CA" sz="2800" b="1" kern="0" dirty="0" err="1" smtClean="0">
                <a:latin typeface="Kruti Dev 021" pitchFamily="2" charset="0"/>
              </a:rPr>
              <a:t>lkFk</a:t>
            </a:r>
            <a:r>
              <a:rPr lang="en-CA" sz="2800" b="1" kern="0" dirty="0" smtClean="0">
                <a:latin typeface="Kruti Dev 021" pitchFamily="2" charset="0"/>
              </a:rPr>
              <a:t> ,d] </a:t>
            </a:r>
            <a:r>
              <a:rPr lang="en-CA" sz="2800" b="1" kern="0" dirty="0" err="1" smtClean="0">
                <a:latin typeface="Kruti Dev 021" pitchFamily="2" charset="0"/>
              </a:rPr>
              <a:t>fojkteku</a:t>
            </a:r>
            <a:r>
              <a:rPr lang="en-CA" sz="2800" b="1" kern="0" dirty="0" smtClean="0">
                <a:latin typeface="Kruti Dev 021" pitchFamily="2" charset="0"/>
              </a:rPr>
              <a:t> o </a:t>
            </a:r>
            <a:r>
              <a:rPr lang="en-CA" sz="2800" b="1" kern="0" dirty="0" err="1" smtClean="0">
                <a:latin typeface="Kruti Dev 021" pitchFamily="2" charset="0"/>
              </a:rPr>
              <a:t>mlesa</a:t>
            </a:r>
            <a:r>
              <a:rPr lang="en-CA" sz="2800" b="1" kern="0" dirty="0" smtClean="0">
                <a:latin typeface="Kruti Dev 021" pitchFamily="2" charset="0"/>
              </a:rPr>
              <a:t> </a:t>
            </a:r>
            <a:r>
              <a:rPr lang="en-CA" sz="2800" b="1" kern="0" dirty="0" err="1" smtClean="0">
                <a:latin typeface="Kruti Dev 021" pitchFamily="2" charset="0"/>
              </a:rPr>
              <a:t>Nqis</a:t>
            </a:r>
            <a:r>
              <a:rPr lang="en-CA" sz="2800" b="1" kern="0" dirty="0" smtClean="0">
                <a:latin typeface="Kruti Dev 021" pitchFamily="2" charset="0"/>
              </a:rPr>
              <a:t> </a:t>
            </a:r>
            <a:r>
              <a:rPr lang="en-CA" sz="2800" b="1" kern="0" dirty="0" err="1" smtClean="0">
                <a:latin typeface="Kruti Dev 021" pitchFamily="2" charset="0"/>
              </a:rPr>
              <a:t>gSaA</a:t>
            </a:r>
            <a:endParaRPr lang="en-US" sz="2800" b="1" dirty="0" smtClean="0">
              <a:latin typeface="Kruti Dev 021" pitchFamily="2" charset="0"/>
            </a:endParaRPr>
          </a:p>
          <a:p>
            <a:pPr algn="ctr">
              <a:lnSpc>
                <a:spcPts val="2800"/>
              </a:lnSpc>
            </a:pPr>
            <a:r>
              <a:rPr lang="en-CA" sz="2800" b="1" kern="0" dirty="0" err="1" smtClean="0">
                <a:solidFill>
                  <a:schemeClr val="bg1"/>
                </a:solidFill>
                <a:latin typeface="Kruti Dev 021" pitchFamily="2" charset="0"/>
              </a:rPr>
              <a:t>Ikqjkuk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euq</a:t>
            </a:r>
            <a:r>
              <a:rPr lang="en-CA" sz="2800" b="1" kern="0" dirty="0" smtClean="0">
                <a:solidFill>
                  <a:schemeClr val="bg1"/>
                </a:solidFill>
                <a:latin typeface="Kruti Dev 021" pitchFamily="2" charset="0"/>
              </a:rPr>
              <a:t>";Ro </a:t>
            </a:r>
            <a:r>
              <a:rPr lang="en-CA" sz="2800" b="1" kern="0" dirty="0" err="1" smtClean="0">
                <a:solidFill>
                  <a:schemeClr val="bg1"/>
                </a:solidFill>
                <a:latin typeface="Kruti Dev 021" pitchFamily="2" charset="0"/>
              </a:rPr>
              <a:t>ej</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pqdk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vkSj</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u;k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tUek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gS</a:t>
            </a:r>
            <a:endParaRPr lang="en-CA" sz="2800" b="1" kern="0" dirty="0" smtClean="0">
              <a:solidFill>
                <a:schemeClr val="bg1"/>
              </a:solidFill>
              <a:latin typeface="Kruti Dev 021" pitchFamily="2" charset="0"/>
            </a:endParaRPr>
          </a:p>
          <a:p>
            <a:pPr algn="ctr">
              <a:lnSpc>
                <a:spcPts val="2800"/>
              </a:lnSpc>
            </a:pPr>
            <a:r>
              <a:rPr lang="en-CA" sz="2800" b="1" kern="0" dirty="0" err="1" smtClean="0">
                <a:latin typeface="Kruti Dev 021" pitchFamily="2" charset="0"/>
              </a:rPr>
              <a:t>Ikki</a:t>
            </a:r>
            <a:r>
              <a:rPr lang="en-CA" sz="2800" b="1" kern="0" dirty="0" smtClean="0">
                <a:latin typeface="Kruti Dev 021" pitchFamily="2" charset="0"/>
              </a:rPr>
              <a:t> dh </a:t>
            </a:r>
            <a:r>
              <a:rPr lang="en-CA" sz="2800" b="1" kern="0" dirty="0" err="1" smtClean="0">
                <a:latin typeface="Kruti Dev 021" pitchFamily="2" charset="0"/>
              </a:rPr>
              <a:t>xqykeh</a:t>
            </a:r>
            <a:r>
              <a:rPr lang="en-CA" sz="2800" b="1" kern="0" dirty="0" smtClean="0">
                <a:latin typeface="Kruti Dev 021" pitchFamily="2" charset="0"/>
              </a:rPr>
              <a:t> </a:t>
            </a:r>
            <a:r>
              <a:rPr lang="en-CA" sz="2800" b="1" kern="0" dirty="0" err="1" smtClean="0">
                <a:latin typeface="Kruti Dev 021" pitchFamily="2" charset="0"/>
              </a:rPr>
              <a:t>ls</a:t>
            </a:r>
            <a:r>
              <a:rPr lang="en-CA" sz="2800" b="1" kern="0" dirty="0" smtClean="0">
                <a:latin typeface="Kruti Dev 021" pitchFamily="2" charset="0"/>
              </a:rPr>
              <a:t> </a:t>
            </a:r>
            <a:r>
              <a:rPr lang="en-CA" sz="2800" b="1" kern="0" dirty="0" err="1" smtClean="0">
                <a:latin typeface="Kruti Dev 021" pitchFamily="2" charset="0"/>
              </a:rPr>
              <a:t>vkt+kn</a:t>
            </a:r>
            <a:r>
              <a:rPr lang="en-CA" sz="2800" b="1" kern="0" dirty="0" smtClean="0">
                <a:latin typeface="Kruti Dev 021" pitchFamily="2" charset="0"/>
              </a:rPr>
              <a:t> </a:t>
            </a:r>
            <a:r>
              <a:rPr lang="en-CA" sz="2800" b="1" kern="0" dirty="0" err="1" smtClean="0">
                <a:latin typeface="Kruti Dev 021" pitchFamily="2" charset="0"/>
              </a:rPr>
              <a:t>fd;s</a:t>
            </a:r>
            <a:r>
              <a:rPr lang="en-CA" sz="2800" b="1" kern="0" dirty="0" smtClean="0">
                <a:latin typeface="Kruti Dev 021" pitchFamily="2" charset="0"/>
              </a:rPr>
              <a:t> </a:t>
            </a:r>
            <a:r>
              <a:rPr lang="en-CA" sz="2800" b="1" kern="0" dirty="0" err="1" smtClean="0">
                <a:latin typeface="Kruti Dev 021" pitchFamily="2" charset="0"/>
              </a:rPr>
              <a:t>x;s</a:t>
            </a:r>
            <a:r>
              <a:rPr lang="en-CA" sz="2800" b="1" kern="0" dirty="0" smtClean="0">
                <a:latin typeface="Kruti Dev 021" pitchFamily="2" charset="0"/>
              </a:rPr>
              <a:t> </a:t>
            </a:r>
            <a:r>
              <a:rPr lang="en-CA" sz="2800" b="1" kern="0" dirty="0" err="1" smtClean="0">
                <a:latin typeface="Kruti Dev 021" pitchFamily="2" charset="0"/>
              </a:rPr>
              <a:t>gSaA</a:t>
            </a:r>
            <a:r>
              <a:rPr lang="en-CA" sz="2800" b="1" kern="0" dirty="0" smtClean="0">
                <a:latin typeface="Kruti Dev 021" pitchFamily="2" charset="0"/>
              </a:rPr>
              <a:t> </a:t>
            </a:r>
          </a:p>
          <a:p>
            <a:pPr algn="ctr">
              <a:lnSpc>
                <a:spcPts val="2800"/>
              </a:lnSpc>
            </a:pPr>
            <a:r>
              <a:rPr lang="en-CA" sz="2800" b="1" kern="0" dirty="0" smtClean="0">
                <a:solidFill>
                  <a:schemeClr val="bg1"/>
                </a:solidFill>
                <a:latin typeface="Kruti Dev 021" pitchFamily="2" charset="0"/>
              </a:rPr>
              <a:t>/</a:t>
            </a:r>
            <a:r>
              <a:rPr lang="en-CA" sz="2800" b="1" kern="0" dirty="0" err="1" smtClean="0">
                <a:solidFill>
                  <a:schemeClr val="bg1"/>
                </a:solidFill>
                <a:latin typeface="Kruti Dev 021" pitchFamily="2" charset="0"/>
              </a:rPr>
              <a:t>kkfeZdrk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ds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vkStkj</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cuk</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x;s</a:t>
            </a:r>
            <a:r>
              <a:rPr lang="en-CA" sz="2800" b="1" kern="0" dirty="0" smtClean="0">
                <a:solidFill>
                  <a:schemeClr val="bg1"/>
                </a:solidFill>
                <a:latin typeface="Kruti Dev 021" pitchFamily="2" charset="0"/>
              </a:rPr>
              <a:t> </a:t>
            </a:r>
            <a:r>
              <a:rPr lang="en-CA" sz="2800" b="1" kern="0" dirty="0" err="1" smtClean="0">
                <a:solidFill>
                  <a:schemeClr val="bg1"/>
                </a:solidFill>
                <a:latin typeface="Kruti Dev 021" pitchFamily="2" charset="0"/>
              </a:rPr>
              <a:t>gSa</a:t>
            </a:r>
            <a:r>
              <a:rPr lang="en-CA" sz="2800" b="1" kern="0" dirty="0" smtClean="0">
                <a:solidFill>
                  <a:schemeClr val="bg1"/>
                </a:solidFill>
                <a:latin typeface="Kruti Dev 021" pitchFamily="2" charset="0"/>
              </a:rPr>
              <a:t> </a:t>
            </a:r>
            <a:endParaRPr lang="en-US" sz="2800" b="1" dirty="0">
              <a:solidFill>
                <a:schemeClr val="bg1"/>
              </a:solidFill>
              <a:latin typeface="Kruti Dev 021" pitchFamily="2" charset="0"/>
            </a:endParaRPr>
          </a:p>
          <a:p>
            <a:pPr algn="ctr">
              <a:lnSpc>
                <a:spcPts val="2800"/>
              </a:lnSpc>
            </a:pPr>
            <a:r>
              <a:rPr lang="en-CA" sz="2800" b="1" kern="0" dirty="0" err="1" smtClean="0">
                <a:latin typeface="Kruti Dev 021" pitchFamily="2" charset="0"/>
              </a:rPr>
              <a:t>Eklhg</a:t>
            </a:r>
            <a:r>
              <a:rPr lang="en-CA" sz="2800" b="1" kern="0" dirty="0" smtClean="0">
                <a:latin typeface="Kruti Dev 021" pitchFamily="2" charset="0"/>
              </a:rPr>
              <a:t> o </a:t>
            </a:r>
            <a:r>
              <a:rPr lang="en-CA" sz="2800" b="1" kern="0" dirty="0" err="1" smtClean="0">
                <a:latin typeface="Kruti Dev 021" pitchFamily="2" charset="0"/>
              </a:rPr>
              <a:t>mlds</a:t>
            </a:r>
            <a:r>
              <a:rPr lang="en-CA" sz="2800" b="1" kern="0" dirty="0" smtClean="0">
                <a:latin typeface="Kruti Dev 021" pitchFamily="2" charset="0"/>
              </a:rPr>
              <a:t> </a:t>
            </a:r>
            <a:r>
              <a:rPr lang="en-CA" sz="2800" b="1" kern="0" dirty="0" err="1" smtClean="0">
                <a:latin typeface="Kruti Dev 021" pitchFamily="2" charset="0"/>
              </a:rPr>
              <a:t>vuqxzg</a:t>
            </a:r>
            <a:r>
              <a:rPr lang="en-CA" sz="2800" b="1" kern="0" dirty="0" smtClean="0">
                <a:latin typeface="Kruti Dev 021" pitchFamily="2" charset="0"/>
              </a:rPr>
              <a:t> dh N=</a:t>
            </a:r>
            <a:r>
              <a:rPr lang="en-CA" sz="2800" b="1" kern="0" dirty="0" err="1" smtClean="0">
                <a:latin typeface="Kruti Dev 021" pitchFamily="2" charset="0"/>
              </a:rPr>
              <a:t>Nk;k</a:t>
            </a:r>
            <a:r>
              <a:rPr lang="en-CA" sz="2800" b="1" kern="0" dirty="0" smtClean="0">
                <a:latin typeface="Kruti Dev 021" pitchFamily="2" charset="0"/>
              </a:rPr>
              <a:t> </a:t>
            </a:r>
            <a:r>
              <a:rPr lang="en-CA" sz="2800" b="1" kern="0" dirty="0" err="1" smtClean="0">
                <a:latin typeface="Kruti Dev 021" pitchFamily="2" charset="0"/>
              </a:rPr>
              <a:t>esa</a:t>
            </a:r>
            <a:r>
              <a:rPr lang="en-CA" sz="2800" b="1" kern="0" dirty="0" smtClean="0">
                <a:latin typeface="Kruti Dev 021" pitchFamily="2" charset="0"/>
              </a:rPr>
              <a:t> </a:t>
            </a:r>
            <a:r>
              <a:rPr lang="en-CA" sz="2800" b="1" kern="0" dirty="0" err="1" smtClean="0">
                <a:latin typeface="Kruti Dev 021" pitchFamily="2" charset="0"/>
              </a:rPr>
              <a:t>gSa</a:t>
            </a:r>
            <a:endParaRPr lang="en-CA" sz="2800" b="1" kern="0" dirty="0" smtClean="0">
              <a:latin typeface="Kruti Dev 021" pitchFamily="2" charset="0"/>
            </a:endParaRPr>
          </a:p>
          <a:p>
            <a:pPr algn="ctr">
              <a:lnSpc>
                <a:spcPts val="2800"/>
              </a:lnSpc>
            </a:pPr>
            <a:r>
              <a:rPr lang="en-CA" sz="2600" b="1" kern="0" dirty="0" err="1" smtClean="0">
                <a:solidFill>
                  <a:schemeClr val="bg1"/>
                </a:solidFill>
                <a:latin typeface="Kruti Dev 021" pitchFamily="2" charset="0"/>
              </a:rPr>
              <a:t>Eklhg</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ls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fookg</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djus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ds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fy</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O;oLFkk</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ls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LorU</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fd;s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x;s</a:t>
            </a:r>
            <a:r>
              <a:rPr lang="en-CA" sz="2600" b="1" kern="0" dirty="0" smtClean="0">
                <a:solidFill>
                  <a:schemeClr val="bg1"/>
                </a:solidFill>
                <a:latin typeface="Kruti Dev 021" pitchFamily="2" charset="0"/>
              </a:rPr>
              <a:t> </a:t>
            </a:r>
            <a:r>
              <a:rPr lang="en-CA" sz="2600" b="1" kern="0" dirty="0" err="1" smtClean="0">
                <a:solidFill>
                  <a:schemeClr val="bg1"/>
                </a:solidFill>
                <a:latin typeface="Kruti Dev 021" pitchFamily="2" charset="0"/>
              </a:rPr>
              <a:t>gSa</a:t>
            </a:r>
            <a:endParaRPr lang="en-US" sz="2600" b="1" dirty="0">
              <a:solidFill>
                <a:schemeClr val="bg1"/>
              </a:solidFill>
              <a:latin typeface="Kruti Dev 021" pitchFamily="2" charset="0"/>
            </a:endParaRPr>
          </a:p>
          <a:p>
            <a:pPr algn="ctr">
              <a:lnSpc>
                <a:spcPts val="2800"/>
              </a:lnSpc>
            </a:pPr>
            <a:r>
              <a:rPr lang="en-CA" sz="2800" b="1" kern="0" dirty="0" err="1" smtClean="0">
                <a:latin typeface="Kruti Dev 021" pitchFamily="2" charset="0"/>
              </a:rPr>
              <a:t>Eklhg</a:t>
            </a:r>
            <a:r>
              <a:rPr lang="en-CA" sz="2800" b="1" kern="0" dirty="0" smtClean="0">
                <a:latin typeface="Kruti Dev 021" pitchFamily="2" charset="0"/>
              </a:rPr>
              <a:t> </a:t>
            </a:r>
            <a:r>
              <a:rPr lang="en-CA" sz="2800" b="1" kern="0" dirty="0" err="1" smtClean="0">
                <a:latin typeface="Kruti Dev 021" pitchFamily="2" charset="0"/>
              </a:rPr>
              <a:t>esa</a:t>
            </a:r>
            <a:r>
              <a:rPr lang="en-CA" sz="2800" b="1" kern="0" dirty="0" smtClean="0">
                <a:latin typeface="Kruti Dev 021" pitchFamily="2" charset="0"/>
              </a:rPr>
              <a:t> thou dh </a:t>
            </a:r>
            <a:r>
              <a:rPr lang="en-CA" sz="2800" b="1" kern="0" dirty="0" err="1" smtClean="0">
                <a:latin typeface="Kruti Dev 021" pitchFamily="2" charset="0"/>
              </a:rPr>
              <a:t>vkRek</a:t>
            </a:r>
            <a:r>
              <a:rPr lang="en-CA" sz="2800" b="1" kern="0" dirty="0" smtClean="0">
                <a:latin typeface="Kruti Dev 021" pitchFamily="2" charset="0"/>
              </a:rPr>
              <a:t> dh </a:t>
            </a:r>
            <a:r>
              <a:rPr lang="en-CA" sz="2800" b="1" kern="0" dirty="0" err="1" smtClean="0">
                <a:latin typeface="Kruti Dev 021" pitchFamily="2" charset="0"/>
              </a:rPr>
              <a:t>O;oLFkk</a:t>
            </a:r>
            <a:r>
              <a:rPr lang="en-CA" sz="2800" b="1" kern="0" dirty="0" smtClean="0">
                <a:latin typeface="Kruti Dev 021" pitchFamily="2" charset="0"/>
              </a:rPr>
              <a:t> </a:t>
            </a:r>
          </a:p>
          <a:p>
            <a:pPr algn="ctr">
              <a:lnSpc>
                <a:spcPts val="2800"/>
              </a:lnSpc>
            </a:pPr>
            <a:r>
              <a:rPr lang="en-CA" sz="2800" b="1" kern="0" dirty="0" err="1" smtClean="0">
                <a:latin typeface="Kruti Dev 021" pitchFamily="2" charset="0"/>
              </a:rPr>
              <a:t>ds</a:t>
            </a:r>
            <a:r>
              <a:rPr lang="en-CA" sz="2800" b="1" kern="0" dirty="0" smtClean="0">
                <a:latin typeface="Kruti Dev 021" pitchFamily="2" charset="0"/>
              </a:rPr>
              <a:t> v/</a:t>
            </a:r>
            <a:r>
              <a:rPr lang="en-CA" sz="2800" b="1" kern="0" dirty="0" err="1" smtClean="0">
                <a:latin typeface="Kruti Dev 021" pitchFamily="2" charset="0"/>
              </a:rPr>
              <a:t>khu</a:t>
            </a:r>
            <a:r>
              <a:rPr lang="en-CA" sz="2800" b="1" kern="0" dirty="0" smtClean="0">
                <a:latin typeface="Kruti Dev 021" pitchFamily="2" charset="0"/>
              </a:rPr>
              <a:t> </a:t>
            </a:r>
            <a:r>
              <a:rPr lang="en-CA" sz="2800" b="1" kern="0" dirty="0" err="1" smtClean="0">
                <a:latin typeface="Kruti Dev 021" pitchFamily="2" charset="0"/>
              </a:rPr>
              <a:t>gSa</a:t>
            </a:r>
            <a:r>
              <a:rPr lang="en-CA" sz="2800" b="1" kern="0" dirty="0" smtClean="0">
                <a:latin typeface="Kruti Dev 021" pitchFamily="2" charset="0"/>
              </a:rPr>
              <a:t> </a:t>
            </a:r>
            <a:endParaRPr lang="en-US" sz="2800" b="1" dirty="0">
              <a:latin typeface="Kruti Dev 021" pitchFamily="2" charset="0"/>
            </a:endParaRPr>
          </a:p>
        </p:txBody>
      </p:sp>
      <p:sp>
        <p:nvSpPr>
          <p:cNvPr id="5125" name="TextBox 5"/>
          <p:cNvSpPr txBox="1">
            <a:spLocks noChangeArrowheads="1"/>
          </p:cNvSpPr>
          <p:nvPr/>
        </p:nvSpPr>
        <p:spPr bwMode="auto">
          <a:xfrm>
            <a:off x="144016" y="5805264"/>
            <a:ext cx="8892480" cy="880177"/>
          </a:xfrm>
          <a:prstGeom prst="rect">
            <a:avLst/>
          </a:prstGeom>
          <a:solidFill>
            <a:srgbClr val="7030A0"/>
          </a:solidFill>
          <a:ln w="9525">
            <a:noFill/>
            <a:miter lim="800000"/>
            <a:headEnd/>
            <a:tailEnd/>
          </a:ln>
        </p:spPr>
        <p:txBody>
          <a:bodyPr wrap="square">
            <a:spAutoFit/>
          </a:bodyPr>
          <a:lstStyle/>
          <a:p>
            <a:pPr algn="ctr">
              <a:lnSpc>
                <a:spcPts val="3000"/>
              </a:lnSpc>
            </a:pPr>
            <a:r>
              <a:rPr lang="en-CA" sz="3200" b="1" kern="0" dirty="0" smtClean="0">
                <a:latin typeface="Kruti Dev 021" pitchFamily="2" charset="0"/>
              </a:rPr>
              <a:t>/</a:t>
            </a:r>
            <a:r>
              <a:rPr lang="en-CA" sz="3200" b="1" kern="0" dirty="0" err="1" smtClean="0">
                <a:latin typeface="Kruti Dev 021" pitchFamily="2" charset="0"/>
              </a:rPr>
              <a:t>kU;okn</a:t>
            </a:r>
            <a:r>
              <a:rPr lang="en-CA" sz="3200" b="1" kern="0" dirty="0" smtClean="0">
                <a:latin typeface="Kruti Dev 021" pitchFamily="2" charset="0"/>
              </a:rPr>
              <a:t> </a:t>
            </a:r>
            <a:r>
              <a:rPr lang="en-CA" sz="3200" b="1" kern="0" dirty="0" err="1" smtClean="0">
                <a:latin typeface="Kruti Dev 021" pitchFamily="2" charset="0"/>
              </a:rPr>
              <a:t>Ikjes’oj</a:t>
            </a:r>
            <a:r>
              <a:rPr lang="en-CA" sz="3200" b="1" kern="0" dirty="0" smtClean="0">
                <a:latin typeface="Kruti Dev 021" pitchFamily="2" charset="0"/>
              </a:rPr>
              <a:t> ];</a:t>
            </a:r>
            <a:r>
              <a:rPr lang="en-CA" sz="3200" b="1" kern="0" dirty="0" err="1" smtClean="0">
                <a:latin typeface="Kruti Dev 021" pitchFamily="2" charset="0"/>
              </a:rPr>
              <a:t>h’kq</a:t>
            </a:r>
            <a:r>
              <a:rPr lang="en-CA" sz="3200" b="1" kern="0" dirty="0" smtClean="0">
                <a:latin typeface="Kruti Dev 021" pitchFamily="2" charset="0"/>
              </a:rPr>
              <a:t> </a:t>
            </a:r>
            <a:r>
              <a:rPr lang="en-CA" sz="3200" b="1" kern="0" dirty="0" err="1" smtClean="0">
                <a:latin typeface="Kruti Dev 021" pitchFamily="2" charset="0"/>
              </a:rPr>
              <a:t>ejs</a:t>
            </a:r>
            <a:r>
              <a:rPr lang="en-CA" sz="3200" b="1" kern="0" dirty="0" smtClean="0">
                <a:latin typeface="Kruti Dev 021" pitchFamily="2" charset="0"/>
              </a:rPr>
              <a:t> </a:t>
            </a:r>
            <a:r>
              <a:rPr lang="en-CA" sz="3200" b="1" kern="0" dirty="0" err="1" smtClean="0">
                <a:latin typeface="Kruti Dev 021" pitchFamily="2" charset="0"/>
              </a:rPr>
              <a:t>rkfd</a:t>
            </a:r>
            <a:r>
              <a:rPr lang="en-CA" sz="3200" b="1" kern="0" dirty="0" smtClean="0">
                <a:latin typeface="Kruti Dev 021" pitchFamily="2" charset="0"/>
              </a:rPr>
              <a:t> </a:t>
            </a:r>
            <a:r>
              <a:rPr lang="en-CA" sz="3200" b="1" kern="0" dirty="0" err="1" smtClean="0">
                <a:latin typeface="Kruti Dev 021" pitchFamily="2" charset="0"/>
              </a:rPr>
              <a:t>os</a:t>
            </a:r>
            <a:r>
              <a:rPr lang="en-CA" sz="3200" b="1" kern="0" dirty="0" smtClean="0">
                <a:latin typeface="Kruti Dev 021" pitchFamily="2" charset="0"/>
              </a:rPr>
              <a:t> </a:t>
            </a:r>
            <a:r>
              <a:rPr lang="en-CA" sz="3200" b="1" kern="0" dirty="0" err="1" smtClean="0">
                <a:latin typeface="Kruti Dev 021" pitchFamily="2" charset="0"/>
              </a:rPr>
              <a:t>gesa</a:t>
            </a:r>
            <a:r>
              <a:rPr lang="en-CA" sz="3200" b="1" kern="0" dirty="0" smtClean="0">
                <a:latin typeface="Kruti Dev 021" pitchFamily="2" charset="0"/>
              </a:rPr>
              <a:t> ,</a:t>
            </a:r>
            <a:r>
              <a:rPr lang="en-CA" sz="3200" b="1" kern="0" dirty="0" err="1" smtClean="0">
                <a:latin typeface="Kruti Dev 021" pitchFamily="2" charset="0"/>
              </a:rPr>
              <a:t>sls</a:t>
            </a:r>
            <a:r>
              <a:rPr lang="en-CA" sz="3200" b="1" kern="0" dirty="0" smtClean="0">
                <a:latin typeface="Kruti Dev 021" pitchFamily="2" charset="0"/>
              </a:rPr>
              <a:t> </a:t>
            </a:r>
            <a:r>
              <a:rPr lang="en-CA" sz="3200" b="1" kern="0" dirty="0" err="1" smtClean="0">
                <a:latin typeface="Kruti Dev 021" pitchFamily="2" charset="0"/>
              </a:rPr>
              <a:t>migkj</a:t>
            </a:r>
            <a:r>
              <a:rPr lang="en-CA" sz="3200" b="1" kern="0" dirty="0" smtClean="0">
                <a:latin typeface="Kruti Dev 021" pitchFamily="2" charset="0"/>
              </a:rPr>
              <a:t> ns </a:t>
            </a:r>
            <a:r>
              <a:rPr lang="en-CA" sz="3200" b="1" kern="0" dirty="0" err="1" smtClean="0">
                <a:latin typeface="Kruti Dev 021" pitchFamily="2" charset="0"/>
              </a:rPr>
              <a:t>ldsa</a:t>
            </a:r>
            <a:r>
              <a:rPr lang="en-CA" sz="3200" b="1" kern="0" dirty="0" smtClean="0">
                <a:latin typeface="Kruti Dev 021" pitchFamily="2" charset="0"/>
              </a:rPr>
              <a:t> </a:t>
            </a:r>
            <a:r>
              <a:rPr lang="en-CA" sz="3200" b="1" kern="0" dirty="0" err="1" smtClean="0">
                <a:latin typeface="Kruti Dev 021" pitchFamily="2" charset="0"/>
              </a:rPr>
              <a:t>tks</a:t>
            </a:r>
            <a:r>
              <a:rPr lang="en-CA" sz="3200" b="1" kern="0" dirty="0" smtClean="0">
                <a:latin typeface="Kruti Dev 021" pitchFamily="2" charset="0"/>
              </a:rPr>
              <a:t> </a:t>
            </a:r>
            <a:r>
              <a:rPr lang="en-CA" sz="3200" b="1" kern="0" dirty="0" err="1" smtClean="0">
                <a:latin typeface="Kruti Dev 021" pitchFamily="2" charset="0"/>
              </a:rPr>
              <a:t>gesa</a:t>
            </a:r>
            <a:r>
              <a:rPr lang="en-CA" sz="3200" b="1" kern="0" dirty="0" smtClean="0">
                <a:latin typeface="Kruti Dev 021" pitchFamily="2" charset="0"/>
              </a:rPr>
              <a:t> </a:t>
            </a:r>
            <a:r>
              <a:rPr lang="en-CA" sz="3200" b="1" kern="0" dirty="0" err="1" smtClean="0">
                <a:latin typeface="Kruti Dev 021" pitchFamily="2" charset="0"/>
              </a:rPr>
              <a:t>ikiksa</a:t>
            </a:r>
            <a:r>
              <a:rPr lang="en-CA" sz="3200" b="1" kern="0" dirty="0" smtClean="0">
                <a:latin typeface="Kruti Dev 021" pitchFamily="2" charset="0"/>
              </a:rPr>
              <a:t> </a:t>
            </a:r>
            <a:r>
              <a:rPr lang="en-CA" sz="3200" b="1" kern="0" dirty="0" err="1" smtClean="0">
                <a:latin typeface="Kruti Dev 021" pitchFamily="2" charset="0"/>
              </a:rPr>
              <a:t>ls</a:t>
            </a:r>
            <a:r>
              <a:rPr lang="en-CA" sz="3200" b="1" kern="0" dirty="0" smtClean="0">
                <a:latin typeface="Kruti Dev 021" pitchFamily="2" charset="0"/>
              </a:rPr>
              <a:t> </a:t>
            </a:r>
            <a:r>
              <a:rPr lang="en-CA" sz="3200" b="1" kern="0" dirty="0" err="1" smtClean="0">
                <a:latin typeface="Kruti Dev 021" pitchFamily="2" charset="0"/>
              </a:rPr>
              <a:t>eqDr</a:t>
            </a:r>
            <a:r>
              <a:rPr lang="en-CA" sz="3200" b="1" kern="0" dirty="0" smtClean="0">
                <a:latin typeface="Kruti Dev 021" pitchFamily="2" charset="0"/>
              </a:rPr>
              <a:t> </a:t>
            </a:r>
            <a:r>
              <a:rPr lang="en-CA" sz="3200" b="1" kern="0" dirty="0" err="1" smtClean="0">
                <a:latin typeface="Kruti Dev 021" pitchFamily="2" charset="0"/>
              </a:rPr>
              <a:t>djrs</a:t>
            </a:r>
            <a:r>
              <a:rPr lang="en-CA" sz="3200" b="1" kern="0" dirty="0" smtClean="0">
                <a:latin typeface="Kruti Dev 021" pitchFamily="2" charset="0"/>
              </a:rPr>
              <a:t> </a:t>
            </a:r>
            <a:r>
              <a:rPr lang="en-CA" sz="3200" b="1" kern="0" dirty="0" err="1" smtClean="0">
                <a:latin typeface="Kruti Dev 021" pitchFamily="2" charset="0"/>
              </a:rPr>
              <a:t>gSa</a:t>
            </a:r>
            <a:r>
              <a:rPr lang="en-CA" sz="3200" b="1" kern="0" dirty="0" smtClean="0">
                <a:latin typeface="Kruti Dev 021" pitchFamily="2" charset="0"/>
              </a:rPr>
              <a:t>!</a:t>
            </a:r>
            <a:endParaRPr lang="en-CA" sz="3200" b="1" dirty="0">
              <a:latin typeface="Kruti Dev 021" pitchFamily="2" charset="0"/>
            </a:endParaRPr>
          </a:p>
        </p:txBody>
      </p:sp>
      <p:sp>
        <p:nvSpPr>
          <p:cNvPr id="9" name="Text Box 4"/>
          <p:cNvSpPr txBox="1">
            <a:spLocks noChangeArrowheads="1"/>
          </p:cNvSpPr>
          <p:nvPr/>
        </p:nvSpPr>
        <p:spPr bwMode="auto">
          <a:xfrm>
            <a:off x="-252536" y="332656"/>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r>
              <a:rPr lang="en-US" sz="2800" b="1" dirty="0" smtClean="0">
                <a:latin typeface="Kruti Dev 021" pitchFamily="2" charset="0"/>
              </a:rPr>
              <a:t> </a:t>
            </a:r>
            <a:endParaRPr lang="en-US" sz="2800" b="1" dirty="0">
              <a:latin typeface="Kruti Dev 021" pitchFamily="2"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72200" y="44624"/>
            <a:ext cx="2736304" cy="1938992"/>
          </a:xfrm>
          <a:prstGeom prst="rect">
            <a:avLst/>
          </a:prstGeom>
          <a:noFill/>
          <a:ln w="9525">
            <a:noFill/>
            <a:miter lim="800000"/>
            <a:headEnd/>
            <a:tailEnd/>
          </a:ln>
        </p:spPr>
        <p:txBody>
          <a:bodyPr wrap="square">
            <a:spAutoFit/>
          </a:bodyPr>
          <a:lstStyle/>
          <a:p>
            <a:pPr algn="ctr"/>
            <a:r>
              <a:rPr lang="en-US" sz="2400" b="1" dirty="0" smtClean="0">
                <a:latin typeface="Kruti Dev 021" pitchFamily="2" charset="0"/>
              </a:rPr>
              <a:t>/;</a:t>
            </a:r>
            <a:r>
              <a:rPr lang="en-US" sz="2400" b="1" dirty="0" err="1" smtClean="0">
                <a:latin typeface="Kruti Dev 021" pitchFamily="2" charset="0"/>
              </a:rPr>
              <a:t>ku</a:t>
            </a:r>
            <a:r>
              <a:rPr lang="en-US" sz="2400" b="1" dirty="0" smtClean="0">
                <a:latin typeface="Kruti Dev 021" pitchFamily="2" charset="0"/>
              </a:rPr>
              <a:t> </a:t>
            </a:r>
            <a:r>
              <a:rPr lang="en-US" sz="2400" b="1" dirty="0" err="1" smtClean="0">
                <a:latin typeface="Kruti Dev 021" pitchFamily="2" charset="0"/>
              </a:rPr>
              <a:t>nsa</a:t>
            </a:r>
            <a:r>
              <a:rPr lang="en-US" sz="2400" b="1" dirty="0" smtClean="0">
                <a:latin typeface="Kruti Dev 021" pitchFamily="2" charset="0"/>
              </a:rPr>
              <a:t> </a:t>
            </a:r>
            <a:r>
              <a:rPr lang="en-US" sz="2400" b="1" dirty="0" err="1" smtClean="0">
                <a:latin typeface="Kruti Dev 021" pitchFamily="2" charset="0"/>
              </a:rPr>
              <a:t>fd</a:t>
            </a:r>
            <a:r>
              <a:rPr lang="en-US" sz="2400" b="1" dirty="0" smtClean="0">
                <a:latin typeface="Kruti Dev 021" pitchFamily="2" charset="0"/>
              </a:rPr>
              <a:t> </a:t>
            </a:r>
            <a:r>
              <a:rPr lang="en-US" sz="2400" b="1" dirty="0" err="1" smtClean="0">
                <a:latin typeface="Kruti Dev 021" pitchFamily="2" charset="0"/>
              </a:rPr>
              <a:t>fdl</a:t>
            </a:r>
            <a:r>
              <a:rPr lang="en-US" sz="2400" b="1" dirty="0" smtClean="0">
                <a:latin typeface="Kruti Dev 021" pitchFamily="2" charset="0"/>
              </a:rPr>
              <a:t> </a:t>
            </a:r>
            <a:r>
              <a:rPr lang="en-US" sz="2400" b="1" dirty="0" err="1" smtClean="0">
                <a:latin typeface="Kruti Dev 021" pitchFamily="2" charset="0"/>
              </a:rPr>
              <a:t>vn~Hkqr</a:t>
            </a:r>
            <a:r>
              <a:rPr lang="en-US" sz="2400" b="1" dirty="0" smtClean="0">
                <a:latin typeface="Kruti Dev 021" pitchFamily="2" charset="0"/>
              </a:rPr>
              <a:t>   </a:t>
            </a:r>
          </a:p>
          <a:p>
            <a:pPr algn="ctr"/>
            <a:r>
              <a:rPr lang="en-US" sz="2400" b="1" dirty="0" smtClean="0">
                <a:latin typeface="Kruti Dev 021" pitchFamily="2" charset="0"/>
              </a:rPr>
              <a:t> </a:t>
            </a:r>
            <a:r>
              <a:rPr lang="en-US" sz="2400" b="1" dirty="0" err="1" smtClean="0">
                <a:latin typeface="Kruti Dev 021" pitchFamily="2" charset="0"/>
              </a:rPr>
              <a:t>jhfr</a:t>
            </a:r>
            <a:r>
              <a:rPr lang="en-US" sz="2400" b="1" dirty="0" smtClean="0">
                <a:latin typeface="Kruti Dev 021" pitchFamily="2" charset="0"/>
              </a:rPr>
              <a:t> </a:t>
            </a:r>
            <a:r>
              <a:rPr lang="en-US" sz="2400" b="1" dirty="0" err="1" smtClean="0">
                <a:latin typeface="Kruti Dev 021" pitchFamily="2" charset="0"/>
              </a:rPr>
              <a:t>ls</a:t>
            </a:r>
            <a:r>
              <a:rPr lang="en-US" sz="2400" b="1" dirty="0" smtClean="0">
                <a:latin typeface="Kruti Dev 021" pitchFamily="2" charset="0"/>
              </a:rPr>
              <a:t> ;s </a:t>
            </a:r>
            <a:r>
              <a:rPr lang="en-US" sz="2400" b="1" dirty="0" err="1" smtClean="0">
                <a:latin typeface="Kruti Dev 021" pitchFamily="2" charset="0"/>
              </a:rPr>
              <a:t>lkjh</a:t>
            </a:r>
            <a:r>
              <a:rPr lang="en-US" sz="2400" b="1" dirty="0" smtClean="0">
                <a:latin typeface="Kruti Dev 021" pitchFamily="2" charset="0"/>
              </a:rPr>
              <a:t> </a:t>
            </a:r>
          </a:p>
          <a:p>
            <a:pPr algn="ctr"/>
            <a:r>
              <a:rPr lang="en-US" sz="2400" b="1" dirty="0" smtClean="0">
                <a:latin typeface="Kruti Dev 021" pitchFamily="2" charset="0"/>
              </a:rPr>
              <a:t>        </a:t>
            </a:r>
            <a:r>
              <a:rPr lang="en-US" sz="2400" b="1" dirty="0" err="1" smtClean="0">
                <a:latin typeface="Kruti Dev 021" pitchFamily="2" charset="0"/>
              </a:rPr>
              <a:t>fo’ks"krk,a</a:t>
            </a:r>
            <a:r>
              <a:rPr lang="en-US" sz="2400" b="1" dirty="0" smtClean="0">
                <a:latin typeface="Kruti Dev 021" pitchFamily="2" charset="0"/>
              </a:rPr>
              <a:t> </a:t>
            </a:r>
            <a:r>
              <a:rPr lang="en-US" sz="2400" b="1" dirty="0" err="1" smtClean="0">
                <a:latin typeface="Kruti Dev 021" pitchFamily="2" charset="0"/>
              </a:rPr>
              <a:t>jksfe;ksa</a:t>
            </a:r>
            <a:r>
              <a:rPr lang="en-US" sz="2400" b="1" dirty="0" smtClean="0">
                <a:latin typeface="Kruti Dev 021" pitchFamily="2" charset="0"/>
              </a:rPr>
              <a:t> </a:t>
            </a:r>
          </a:p>
          <a:p>
            <a:pPr algn="ctr"/>
            <a:r>
              <a:rPr lang="en-US" sz="2400" b="1" dirty="0" smtClean="0">
                <a:latin typeface="Kruti Dev 021" pitchFamily="2" charset="0"/>
              </a:rPr>
              <a:t>           6&amp;8 </a:t>
            </a:r>
            <a:r>
              <a:rPr lang="en-US" sz="2400" b="1" dirty="0" err="1" smtClean="0">
                <a:latin typeface="Kruti Dev 021" pitchFamily="2" charset="0"/>
              </a:rPr>
              <a:t>esa</a:t>
            </a:r>
            <a:r>
              <a:rPr lang="en-US" sz="2400" b="1" dirty="0" smtClean="0">
                <a:latin typeface="Kruti Dev 021" pitchFamily="2" charset="0"/>
              </a:rPr>
              <a:t> </a:t>
            </a:r>
            <a:r>
              <a:rPr lang="en-US" sz="2400" b="1" dirty="0" err="1" smtClean="0">
                <a:latin typeface="Kruti Dev 021" pitchFamily="2" charset="0"/>
              </a:rPr>
              <a:t>ik;h</a:t>
            </a:r>
            <a:r>
              <a:rPr lang="en-US" sz="2400" b="1" dirty="0" smtClean="0">
                <a:latin typeface="Kruti Dev 021" pitchFamily="2" charset="0"/>
              </a:rPr>
              <a:t> </a:t>
            </a:r>
          </a:p>
          <a:p>
            <a:pPr algn="ctr"/>
            <a:r>
              <a:rPr lang="en-US" sz="2400" b="1" dirty="0" smtClean="0">
                <a:latin typeface="Kruti Dev 021" pitchFamily="2" charset="0"/>
              </a:rPr>
              <a:t>              </a:t>
            </a:r>
            <a:r>
              <a:rPr lang="en-US" sz="2400" b="1" dirty="0" err="1" smtClean="0">
                <a:latin typeface="Kruti Dev 021" pitchFamily="2" charset="0"/>
              </a:rPr>
              <a:t>tkrh</a:t>
            </a:r>
            <a:r>
              <a:rPr lang="en-US" sz="2400" b="1" dirty="0" smtClean="0">
                <a:latin typeface="Kruti Dev 021" pitchFamily="2" charset="0"/>
              </a:rPr>
              <a:t> </a:t>
            </a:r>
            <a:r>
              <a:rPr lang="en-US" sz="2400" b="1" dirty="0" err="1" smtClean="0">
                <a:latin typeface="Kruti Dev 021" pitchFamily="2" charset="0"/>
              </a:rPr>
              <a:t>gS</a:t>
            </a:r>
            <a:endParaRPr lang="en-CA" sz="2400" b="1" dirty="0">
              <a:latin typeface="Kruti Dev 021" pitchFamily="2" charset="0"/>
            </a:endParaRPr>
          </a:p>
        </p:txBody>
      </p:sp>
      <p:sp>
        <p:nvSpPr>
          <p:cNvPr id="10" name="Text Box 4"/>
          <p:cNvSpPr txBox="1">
            <a:spLocks noChangeArrowheads="1"/>
          </p:cNvSpPr>
          <p:nvPr/>
        </p:nvSpPr>
        <p:spPr bwMode="auto">
          <a:xfrm>
            <a:off x="7308304" y="5301208"/>
            <a:ext cx="1944216" cy="461665"/>
          </a:xfrm>
          <a:prstGeom prst="rect">
            <a:avLst/>
          </a:prstGeom>
          <a:noFill/>
          <a:ln w="9525">
            <a:noFill/>
            <a:miter lim="800000"/>
            <a:headEnd/>
            <a:tailEnd/>
          </a:ln>
        </p:spPr>
        <p:txBody>
          <a:bodyPr wrap="square">
            <a:spAutoFit/>
          </a:bodyPr>
          <a:lstStyle/>
          <a:p>
            <a:pPr algn="ctr"/>
            <a:r>
              <a:rPr lang="en-CA" sz="2400" b="1" kern="0" dirty="0" err="1" smtClean="0">
                <a:solidFill>
                  <a:schemeClr val="bg1"/>
                </a:solidFill>
                <a:latin typeface="Kruti Dev 021" pitchFamily="2" charset="0"/>
              </a:rPr>
              <a:t>migkj</a:t>
            </a:r>
            <a:r>
              <a:rPr lang="en-CA" sz="2400" b="1" kern="0" dirty="0" smtClean="0">
                <a:solidFill>
                  <a:schemeClr val="bg1"/>
                </a:solidFill>
                <a:latin typeface="Kruti Dev 021" pitchFamily="2" charset="0"/>
              </a:rPr>
              <a:t> 32&amp;48</a:t>
            </a:r>
            <a:endParaRPr lang="en-US" sz="2400" dirty="0">
              <a:latin typeface="Kruti Dev 021" pitchFamily="2" charset="0"/>
              <a:cs typeface="Calibri" pitchFamily="34" charset="0"/>
            </a:endParaRPr>
          </a:p>
        </p:txBody>
      </p:sp>
      <p:sp>
        <p:nvSpPr>
          <p:cNvPr id="12" name="TextBox 11"/>
          <p:cNvSpPr txBox="1"/>
          <p:nvPr/>
        </p:nvSpPr>
        <p:spPr>
          <a:xfrm>
            <a:off x="3059832" y="-27384"/>
            <a:ext cx="3168352" cy="707886"/>
          </a:xfrm>
          <a:prstGeom prst="rect">
            <a:avLst/>
          </a:prstGeom>
          <a:noFill/>
        </p:spPr>
        <p:txBody>
          <a:bodyPr wrap="square" rtlCol="0">
            <a:spAutoFit/>
          </a:bodyPr>
          <a:lstStyle/>
          <a:p>
            <a:pPr algn="ctr">
              <a:spcBef>
                <a:spcPts val="0"/>
              </a:spcBef>
            </a:pPr>
            <a:r>
              <a:rPr lang="en-US" sz="4000" b="1" dirty="0" err="1" smtClean="0">
                <a:solidFill>
                  <a:schemeClr val="bg1"/>
                </a:solidFill>
                <a:latin typeface="Kruti Dev 021" pitchFamily="2" charset="0"/>
              </a:rPr>
              <a:t>Eklhg</a:t>
            </a:r>
            <a:r>
              <a:rPr lang="en-US" sz="4000" b="1" dirty="0" smtClean="0">
                <a:solidFill>
                  <a:schemeClr val="bg1"/>
                </a:solidFill>
                <a:latin typeface="Kruti Dev 021" pitchFamily="2" charset="0"/>
              </a:rPr>
              <a:t> </a:t>
            </a:r>
            <a:r>
              <a:rPr lang="en-US" sz="4000" b="1" dirty="0" err="1" smtClean="0">
                <a:solidFill>
                  <a:schemeClr val="bg1"/>
                </a:solidFill>
                <a:latin typeface="Kruti Dev 021" pitchFamily="2" charset="0"/>
              </a:rPr>
              <a:t>esa</a:t>
            </a:r>
            <a:endParaRPr lang="en-CA" sz="4000" b="1" dirty="0">
              <a:solidFill>
                <a:schemeClr val="bg1"/>
              </a:solidFill>
              <a:latin typeface="Kruti Dev 021" pitchFamily="2" charset="0"/>
            </a:endParaRPr>
          </a:p>
        </p:txBody>
      </p:sp>
      <p:sp>
        <p:nvSpPr>
          <p:cNvPr id="5123" name="Title 3"/>
          <p:cNvSpPr>
            <a:spLocks noGrp="1"/>
          </p:cNvSpPr>
          <p:nvPr>
            <p:ph type="title"/>
          </p:nvPr>
        </p:nvSpPr>
        <p:spPr>
          <a:xfrm>
            <a:off x="1619672" y="260648"/>
            <a:ext cx="5976664" cy="1296144"/>
          </a:xfrm>
        </p:spPr>
        <p:txBody>
          <a:bodyPr>
            <a:noAutofit/>
          </a:bodyPr>
          <a:lstStyle/>
          <a:p>
            <a:pPr>
              <a:lnSpc>
                <a:spcPts val="3000"/>
              </a:lnSpc>
            </a:pPr>
            <a:r>
              <a:rPr lang="en-CA" sz="32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elhg</a:t>
            </a:r>
            <a:r>
              <a:rPr lang="en-CA" sz="2800" kern="0" dirty="0" smtClean="0">
                <a:solidFill>
                  <a:schemeClr val="bg1"/>
                </a:solidFill>
                <a:effectLst/>
                <a:latin typeface="Kruti Dev 021" pitchFamily="2" charset="0"/>
              </a:rPr>
              <a:t> dh </a:t>
            </a:r>
            <a:r>
              <a:rPr lang="en-CA" sz="2800" kern="0" dirty="0" err="1" smtClean="0">
                <a:solidFill>
                  <a:schemeClr val="bg1"/>
                </a:solidFill>
                <a:effectLst/>
                <a:latin typeface="Kruti Dev 021" pitchFamily="2" charset="0"/>
              </a:rPr>
              <a:t>e`R;q</a:t>
            </a:r>
            <a:r>
              <a:rPr lang="en-CA" sz="2800" kern="0" dirty="0" smtClean="0">
                <a:solidFill>
                  <a:schemeClr val="bg1"/>
                </a:solidFill>
                <a:effectLst/>
                <a:latin typeface="Kruti Dev 021" pitchFamily="2" charset="0"/>
              </a:rPr>
              <a:t> o </a:t>
            </a:r>
            <a:r>
              <a:rPr lang="en-CA" sz="2800" kern="0" dirty="0" err="1" smtClean="0">
                <a:solidFill>
                  <a:schemeClr val="bg1"/>
                </a:solidFill>
                <a:effectLst/>
                <a:latin typeface="Kruti Dev 021" pitchFamily="2" charset="0"/>
              </a:rPr>
              <a:t>mlds</a:t>
            </a:r>
            <a:r>
              <a:rPr lang="en-CA" sz="2800" kern="0" dirty="0" smtClean="0">
                <a:solidFill>
                  <a:schemeClr val="bg1"/>
                </a:solidFill>
                <a:effectLst/>
                <a:latin typeface="Kruti Dev 021" pitchFamily="2" charset="0"/>
              </a:rPr>
              <a:t/>
            </a:r>
            <a:br>
              <a:rPr lang="en-CA" sz="2800" kern="0" dirty="0" smtClean="0">
                <a:solidFill>
                  <a:schemeClr val="bg1"/>
                </a:solidFill>
                <a:effectLst/>
                <a:latin typeface="Kruti Dev 021" pitchFamily="2" charset="0"/>
              </a:rPr>
            </a:b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iqu:Rfkku</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dks</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ifgus</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gq</a:t>
            </a:r>
            <a:r>
              <a:rPr lang="en-CA" sz="2800" kern="0" dirty="0" smtClean="0">
                <a:solidFill>
                  <a:schemeClr val="bg1"/>
                </a:solidFill>
                <a:effectLst/>
                <a:latin typeface="Kruti Dev 021" pitchFamily="2" charset="0"/>
              </a:rPr>
              <a:t>, </a:t>
            </a:r>
            <a:r>
              <a:rPr lang="en-CA" sz="2800" kern="0" dirty="0" err="1" smtClean="0">
                <a:solidFill>
                  <a:schemeClr val="bg1"/>
                </a:solidFill>
                <a:effectLst/>
                <a:latin typeface="Kruti Dev 021" pitchFamily="2" charset="0"/>
              </a:rPr>
              <a:t>gSaA</a:t>
            </a:r>
            <a:r>
              <a:rPr lang="en-CA" sz="2800" kern="0" dirty="0" smtClean="0">
                <a:solidFill>
                  <a:schemeClr val="bg1"/>
                </a:solidFill>
                <a:effectLst/>
                <a:latin typeface="Kruti Dev 021" pitchFamily="2" charset="0"/>
              </a:rPr>
              <a:t> </a:t>
            </a:r>
            <a:endParaRPr lang="en-US" sz="3000" dirty="0" smtClean="0">
              <a:solidFill>
                <a:schemeClr val="bg1"/>
              </a:solidFill>
              <a:effectLst/>
              <a:latin typeface="Kruti Dev 021" pitchFamily="2"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 name="TextBox 12"/>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19" name="TextBox 18"/>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0" name="TextBox 19"/>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21" name="TextBox 20"/>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22" name="TextBox 21"/>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23" name="TextBox 22"/>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24" name="TextBox 23"/>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;k </a:t>
            </a:r>
            <a:r>
              <a:rPr lang="en-US" sz="3200" b="1" dirty="0" err="1" smtClean="0">
                <a:latin typeface="DevLys 010" pitchFamily="2" charset="0"/>
              </a:rPr>
              <a:t>ojnku</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25" name="Rectangle 24"/>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5445224"/>
            <a:ext cx="8229600" cy="1143000"/>
          </a:xfrm>
        </p:spPr>
        <p:txBody>
          <a:bodyPr>
            <a:normAutofit fontScale="90000"/>
          </a:bodyPr>
          <a:lstStyle/>
          <a:p>
            <a:r>
              <a:rPr lang="en-CA" sz="3600" kern="0" dirty="0" err="1" smtClean="0">
                <a:solidFill>
                  <a:schemeClr val="tx1"/>
                </a:solidFill>
                <a:latin typeface="DevLys 010" pitchFamily="2" charset="0"/>
              </a:rPr>
              <a:t>gs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izHkq</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fcuk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h’kq</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elhg</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---------A</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ijUrq</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vkidh</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Lrqfr</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djrk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gw</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fd</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elhg</a:t>
            </a:r>
            <a:r>
              <a:rPr lang="en-CA" sz="3200" kern="0" dirty="0" smtClean="0">
                <a:solidFill>
                  <a:schemeClr val="tx1"/>
                </a:solidFill>
                <a:latin typeface="DevLys 010" pitchFamily="2" charset="0"/>
              </a:rPr>
              <a:t> dh </a:t>
            </a:r>
            <a:r>
              <a:rPr lang="en-CA" sz="3200" kern="0" dirty="0" err="1" smtClean="0">
                <a:solidFill>
                  <a:schemeClr val="tx1"/>
                </a:solidFill>
                <a:latin typeface="DevLys 010" pitchFamily="2" charset="0"/>
              </a:rPr>
              <a:t>e`R;q</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kjk</a:t>
            </a:r>
            <a:r>
              <a:rPr lang="en-CA" sz="3200" kern="0" dirty="0" smtClean="0">
                <a:solidFill>
                  <a:schemeClr val="tx1"/>
                </a:solidFill>
                <a:latin typeface="DevLys 010" pitchFamily="2" charset="0"/>
              </a:rPr>
              <a:t>------</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56792"/>
            <a:ext cx="5754734" cy="3683376"/>
          </a:xfrm>
          <a:prstGeom prst="rect">
            <a:avLst/>
          </a:prstGeom>
        </p:spPr>
      </p:pic>
      <p:sp>
        <p:nvSpPr>
          <p:cNvPr id="5" name="TextBox 4"/>
          <p:cNvSpPr txBox="1"/>
          <p:nvPr/>
        </p:nvSpPr>
        <p:spPr>
          <a:xfrm>
            <a:off x="2843808" y="4869160"/>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0" y="116632"/>
            <a:ext cx="9144001" cy="1384995"/>
          </a:xfrm>
          <a:prstGeom prst="rect">
            <a:avLst/>
          </a:prstGeom>
          <a:noFill/>
        </p:spPr>
        <p:txBody>
          <a:bodyPr wrap="square" rtlCol="0">
            <a:spAutoFit/>
          </a:bodyPr>
          <a:lstStyle/>
          <a:p>
            <a:pPr algn="ctr"/>
            <a:r>
              <a:rPr lang="en-CA" sz="2800" kern="0" dirty="0" err="1" smtClean="0">
                <a:solidFill>
                  <a:srgbClr val="94F2F2"/>
                </a:solidFill>
                <a:latin typeface="DevLys 010" pitchFamily="2" charset="0"/>
              </a:rPr>
              <a:t>Tkc</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vki</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h’kq</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kjk</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fd;s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x;s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dk;ksZ</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ds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fy</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mldh</a:t>
            </a:r>
            <a:r>
              <a:rPr lang="en-CA" sz="2800" kern="0" dirty="0" smtClean="0">
                <a:solidFill>
                  <a:srgbClr val="94F2F2"/>
                </a:solidFill>
                <a:latin typeface="DevLys 010" pitchFamily="2" charset="0"/>
              </a:rPr>
              <a:t> c&lt;+</a:t>
            </a:r>
            <a:r>
              <a:rPr lang="en-CA" sz="2800" kern="0" dirty="0" err="1" smtClean="0">
                <a:solidFill>
                  <a:srgbClr val="94F2F2"/>
                </a:solidFill>
                <a:latin typeface="DevLys 010" pitchFamily="2" charset="0"/>
              </a:rPr>
              <a:t>kbZ</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djrs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gSa</a:t>
            </a:r>
            <a:r>
              <a:rPr lang="en-CA" sz="2800" kern="0" dirty="0" smtClean="0">
                <a:solidFill>
                  <a:srgbClr val="94F2F2"/>
                </a:solidFill>
                <a:latin typeface="DevLys 010" pitchFamily="2" charset="0"/>
              </a:rPr>
              <a:t>] ;fn </a:t>
            </a:r>
            <a:r>
              <a:rPr lang="en-CA" sz="2800" kern="0" dirty="0" err="1" smtClean="0">
                <a:solidFill>
                  <a:srgbClr val="94F2F2"/>
                </a:solidFill>
                <a:latin typeface="DevLys 010" pitchFamily="2" charset="0"/>
              </a:rPr>
              <a:t>vki</a:t>
            </a:r>
            <a:r>
              <a:rPr lang="en-CA" sz="2800" kern="0" dirty="0" smtClean="0">
                <a:solidFill>
                  <a:srgbClr val="94F2F2"/>
                </a:solidFill>
                <a:latin typeface="DevLys 010" pitchFamily="2" charset="0"/>
              </a:rPr>
              <a:t> mu </a:t>
            </a:r>
            <a:r>
              <a:rPr lang="en-CA" sz="2800" kern="0" dirty="0" err="1" smtClean="0">
                <a:solidFill>
                  <a:srgbClr val="94F2F2"/>
                </a:solidFill>
                <a:latin typeface="DevLys 010" pitchFamily="2" charset="0"/>
              </a:rPr>
              <a:t>ifjfLFkfr;ksa</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ij</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fpUru</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djus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yxsa</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ftuesa</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vki</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fcuk</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h’kq</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ds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gksxsa</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rks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blls</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elhg</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esa</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vkidh</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Lrqfr</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vkSj</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vkuUn</a:t>
            </a:r>
            <a:r>
              <a:rPr lang="en-CA" sz="2800" kern="0" dirty="0" smtClean="0">
                <a:solidFill>
                  <a:srgbClr val="94F2F2"/>
                </a:solidFill>
                <a:latin typeface="DevLys 010" pitchFamily="2" charset="0"/>
              </a:rPr>
              <a:t> c&lt;+us </a:t>
            </a:r>
            <a:r>
              <a:rPr lang="en-CA" sz="2800" kern="0" dirty="0" err="1" smtClean="0">
                <a:solidFill>
                  <a:srgbClr val="94F2F2"/>
                </a:solidFill>
                <a:latin typeface="DevLys 010" pitchFamily="2" charset="0"/>
              </a:rPr>
              <a:t>yxrk</a:t>
            </a:r>
            <a:r>
              <a:rPr lang="en-CA" sz="2800" kern="0" dirty="0" smtClean="0">
                <a:solidFill>
                  <a:srgbClr val="94F2F2"/>
                </a:solidFill>
                <a:latin typeface="DevLys 010" pitchFamily="2" charset="0"/>
              </a:rPr>
              <a:t> </a:t>
            </a:r>
            <a:r>
              <a:rPr lang="en-CA" sz="2800" kern="0" dirty="0" err="1" smtClean="0">
                <a:solidFill>
                  <a:srgbClr val="94F2F2"/>
                </a:solidFill>
                <a:latin typeface="DevLys 010" pitchFamily="2" charset="0"/>
              </a:rPr>
              <a:t>gSA</a:t>
            </a:r>
            <a:endParaRPr lang="en-CA" sz="2800" b="1" dirty="0">
              <a:solidFill>
                <a:srgbClr val="94F2F2"/>
              </a:solidFill>
              <a:latin typeface="Calibri"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rgbClr val="00FF00"/>
                </a:solidFill>
                <a:latin typeface="Kruti Dev 021" pitchFamily="2" charset="0"/>
              </a:rPr>
              <a:t>48-71 </a:t>
            </a:r>
            <a:r>
              <a:rPr lang="en-CA" sz="3100" dirty="0" err="1" smtClean="0">
                <a:solidFill>
                  <a:srgbClr val="00FF00"/>
                </a:solidFill>
                <a:latin typeface="Kruti Dev 021" pitchFamily="2" charset="0"/>
              </a:rPr>
              <a:t>ifo</a:t>
            </a:r>
            <a:r>
              <a:rPr lang="en-CA" sz="3100" dirty="0" smtClean="0">
                <a:solidFill>
                  <a:srgbClr val="00FF00"/>
                </a:solidFill>
                <a:latin typeface="Kruti Dev 021" pitchFamily="2" charset="0"/>
              </a:rPr>
              <a:t>=k </a:t>
            </a:r>
            <a:r>
              <a:rPr lang="en-CA" sz="3100" dirty="0" err="1" smtClean="0">
                <a:solidFill>
                  <a:srgbClr val="00FF00"/>
                </a:solidFill>
                <a:latin typeface="Kruti Dev 021" pitchFamily="2" charset="0"/>
              </a:rPr>
              <a:t>vkRek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esa</a:t>
            </a:r>
            <a:r>
              <a:rPr lang="en-CA" sz="3100" dirty="0" smtClean="0">
                <a:solidFill>
                  <a:srgbClr val="00FF00"/>
                </a:solidFill>
                <a:latin typeface="Kruti Dev 021" pitchFamily="2" charset="0"/>
              </a:rPr>
              <a:t> thou </a:t>
            </a:r>
            <a:r>
              <a:rPr lang="en-CA" sz="3100" dirty="0" err="1" smtClean="0">
                <a:solidFill>
                  <a:srgbClr val="00FF00"/>
                </a:solidFill>
                <a:latin typeface="Kruti Dev 021" pitchFamily="2" charset="0"/>
              </a:rPr>
              <a:t>ds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72008"/>
            <a:ext cx="7020272"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310952" y="2862064"/>
            <a:ext cx="8229600" cy="1143000"/>
          </a:xfrm>
        </p:spPr>
        <p:txBody>
          <a:bodyPr>
            <a:normAutofit fontScale="90000"/>
          </a:bodyPr>
          <a:lstStyle/>
          <a:p>
            <a:pPr>
              <a:lnSpc>
                <a:spcPts val="2500"/>
              </a:lnSpc>
            </a:pPr>
            <a:r>
              <a:rPr lang="en-CA" sz="2700" dirty="0" smtClean="0">
                <a:solidFill>
                  <a:schemeClr val="bg1"/>
                </a:solidFill>
                <a:effectLst/>
                <a:latin typeface="Kruti Dev 021" pitchFamily="2" charset="0"/>
                <a:cs typeface="Nirmala UI" pitchFamily="34" charset="0"/>
              </a:rPr>
              <a:t>thou dh </a:t>
            </a:r>
            <a:r>
              <a:rPr lang="en-CA" sz="2700" dirty="0" err="1" smtClean="0">
                <a:solidFill>
                  <a:schemeClr val="bg1"/>
                </a:solidFill>
                <a:effectLst/>
                <a:latin typeface="Kruti Dev 021" pitchFamily="2" charset="0"/>
                <a:cs typeface="Nirmala UI" pitchFamily="34" charset="0"/>
              </a:rPr>
              <a:t>vkRek</a:t>
            </a:r>
            <a:r>
              <a:rPr lang="en-CA" sz="2700" dirty="0" smtClean="0">
                <a:solidFill>
                  <a:schemeClr val="bg1"/>
                </a:solidFill>
                <a:effectLst/>
                <a:latin typeface="Kruti Dev 021" pitchFamily="2" charset="0"/>
                <a:cs typeface="Nirmala UI" pitchFamily="34" charset="0"/>
              </a:rPr>
              <a:t> dh </a:t>
            </a:r>
            <a:r>
              <a:rPr lang="en-CA" sz="2700" dirty="0" err="1" smtClean="0">
                <a:solidFill>
                  <a:schemeClr val="bg1"/>
                </a:solidFill>
                <a:effectLst/>
                <a:latin typeface="Kruti Dev 021" pitchFamily="2" charset="0"/>
                <a:cs typeface="Nirmala UI" pitchFamily="34" charset="0"/>
              </a:rPr>
              <a:t>O;oLFkk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ds</a:t>
            </a:r>
            <a:r>
              <a:rPr lang="en-CA" sz="2700" dirty="0" smtClean="0">
                <a:solidFill>
                  <a:schemeClr val="bg1"/>
                </a:solidFill>
                <a:effectLst/>
                <a:latin typeface="Kruti Dev 021" pitchFamily="2" charset="0"/>
                <a:cs typeface="Nirmala UI" pitchFamily="34" charset="0"/>
              </a:rPr>
              <a:t> v/</a:t>
            </a:r>
            <a:r>
              <a:rPr lang="en-CA" sz="2700" dirty="0" err="1" smtClean="0">
                <a:solidFill>
                  <a:schemeClr val="bg1"/>
                </a:solidFill>
                <a:effectLst/>
                <a:latin typeface="Kruti Dev 021" pitchFamily="2" charset="0"/>
                <a:cs typeface="Nirmala UI" pitchFamily="34" charset="0"/>
              </a:rPr>
              <a:t>khu</a:t>
            </a:r>
            <a:r>
              <a:rPr lang="en-CA" sz="2700" dirty="0" smtClean="0">
                <a:solidFill>
                  <a:schemeClr val="bg1"/>
                </a:solidFill>
                <a:effectLst/>
                <a:latin typeface="Kruti Dev 021" pitchFamily="2" charset="0"/>
                <a:cs typeface="Nirmala UI" pitchFamily="34" charset="0"/>
              </a:rPr>
              <a:t> </a:t>
            </a:r>
            <a:r>
              <a:rPr lang="en-CA" sz="2700" b="1" dirty="0" smtClean="0">
                <a:solidFill>
                  <a:schemeClr val="bg1"/>
                </a:solidFill>
                <a:effectLst/>
                <a:latin typeface="Kruti Dev 021" pitchFamily="2" charset="0"/>
                <a:cs typeface="Nirmala UI" pitchFamily="34" charset="0"/>
              </a:rPr>
              <a:t/>
            </a:r>
            <a:br>
              <a:rPr lang="en-CA" sz="2700" b="1" dirty="0" smtClean="0">
                <a:solidFill>
                  <a:schemeClr val="bg1"/>
                </a:solidFill>
                <a:effectLst/>
                <a:latin typeface="Kruti Dev 021" pitchFamily="2" charset="0"/>
                <a:cs typeface="Nirmala UI" pitchFamily="34" charset="0"/>
              </a:rPr>
            </a:br>
            <a:r>
              <a:rPr lang="en-US" sz="2700" b="1" dirty="0" smtClean="0">
                <a:solidFill>
                  <a:schemeClr val="bg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ijes’oj</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dk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vkRek</a:t>
            </a:r>
            <a:r>
              <a:rPr lang="en-CA" sz="2700" dirty="0" smtClean="0">
                <a:solidFill>
                  <a:schemeClr val="tx1"/>
                </a:solidFill>
                <a:effectLst/>
                <a:latin typeface="Kruti Dev 021" pitchFamily="2" charset="0"/>
                <a:cs typeface="Nirmala UI" pitchFamily="34" charset="0"/>
              </a:rPr>
              <a:t> o </a:t>
            </a:r>
            <a:r>
              <a:rPr lang="en-CA" sz="2700" dirty="0" err="1" smtClean="0">
                <a:solidFill>
                  <a:schemeClr val="tx1"/>
                </a:solidFill>
                <a:effectLst/>
                <a:latin typeface="Kruti Dev 021" pitchFamily="2" charset="0"/>
                <a:cs typeface="Nirmala UI" pitchFamily="34" charset="0"/>
              </a:rPr>
              <a:t>izse</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ge</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ij</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m.Msyk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x;k</a:t>
            </a:r>
            <a:r>
              <a:rPr lang="en-CA" sz="2700" dirty="0" smtClean="0">
                <a:solidFill>
                  <a:schemeClr val="tx1"/>
                </a:solidFill>
                <a:effectLst/>
                <a:latin typeface="Kruti Dev 021" pitchFamily="2" charset="0"/>
                <a:cs typeface="Nirmala UI" pitchFamily="34" charset="0"/>
              </a:rPr>
              <a:t> </a:t>
            </a:r>
            <a:r>
              <a:rPr lang="en-US" sz="2700" b="1" dirty="0" smtClean="0">
                <a:solidFill>
                  <a:schemeClr val="tx1"/>
                </a:solidFill>
                <a:effectLst/>
                <a:latin typeface="Kruti Dev 021" pitchFamily="2" charset="0"/>
                <a:cs typeface="Nirmala UI" pitchFamily="34" charset="0"/>
              </a:rPr>
              <a:t>  </a:t>
            </a:r>
            <a:r>
              <a:rPr lang="en-US" sz="2700" b="1" dirty="0" smtClean="0">
                <a:solidFill>
                  <a:schemeClr val="bg1"/>
                </a:solidFill>
                <a:effectLst/>
                <a:latin typeface="Kruti Dev 021" pitchFamily="2" charset="0"/>
                <a:cs typeface="Nirmala UI" pitchFamily="34" charset="0"/>
              </a:rPr>
              <a:t/>
            </a:r>
            <a:br>
              <a:rPr lang="en-US" sz="2700" b="1" dirty="0" smtClean="0">
                <a:solidFill>
                  <a:schemeClr val="bg1"/>
                </a:solidFill>
                <a:effectLst/>
                <a:latin typeface="Kruti Dev 021" pitchFamily="2" charset="0"/>
                <a:cs typeface="Nirmala UI" pitchFamily="34" charset="0"/>
              </a:rPr>
            </a:br>
            <a:r>
              <a:rPr lang="en-US" sz="2700" b="1"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vkRek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ls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iw.kZ</a:t>
            </a:r>
            <a:r>
              <a:rPr lang="en-CA" sz="2700" dirty="0" smtClean="0">
                <a:solidFill>
                  <a:schemeClr val="bg1"/>
                </a:solidFill>
                <a:effectLst/>
                <a:latin typeface="Kruti Dev 021" pitchFamily="2" charset="0"/>
                <a:cs typeface="Nirmala UI" pitchFamily="34" charset="0"/>
              </a:rPr>
              <a:t> thou </a:t>
            </a:r>
            <a:r>
              <a:rPr lang="en-CA" sz="2700" dirty="0" err="1" smtClean="0">
                <a:solidFill>
                  <a:schemeClr val="bg1"/>
                </a:solidFill>
                <a:effectLst/>
                <a:latin typeface="Kruti Dev 021" pitchFamily="2" charset="0"/>
                <a:cs typeface="Nirmala UI" pitchFamily="34" charset="0"/>
              </a:rPr>
              <a:t>ds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ty</a:t>
            </a:r>
            <a:r>
              <a:rPr lang="en-CA" sz="2700" dirty="0" smtClean="0">
                <a:solidFill>
                  <a:schemeClr val="bg1"/>
                </a:solidFill>
                <a:effectLst/>
                <a:latin typeface="Kruti Dev 021" pitchFamily="2" charset="0"/>
                <a:cs typeface="Nirmala UI" pitchFamily="34" charset="0"/>
              </a:rPr>
              <a:t> dh </a:t>
            </a:r>
            <a:r>
              <a:rPr lang="en-CA" sz="2700" dirty="0" err="1" smtClean="0">
                <a:solidFill>
                  <a:schemeClr val="bg1"/>
                </a:solidFill>
                <a:effectLst/>
                <a:latin typeface="Kruti Dev 021" pitchFamily="2" charset="0"/>
                <a:cs typeface="Nirmala UI" pitchFamily="34" charset="0"/>
              </a:rPr>
              <a:t>ufn;ka</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cgrh</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gSa</a:t>
            </a:r>
            <a:r>
              <a:rPr lang="en-CA" sz="2700" dirty="0" smtClean="0">
                <a:solidFill>
                  <a:schemeClr val="bg2"/>
                </a:solidFill>
                <a:effectLst/>
                <a:latin typeface="Kruti Dev 021" pitchFamily="2" charset="0"/>
                <a:cs typeface="Nirmala UI" pitchFamily="34" charset="0"/>
              </a:rPr>
              <a:t/>
            </a:r>
            <a:br>
              <a:rPr lang="en-CA" sz="2700" dirty="0" smtClean="0">
                <a:solidFill>
                  <a:schemeClr val="bg2"/>
                </a:solidFill>
                <a:effectLst/>
                <a:latin typeface="Kruti Dev 021" pitchFamily="2" charset="0"/>
                <a:cs typeface="Nirmala UI" pitchFamily="34" charset="0"/>
              </a:rPr>
            </a:br>
            <a:r>
              <a:rPr lang="en-CA" sz="2700" dirty="0" smtClean="0">
                <a:solidFill>
                  <a:schemeClr val="bg2"/>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ifo</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vkRek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eas</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Mwcs</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gq</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gSa</a:t>
            </a:r>
            <a:r>
              <a:rPr lang="en-CA" sz="2900" b="1" dirty="0" smtClean="0">
                <a:solidFill>
                  <a:schemeClr val="bg1"/>
                </a:solidFill>
                <a:effectLst/>
                <a:latin typeface="Kruti Dev 021" pitchFamily="2" charset="0"/>
                <a:cs typeface="Nirmala UI" pitchFamily="34" charset="0"/>
              </a:rPr>
              <a:t/>
            </a:r>
            <a:br>
              <a:rPr lang="en-CA" sz="2900" b="1" dirty="0" smtClean="0">
                <a:solidFill>
                  <a:schemeClr val="bg1"/>
                </a:solidFill>
                <a:effectLst/>
                <a:latin typeface="Kruti Dev 021" pitchFamily="2" charset="0"/>
                <a:cs typeface="Nirmala UI" pitchFamily="34" charset="0"/>
              </a:rPr>
            </a:br>
            <a:r>
              <a:rPr lang="en-US" sz="2900" b="1"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vkRek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ds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migkj</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fn;k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x;k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gS</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tx1"/>
                </a:solidFill>
                <a:effectLst/>
                <a:latin typeface="Kruti Dev 021" pitchFamily="2" charset="0"/>
                <a:cs typeface="Nirmala UI" pitchFamily="34" charset="0"/>
              </a:rPr>
              <a:t>vkRek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ge</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ij</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mrjrk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vkSj</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gesa</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Hkjrk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gS</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bg1"/>
                </a:solidFill>
                <a:effectLst/>
                <a:latin typeface="Kruti Dev 021" pitchFamily="2" charset="0"/>
                <a:cs typeface="Nirmala UI" pitchFamily="34" charset="0"/>
              </a:rPr>
              <a:t>fu’p</a:t>
            </a:r>
            <a:r>
              <a:rPr lang="en-CA" sz="2700" dirty="0" smtClean="0">
                <a:solidFill>
                  <a:schemeClr val="bg1"/>
                </a:solidFill>
                <a:effectLst/>
                <a:latin typeface="Kruti Dev 021" pitchFamily="2" charset="0"/>
                <a:cs typeface="Nirmala UI" pitchFamily="34" charset="0"/>
              </a:rPr>
              <a:t>; dh </a:t>
            </a:r>
            <a:r>
              <a:rPr lang="en-CA" sz="2700" dirty="0" err="1" smtClean="0">
                <a:solidFill>
                  <a:schemeClr val="bg1"/>
                </a:solidFill>
                <a:effectLst/>
                <a:latin typeface="Kruti Dev 021" pitchFamily="2" charset="0"/>
                <a:cs typeface="Nirmala UI" pitchFamily="34" charset="0"/>
              </a:rPr>
              <a:t>vkRek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ls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vfHkf"kDr</a:t>
            </a:r>
            <a:r>
              <a:rPr lang="en-CA" sz="2700" dirty="0" smtClean="0">
                <a:solidFill>
                  <a:schemeClr val="bg1"/>
                </a:solidFill>
                <a:effectLst/>
                <a:latin typeface="Kruti Dev 021" pitchFamily="2" charset="0"/>
                <a:cs typeface="Nirmala UI" pitchFamily="34" charset="0"/>
              </a:rPr>
              <a:t> o </a:t>
            </a:r>
            <a:r>
              <a:rPr lang="en-CA" sz="2700" dirty="0" err="1" smtClean="0">
                <a:solidFill>
                  <a:schemeClr val="bg1"/>
                </a:solidFill>
                <a:effectLst/>
                <a:latin typeface="Kruti Dev 021" pitchFamily="2" charset="0"/>
                <a:cs typeface="Nirmala UI" pitchFamily="34" charset="0"/>
              </a:rPr>
              <a:t>eqgj</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fd;s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x;s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gSa</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tx1"/>
                </a:solidFill>
                <a:effectLst/>
                <a:latin typeface="Kruti Dev 021" pitchFamily="2" charset="0"/>
                <a:cs typeface="Nirmala UI" pitchFamily="34" charset="0"/>
              </a:rPr>
              <a:t>vkRek</a:t>
            </a:r>
            <a:r>
              <a:rPr lang="en-CA" sz="2700" dirty="0" smtClean="0">
                <a:solidFill>
                  <a:schemeClr val="tx1"/>
                </a:solidFill>
                <a:effectLst/>
                <a:latin typeface="Kruti Dev 021" pitchFamily="2" charset="0"/>
                <a:cs typeface="Nirmala UI" pitchFamily="34" charset="0"/>
              </a:rPr>
              <a:t> o </a:t>
            </a:r>
            <a:r>
              <a:rPr lang="en-CA" sz="2700" dirty="0" err="1" smtClean="0">
                <a:solidFill>
                  <a:schemeClr val="tx1"/>
                </a:solidFill>
                <a:effectLst/>
                <a:latin typeface="Kruti Dev 021" pitchFamily="2" charset="0"/>
                <a:cs typeface="Nirmala UI" pitchFamily="34" charset="0"/>
              </a:rPr>
              <a:t>ijes’oj</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ls</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tUesa</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gSa</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bg1"/>
                </a:solidFill>
                <a:effectLst/>
                <a:latin typeface="Kruti Dev 021" pitchFamily="2" charset="0"/>
                <a:cs typeface="Nirmala UI" pitchFamily="34" charset="0"/>
              </a:rPr>
              <a:t>lR</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dk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vkRek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gesa</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ijes’oj</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dk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opu</a:t>
            </a:r>
            <a:r>
              <a:rPr lang="en-CA" sz="2700" dirty="0" smtClean="0">
                <a:solidFill>
                  <a:schemeClr val="bg1"/>
                </a:solidFill>
                <a:effectLst/>
                <a:latin typeface="Kruti Dev 021" pitchFamily="2" charset="0"/>
                <a:cs typeface="Nirmala UI" pitchFamily="34" charset="0"/>
              </a:rPr>
              <a:t> fl[</a:t>
            </a:r>
            <a:r>
              <a:rPr lang="en-CA" sz="2700" dirty="0" err="1" smtClean="0">
                <a:solidFill>
                  <a:schemeClr val="bg1"/>
                </a:solidFill>
                <a:effectLst/>
                <a:latin typeface="Kruti Dev 021" pitchFamily="2" charset="0"/>
                <a:cs typeface="Nirmala UI" pitchFamily="34" charset="0"/>
              </a:rPr>
              <a:t>kkrk</a:t>
            </a:r>
            <a:r>
              <a:rPr lang="en-CA" sz="2700" dirty="0" smtClean="0">
                <a:solidFill>
                  <a:schemeClr val="bg1"/>
                </a:solidFill>
                <a:effectLst/>
                <a:latin typeface="Kruti Dev 021" pitchFamily="2" charset="0"/>
                <a:cs typeface="Nirmala UI" pitchFamily="34" charset="0"/>
              </a:rPr>
              <a:t> o </a:t>
            </a:r>
            <a:br>
              <a:rPr lang="en-CA" sz="2700" dirty="0" smtClean="0">
                <a:solidFill>
                  <a:schemeClr val="bg1"/>
                </a:solidFill>
                <a:effectLst/>
                <a:latin typeface="Kruti Dev 021" pitchFamily="2" charset="0"/>
                <a:cs typeface="Nirmala UI" pitchFamily="34" charset="0"/>
              </a:rPr>
            </a:br>
            <a:r>
              <a:rPr lang="en-CA" sz="2700" dirty="0" err="1" smtClean="0">
                <a:solidFill>
                  <a:schemeClr val="bg1"/>
                </a:solidFill>
                <a:effectLst/>
                <a:latin typeface="Kruti Dev 021" pitchFamily="2" charset="0"/>
                <a:cs typeface="Nirmala UI" pitchFamily="34" charset="0"/>
              </a:rPr>
              <a:t>lgk;rk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djrk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gSA</a:t>
            </a:r>
            <a:r>
              <a:rPr lang="en-CA" sz="2700" dirty="0" smtClean="0">
                <a:solidFill>
                  <a:schemeClr val="bg1"/>
                </a:solidFill>
                <a:effectLst/>
                <a:latin typeface="Kruti Dev 021" pitchFamily="2" charset="0"/>
                <a:cs typeface="Nirmala UI" pitchFamily="34" charset="0"/>
              </a:rPr>
              <a:t> </a:t>
            </a:r>
            <a:br>
              <a:rPr lang="en-CA" sz="2700" dirty="0" smtClean="0">
                <a:solidFill>
                  <a:schemeClr val="bg1"/>
                </a:solidFill>
                <a:effectLst/>
                <a:latin typeface="Kruti Dev 021" pitchFamily="2" charset="0"/>
                <a:cs typeface="Nirmala UI" pitchFamily="34" charset="0"/>
              </a:rPr>
            </a:br>
            <a:r>
              <a:rPr lang="en-CA" sz="2700" dirty="0" err="1" smtClean="0">
                <a:solidFill>
                  <a:schemeClr val="tx1"/>
                </a:solidFill>
                <a:effectLst/>
                <a:latin typeface="Kruti Dev 021" pitchFamily="2" charset="0"/>
                <a:cs typeface="Nirmala UI" pitchFamily="34" charset="0"/>
              </a:rPr>
              <a:t>vkRek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vxqokbZ</a:t>
            </a:r>
            <a:r>
              <a:rPr lang="en-CA" sz="2700" dirty="0" smtClean="0">
                <a:solidFill>
                  <a:schemeClr val="tx1"/>
                </a:solidFill>
                <a:effectLst/>
                <a:latin typeface="Kruti Dev 021" pitchFamily="2" charset="0"/>
                <a:cs typeface="Nirmala UI" pitchFamily="34" charset="0"/>
              </a:rPr>
              <a:t> o </a:t>
            </a:r>
            <a:r>
              <a:rPr lang="en-CA" sz="2700" dirty="0" err="1" smtClean="0">
                <a:solidFill>
                  <a:schemeClr val="tx1"/>
                </a:solidFill>
                <a:effectLst/>
                <a:latin typeface="Kruti Dev 021" pitchFamily="2" charset="0"/>
                <a:cs typeface="Nirmala UI" pitchFamily="34" charset="0"/>
              </a:rPr>
              <a:t>gesa</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kq</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djrk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gS</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US" sz="1800" dirty="0" smtClean="0">
                <a:latin typeface="Kruti Dev 021" pitchFamily="2" charset="0"/>
              </a:rPr>
              <a:t> </a:t>
            </a:r>
            <a:r>
              <a:rPr lang="hi-IN" sz="1800" dirty="0" smtClean="0">
                <a:solidFill>
                  <a:schemeClr val="bg1"/>
                </a:solidFill>
                <a:latin typeface="Kruti Dev 021" pitchFamily="2" charset="0"/>
              </a:rPr>
              <a:t>मसीह के राजदूत होने के लिए आत्मा की शक्ति </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tx1"/>
                </a:solidFill>
                <a:effectLst/>
                <a:latin typeface="Kruti Dev 021" pitchFamily="2" charset="0"/>
                <a:cs typeface="Nirmala UI" pitchFamily="34" charset="0"/>
              </a:rPr>
              <a:t>vkRek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gesa</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nwljksa</a:t>
            </a:r>
            <a:r>
              <a:rPr lang="en-CA" sz="2700" dirty="0" smtClean="0">
                <a:solidFill>
                  <a:schemeClr val="tx1"/>
                </a:solidFill>
                <a:effectLst/>
                <a:latin typeface="Kruti Dev 021" pitchFamily="2" charset="0"/>
                <a:cs typeface="Nirmala UI" pitchFamily="34" charset="0"/>
              </a:rPr>
              <a:t> dh </a:t>
            </a:r>
            <a:r>
              <a:rPr lang="en-CA" sz="2700" dirty="0" err="1" smtClean="0">
                <a:solidFill>
                  <a:schemeClr val="tx1"/>
                </a:solidFill>
                <a:effectLst/>
                <a:latin typeface="Kruti Dev 021" pitchFamily="2" charset="0"/>
                <a:cs typeface="Nirmala UI" pitchFamily="34" charset="0"/>
              </a:rPr>
              <a:t>lsok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ds</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fy</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migkj</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nsrk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gSA</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bg1"/>
                </a:solidFill>
                <a:effectLst/>
                <a:latin typeface="Kruti Dev 021" pitchFamily="2" charset="0"/>
                <a:cs typeface="Nirmala UI" pitchFamily="34" charset="0"/>
              </a:rPr>
              <a:t>vkRek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gekjs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ijes’oj</a:t>
            </a:r>
            <a:r>
              <a:rPr lang="en-CA" sz="2700" dirty="0" smtClean="0">
                <a:solidFill>
                  <a:schemeClr val="bg1"/>
                </a:solidFill>
                <a:effectLst/>
                <a:latin typeface="Kruti Dev 021" pitchFamily="2" charset="0"/>
                <a:cs typeface="Nirmala UI" pitchFamily="34" charset="0"/>
              </a:rPr>
              <a:t> dh </a:t>
            </a:r>
            <a:r>
              <a:rPr lang="en-CA" sz="2700" dirty="0" err="1" smtClean="0">
                <a:solidFill>
                  <a:schemeClr val="bg1"/>
                </a:solidFill>
                <a:effectLst/>
                <a:latin typeface="Kruti Dev 021" pitchFamily="2" charset="0"/>
                <a:cs typeface="Nirmala UI" pitchFamily="34" charset="0"/>
              </a:rPr>
              <a:t>bPNk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iwjh</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djus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gsrw</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Hkjrk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gS</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smtClean="0">
                <a:solidFill>
                  <a:schemeClr val="tx1"/>
                </a:solidFill>
                <a:effectLst/>
                <a:latin typeface="Kruti Dev 021" pitchFamily="2" charset="0"/>
                <a:cs typeface="Nirmala UI" pitchFamily="34" charset="0"/>
              </a:rPr>
              <a:t>[</a:t>
            </a:r>
            <a:r>
              <a:rPr lang="en-CA" sz="2700" dirty="0" err="1" smtClean="0">
                <a:solidFill>
                  <a:schemeClr val="tx1"/>
                </a:solidFill>
                <a:effectLst/>
                <a:latin typeface="Kruti Dev 021" pitchFamily="2" charset="0"/>
                <a:cs typeface="Nirmala UI" pitchFamily="34" charset="0"/>
              </a:rPr>
              <a:t>kruk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fd;s</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gq</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rFkk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vkRek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kjk</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vyx</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fd;s</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x;s</a:t>
            </a:r>
            <a:r>
              <a:rPr lang="en-CA" sz="2700" dirty="0" smtClean="0">
                <a:solidFill>
                  <a:schemeClr val="tx1"/>
                </a:solidFill>
                <a:effectLst/>
                <a:latin typeface="Kruti Dev 021" pitchFamily="2" charset="0"/>
                <a:cs typeface="Nirmala UI" pitchFamily="34" charset="0"/>
              </a:rPr>
              <a:t> </a:t>
            </a:r>
            <a:r>
              <a:rPr lang="en-CA" sz="2700" dirty="0" err="1" smtClean="0">
                <a:solidFill>
                  <a:schemeClr val="tx1"/>
                </a:solidFill>
                <a:effectLst/>
                <a:latin typeface="Kruti Dev 021" pitchFamily="2" charset="0"/>
                <a:cs typeface="Nirmala UI" pitchFamily="34" charset="0"/>
              </a:rPr>
              <a:t>gSa</a:t>
            </a:r>
            <a:r>
              <a:rPr lang="en-CA" sz="2700" dirty="0" smtClean="0">
                <a:solidFill>
                  <a:schemeClr val="tx1"/>
                </a:solidFill>
                <a:effectLst/>
                <a:latin typeface="Kruti Dev 021" pitchFamily="2" charset="0"/>
                <a:cs typeface="Nirmala UI" pitchFamily="34" charset="0"/>
              </a:rPr>
              <a:t> </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bg1"/>
                </a:solidFill>
                <a:effectLst/>
                <a:latin typeface="Kruti Dev 021" pitchFamily="2" charset="0"/>
                <a:cs typeface="Nirmala UI" pitchFamily="34" charset="0"/>
              </a:rPr>
              <a:t>vikj</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lkeF;Z</a:t>
            </a:r>
            <a:r>
              <a:rPr lang="en-CA" sz="2700" dirty="0" smtClean="0">
                <a:solidFill>
                  <a:schemeClr val="bg1"/>
                </a:solidFill>
                <a:effectLst/>
                <a:latin typeface="Kruti Dev 021" pitchFamily="2" charset="0"/>
                <a:cs typeface="Nirmala UI" pitchFamily="34" charset="0"/>
              </a:rPr>
              <a:t> o '</a:t>
            </a:r>
            <a:r>
              <a:rPr lang="en-CA" sz="2700" dirty="0" err="1" smtClean="0">
                <a:solidFill>
                  <a:schemeClr val="bg1"/>
                </a:solidFill>
                <a:effectLst/>
                <a:latin typeface="Kruti Dev 021" pitchFamily="2" charset="0"/>
                <a:cs typeface="Nirmala UI" pitchFamily="34" charset="0"/>
              </a:rPr>
              <a:t>kfDr</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err="1" smtClean="0">
                <a:solidFill>
                  <a:schemeClr val="tx1"/>
                </a:solidFill>
                <a:effectLst/>
                <a:latin typeface="Kruti Dev 021" pitchFamily="2" charset="0"/>
                <a:cs typeface="Nirmala UI" pitchFamily="34" charset="0"/>
              </a:rPr>
              <a:t>ijes’oj</a:t>
            </a:r>
            <a:r>
              <a:rPr lang="en-CA" sz="2700" dirty="0" smtClean="0">
                <a:solidFill>
                  <a:schemeClr val="tx1"/>
                </a:solidFill>
                <a:effectLst/>
                <a:latin typeface="Kruti Dev 021" pitchFamily="2" charset="0"/>
                <a:cs typeface="Nirmala UI" pitchFamily="34" charset="0"/>
              </a:rPr>
              <a:t> dh </a:t>
            </a:r>
            <a:r>
              <a:rPr lang="en-CA" sz="2700" dirty="0" err="1" smtClean="0">
                <a:solidFill>
                  <a:schemeClr val="tx1"/>
                </a:solidFill>
                <a:effectLst/>
                <a:latin typeface="Kruti Dev 021" pitchFamily="2" charset="0"/>
                <a:cs typeface="Nirmala UI" pitchFamily="34" charset="0"/>
              </a:rPr>
              <a:t>jpuk</a:t>
            </a:r>
            <a:r>
              <a:rPr lang="en-CA" sz="2700" dirty="0" smtClean="0">
                <a:solidFill>
                  <a:schemeClr val="tx1"/>
                </a:solidFill>
                <a:effectLst/>
                <a:latin typeface="Kruti Dev 021" pitchFamily="2" charset="0"/>
                <a:cs typeface="Nirmala UI" pitchFamily="34" charset="0"/>
              </a:rPr>
              <a:t> </a:t>
            </a:r>
            <a:r>
              <a:rPr lang="en-CA" sz="2700" dirty="0" smtClean="0">
                <a:solidFill>
                  <a:schemeClr val="bg1"/>
                </a:solidFill>
                <a:effectLst/>
                <a:latin typeface="Kruti Dev 021" pitchFamily="2" charset="0"/>
                <a:cs typeface="Nirmala UI" pitchFamily="34" charset="0"/>
              </a:rPr>
              <a:t/>
            </a:r>
            <a:br>
              <a:rPr lang="en-CA" sz="2700" dirty="0" smtClean="0">
                <a:solidFill>
                  <a:schemeClr val="bg1"/>
                </a:solidFill>
                <a:effectLst/>
                <a:latin typeface="Kruti Dev 021" pitchFamily="2" charset="0"/>
                <a:cs typeface="Nirmala UI" pitchFamily="34" charset="0"/>
              </a:rPr>
            </a:br>
            <a:r>
              <a:rPr lang="en-CA" sz="2700" dirty="0" smtClean="0">
                <a:solidFill>
                  <a:schemeClr val="bg1"/>
                </a:solidFill>
                <a:effectLst/>
                <a:latin typeface="Kruti Dev 021" pitchFamily="2" charset="0"/>
                <a:cs typeface="Nirmala UI" pitchFamily="34" charset="0"/>
              </a:rPr>
              <a:t>t; </a:t>
            </a:r>
            <a:r>
              <a:rPr lang="en-CA" sz="2700" dirty="0" err="1" smtClean="0">
                <a:solidFill>
                  <a:schemeClr val="bg1"/>
                </a:solidFill>
                <a:effectLst/>
                <a:latin typeface="Kruti Dev 021" pitchFamily="2" charset="0"/>
                <a:cs typeface="Nirmala UI" pitchFamily="34" charset="0"/>
              </a:rPr>
              <a:t>ds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mRlo</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esa</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ys</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pyrk</a:t>
            </a:r>
            <a:r>
              <a:rPr lang="en-CA" sz="2700" dirty="0" smtClean="0">
                <a:solidFill>
                  <a:schemeClr val="bg1"/>
                </a:solidFill>
                <a:effectLst/>
                <a:latin typeface="Kruti Dev 021" pitchFamily="2" charset="0"/>
                <a:cs typeface="Nirmala UI" pitchFamily="34" charset="0"/>
              </a:rPr>
              <a:t> </a:t>
            </a:r>
            <a:r>
              <a:rPr lang="en-CA" sz="2700" dirty="0" err="1" smtClean="0">
                <a:solidFill>
                  <a:schemeClr val="bg1"/>
                </a:solidFill>
                <a:effectLst/>
                <a:latin typeface="Kruti Dev 021" pitchFamily="2" charset="0"/>
                <a:cs typeface="Nirmala UI" pitchFamily="34" charset="0"/>
              </a:rPr>
              <a:t>gSA</a:t>
            </a:r>
            <a:r>
              <a:rPr lang="en-CA" sz="2700" dirty="0" smtClean="0">
                <a:solidFill>
                  <a:schemeClr val="bg1"/>
                </a:solidFill>
                <a:effectLst/>
                <a:latin typeface="Kruti Dev 021" pitchFamily="2" charset="0"/>
                <a:cs typeface="Nirmala UI" pitchFamily="34" charset="0"/>
              </a:rPr>
              <a:t> </a:t>
            </a:r>
            <a:endParaRPr lang="en-US" sz="3100" b="1" dirty="0" smtClean="0">
              <a:solidFill>
                <a:schemeClr val="bg1"/>
              </a:solidFill>
              <a:effectLst/>
              <a:latin typeface="Kruti Dev 021" pitchFamily="2" charset="0"/>
              <a:cs typeface="Nirmala UI" pitchFamily="34" charset="0"/>
            </a:endParaRPr>
          </a:p>
        </p:txBody>
      </p:sp>
      <p:sp>
        <p:nvSpPr>
          <p:cNvPr id="9" name="Right Arrow 8"/>
          <p:cNvSpPr/>
          <p:nvPr/>
        </p:nvSpPr>
        <p:spPr>
          <a:xfrm>
            <a:off x="1115616" y="1412776"/>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 Box 4"/>
          <p:cNvSpPr txBox="1">
            <a:spLocks noChangeArrowheads="1"/>
          </p:cNvSpPr>
          <p:nvPr/>
        </p:nvSpPr>
        <p:spPr bwMode="auto">
          <a:xfrm>
            <a:off x="611560" y="581779"/>
            <a:ext cx="2592388" cy="1077218"/>
          </a:xfrm>
          <a:prstGeom prst="rect">
            <a:avLst/>
          </a:prstGeom>
          <a:noFill/>
          <a:ln w="9525">
            <a:noFill/>
            <a:miter lim="800000"/>
            <a:headEnd/>
            <a:tailEnd/>
          </a:ln>
        </p:spPr>
        <p:txBody>
          <a:bodyPr>
            <a:spAutoFit/>
          </a:bodyPr>
          <a:lstStyle/>
          <a:p>
            <a:pPr algn="ctr"/>
            <a:r>
              <a:rPr lang="en-US" sz="3200" b="1" dirty="0" err="1" smtClean="0">
                <a:latin typeface="Kruti Dev 021" pitchFamily="2" charset="0"/>
              </a:rPr>
              <a:t>Eklhg</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p>
          <a:p>
            <a:pPr algn="ctr"/>
            <a:r>
              <a:rPr lang="en-US" sz="3200" b="1" dirty="0" err="1" smtClean="0">
                <a:latin typeface="Kruti Dev 021" pitchFamily="2" charset="0"/>
              </a:rPr>
              <a:t>fo’okl</a:t>
            </a:r>
            <a:endParaRPr lang="en-US" sz="3200" b="1" dirty="0">
              <a:latin typeface="Kruti Dev 021" pitchFamily="2" charset="0"/>
            </a:endParaRPr>
          </a:p>
        </p:txBody>
      </p:sp>
      <p:sp>
        <p:nvSpPr>
          <p:cNvPr id="13" name="Title 3"/>
          <p:cNvSpPr txBox="1">
            <a:spLocks/>
          </p:cNvSpPr>
          <p:nvPr/>
        </p:nvSpPr>
        <p:spPr>
          <a:xfrm>
            <a:off x="2555776" y="72008"/>
            <a:ext cx="5976664" cy="476672"/>
          </a:xfrm>
          <a:prstGeom prst="rect">
            <a:avLst/>
          </a:prstGeom>
        </p:spPr>
        <p:txBody>
          <a:bodyPr vert="horz" lIns="91440" tIns="45720" rIns="91440" bIns="45720" rtlCol="0" anchor="ctr">
            <a:normAutofit fontScale="85000" lnSpcReduction="20000"/>
          </a:bodyPr>
          <a:lstStyle/>
          <a:p>
            <a:pPr lvl="0" algn="ctr" fontAlgn="auto">
              <a:spcAft>
                <a:spcPts val="0"/>
              </a:spcAft>
              <a:defRPr/>
            </a:pPr>
            <a:r>
              <a:rPr lang="en-US" sz="3600" b="1" dirty="0" err="1" smtClean="0">
                <a:solidFill>
                  <a:schemeClr val="bg1"/>
                </a:solidFill>
                <a:latin typeface="Kruti Dev 021" pitchFamily="2" charset="0"/>
              </a:rPr>
              <a:t>Eklhg</a:t>
            </a:r>
            <a:r>
              <a:rPr lang="en-US" sz="3600" b="1" dirty="0" smtClean="0">
                <a:solidFill>
                  <a:schemeClr val="bg1"/>
                </a:solidFill>
                <a:latin typeface="Kruti Dev 021" pitchFamily="2" charset="0"/>
              </a:rPr>
              <a:t> </a:t>
            </a:r>
            <a:r>
              <a:rPr lang="en-US" sz="3600" b="1" dirty="0" err="1" smtClean="0">
                <a:solidFill>
                  <a:schemeClr val="bg1"/>
                </a:solidFill>
                <a:latin typeface="Kruti Dev 021" pitchFamily="2" charset="0"/>
              </a:rPr>
              <a:t>esa</a:t>
            </a:r>
            <a:endParaRPr kumimoji="0" lang="en-US" sz="3600" b="1" i="0" u="none" strike="noStrike" kern="1200" cap="none" spc="0" normalizeH="0" baseline="0" noProof="0" dirty="0" smtClean="0">
              <a:ln>
                <a:noFill/>
              </a:ln>
              <a:solidFill>
                <a:schemeClr val="bg1"/>
              </a:solidFill>
              <a:effectLst/>
              <a:uLnTx/>
              <a:uFillTx/>
              <a:latin typeface="Kruti Dev 021" pitchFamily="2" charset="0"/>
              <a:ea typeface="+mj-ea"/>
              <a:cs typeface="+mj-cs"/>
            </a:endParaRPr>
          </a:p>
        </p:txBody>
      </p:sp>
      <p:sp>
        <p:nvSpPr>
          <p:cNvPr id="11" name="TextBox 5"/>
          <p:cNvSpPr txBox="1">
            <a:spLocks noChangeArrowheads="1"/>
          </p:cNvSpPr>
          <p:nvPr/>
        </p:nvSpPr>
        <p:spPr bwMode="auto">
          <a:xfrm>
            <a:off x="755576" y="6165304"/>
            <a:ext cx="8424713" cy="523220"/>
          </a:xfrm>
          <a:prstGeom prst="rect">
            <a:avLst/>
          </a:prstGeom>
          <a:noFill/>
          <a:ln w="9525">
            <a:noFill/>
            <a:miter lim="800000"/>
            <a:headEnd/>
            <a:tailEnd/>
          </a:ln>
        </p:spPr>
        <p:txBody>
          <a:bodyPr wrap="square">
            <a:spAutoFit/>
          </a:bodyPr>
          <a:lstStyle/>
          <a:p>
            <a:pPr algn="ctr"/>
            <a:r>
              <a:rPr lang="en-US" sz="2800" b="1" dirty="0" err="1" smtClean="0">
                <a:solidFill>
                  <a:srgbClr val="FFFF00"/>
                </a:solidFill>
                <a:latin typeface="Kruti Dev 021" pitchFamily="2" charset="0"/>
              </a:rPr>
              <a:t>Eklhg</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esa</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vFkkZr</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ifo</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vkRek</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vFkkZr</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vxkis</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izse</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esa</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pyus</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ds</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fy</a:t>
            </a:r>
            <a:r>
              <a:rPr lang="en-US" sz="2800" b="1" dirty="0" smtClean="0">
                <a:solidFill>
                  <a:srgbClr val="FFFF00"/>
                </a:solidFill>
                <a:latin typeface="Kruti Dev 021" pitchFamily="2" charset="0"/>
              </a:rPr>
              <a:t>,</a:t>
            </a:r>
            <a:endParaRPr lang="en-CA" sz="2600" b="1" dirty="0">
              <a:solidFill>
                <a:srgbClr val="FFFF00"/>
              </a:solidFill>
              <a:latin typeface="Kruti Dev 021" pitchFamily="2" charset="0"/>
            </a:endParaRPr>
          </a:p>
        </p:txBody>
      </p:sp>
      <p:sp>
        <p:nvSpPr>
          <p:cNvPr id="12" name="TextBox 11"/>
          <p:cNvSpPr txBox="1">
            <a:spLocks noChangeArrowheads="1"/>
          </p:cNvSpPr>
          <p:nvPr/>
        </p:nvSpPr>
        <p:spPr bwMode="auto">
          <a:xfrm>
            <a:off x="-36512" y="1980123"/>
            <a:ext cx="2339752" cy="3108543"/>
          </a:xfrm>
          <a:prstGeom prst="rect">
            <a:avLst/>
          </a:prstGeom>
          <a:noFill/>
          <a:ln w="9525">
            <a:noFill/>
            <a:miter lim="800000"/>
            <a:headEnd/>
            <a:tailEnd/>
          </a:ln>
        </p:spPr>
        <p:txBody>
          <a:bodyPr wrap="square">
            <a:spAutoFit/>
          </a:bodyPr>
          <a:lstStyle/>
          <a:p>
            <a:pPr algn="ctr"/>
            <a:r>
              <a:rPr lang="en-US" sz="2800" b="1" dirty="0" err="1" smtClean="0">
                <a:latin typeface="Kruti Dev 021" pitchFamily="2" charset="0"/>
              </a:rPr>
              <a:t>Eklhg</a:t>
            </a:r>
            <a:r>
              <a:rPr lang="en-US" sz="2800" b="1" dirty="0" smtClean="0">
                <a:latin typeface="Kruti Dev 021" pitchFamily="2" charset="0"/>
              </a:rPr>
              <a:t> </a:t>
            </a:r>
          </a:p>
          <a:p>
            <a:pPr algn="ctr"/>
            <a:r>
              <a:rPr lang="en-US" sz="2800" b="1" dirty="0" smtClean="0">
                <a:latin typeface="Kruti Dev 021" pitchFamily="2" charset="0"/>
              </a:rPr>
              <a:t>dh </a:t>
            </a:r>
            <a:r>
              <a:rPr lang="en-US" sz="2800" b="1" dirty="0" err="1" smtClean="0">
                <a:latin typeface="Kruti Dev 021" pitchFamily="2" charset="0"/>
              </a:rPr>
              <a:t>e`R;q</a:t>
            </a:r>
            <a:r>
              <a:rPr lang="en-US" sz="2800" b="1" dirty="0" smtClean="0">
                <a:latin typeface="Kruti Dev 021" pitchFamily="2" charset="0"/>
              </a:rPr>
              <a:t> </a:t>
            </a:r>
          </a:p>
          <a:p>
            <a:pPr algn="ctr"/>
            <a:r>
              <a:rPr lang="en-US" sz="2800" b="1" dirty="0" smtClean="0">
                <a:latin typeface="Kruti Dev 021" pitchFamily="2" charset="0"/>
              </a:rPr>
              <a:t>}</a:t>
            </a:r>
            <a:r>
              <a:rPr lang="en-US" sz="2800" b="1" dirty="0" err="1" smtClean="0">
                <a:latin typeface="Kruti Dev 021" pitchFamily="2" charset="0"/>
              </a:rPr>
              <a:t>kjk</a:t>
            </a:r>
            <a:r>
              <a:rPr lang="en-US" sz="2800" b="1" dirty="0" smtClean="0">
                <a:latin typeface="Kruti Dev 021" pitchFamily="2" charset="0"/>
              </a:rPr>
              <a:t> </a:t>
            </a:r>
            <a:r>
              <a:rPr lang="en-US" sz="2800" b="1" dirty="0" err="1" smtClean="0">
                <a:latin typeface="Kruti Dev 021" pitchFamily="2" charset="0"/>
              </a:rPr>
              <a:t>ifo</a:t>
            </a:r>
            <a:r>
              <a:rPr lang="en-US" sz="2800" b="1" dirty="0" smtClean="0">
                <a:latin typeface="Kruti Dev 021" pitchFamily="2" charset="0"/>
              </a:rPr>
              <a:t>=</a:t>
            </a:r>
          </a:p>
          <a:p>
            <a:pPr algn="ctr"/>
            <a:r>
              <a:rPr lang="en-US" sz="2800" b="1" dirty="0" smtClean="0">
                <a:latin typeface="Kruti Dev 021" pitchFamily="2" charset="0"/>
              </a:rPr>
              <a:t> </a:t>
            </a:r>
            <a:r>
              <a:rPr lang="en-US" sz="2800" b="1" dirty="0" err="1" smtClean="0">
                <a:latin typeface="Kruti Dev 021" pitchFamily="2" charset="0"/>
              </a:rPr>
              <a:t>vkRek</a:t>
            </a:r>
            <a:r>
              <a:rPr lang="en-US" sz="2800" b="1" dirty="0" smtClean="0">
                <a:latin typeface="Kruti Dev 021" pitchFamily="2" charset="0"/>
              </a:rPr>
              <a:t> </a:t>
            </a:r>
            <a:r>
              <a:rPr lang="en-US" sz="2800" b="1" dirty="0" err="1" smtClean="0">
                <a:latin typeface="Kruti Dev 021" pitchFamily="2" charset="0"/>
              </a:rPr>
              <a:t>dk</a:t>
            </a:r>
            <a:endParaRPr lang="en-US" sz="2800" b="1" dirty="0" smtClean="0">
              <a:latin typeface="Kruti Dev 021" pitchFamily="2" charset="0"/>
            </a:endParaRPr>
          </a:p>
          <a:p>
            <a:pPr algn="ctr"/>
            <a:r>
              <a:rPr lang="en-US" sz="2800" b="1" dirty="0" smtClean="0">
                <a:latin typeface="Kruti Dev 021" pitchFamily="2" charset="0"/>
              </a:rPr>
              <a:t> </a:t>
            </a:r>
            <a:r>
              <a:rPr lang="en-US" sz="2800" b="1" dirty="0" err="1" smtClean="0">
                <a:latin typeface="Kruti Dev 021" pitchFamily="2" charset="0"/>
              </a:rPr>
              <a:t>vuqxzg</a:t>
            </a:r>
            <a:r>
              <a:rPr lang="en-US" sz="2800" b="1" dirty="0" smtClean="0">
                <a:latin typeface="Kruti Dev 021" pitchFamily="2" charset="0"/>
              </a:rPr>
              <a:t> </a:t>
            </a:r>
            <a:r>
              <a:rPr lang="en-US" sz="2800" b="1" dirty="0" err="1" smtClean="0">
                <a:latin typeface="Kruti Dev 021" pitchFamily="2" charset="0"/>
              </a:rPr>
              <a:t>fn;s</a:t>
            </a:r>
            <a:endParaRPr lang="en-US" sz="2800" b="1" dirty="0" smtClean="0">
              <a:latin typeface="Kruti Dev 021" pitchFamily="2" charset="0"/>
            </a:endParaRPr>
          </a:p>
          <a:p>
            <a:pPr algn="ctr"/>
            <a:r>
              <a:rPr lang="en-US" sz="2800" b="1" dirty="0" smtClean="0">
                <a:latin typeface="Kruti Dev 021" pitchFamily="2" charset="0"/>
              </a:rPr>
              <a:t> </a:t>
            </a:r>
            <a:r>
              <a:rPr lang="en-US" sz="2800" b="1" dirty="0" err="1" smtClean="0">
                <a:latin typeface="Kruti Dev 021" pitchFamily="2" charset="0"/>
              </a:rPr>
              <a:t>tkus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p>
          <a:p>
            <a:pPr algn="ctr"/>
            <a:r>
              <a:rPr lang="en-US" sz="2800" b="1" dirty="0" err="1" smtClean="0">
                <a:latin typeface="Kruti Dev 021" pitchFamily="2" charset="0"/>
              </a:rPr>
              <a:t>fy</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r>
              <a:rPr lang="en-US" sz="2800" b="1" dirty="0" err="1" smtClean="0">
                <a:latin typeface="Kruti Dev 021" pitchFamily="2" charset="0"/>
              </a:rPr>
              <a:t>kU;okn</a:t>
            </a:r>
            <a:r>
              <a:rPr lang="en-US" sz="2800" b="1" dirty="0" smtClean="0">
                <a:latin typeface="Kruti Dev 021" pitchFamily="2" charset="0"/>
              </a:rPr>
              <a:t>!</a:t>
            </a:r>
            <a:endParaRPr lang="en-CA" sz="2800" b="1" dirty="0">
              <a:latin typeface="Kruti Dev 021" pitchFamily="2" charset="0"/>
            </a:endParaRPr>
          </a:p>
        </p:txBody>
      </p:sp>
      <p:sp>
        <p:nvSpPr>
          <p:cNvPr id="14"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b="1" dirty="0" err="1" smtClean="0">
                <a:latin typeface="Kruti Dev 021" pitchFamily="2" charset="0"/>
              </a:rPr>
              <a:t>migkj</a:t>
            </a:r>
            <a:r>
              <a:rPr lang="en-US" sz="2400" b="1" dirty="0" smtClean="0">
                <a:latin typeface="Kruti Dev 021" pitchFamily="2" charset="0"/>
              </a:rPr>
              <a:t> </a:t>
            </a:r>
            <a:r>
              <a:rPr lang="en-US" sz="2400" dirty="0" smtClean="0">
                <a:latin typeface="Kruti Dev 021" pitchFamily="2" charset="0"/>
                <a:cs typeface="Calibri" pitchFamily="34" charset="0"/>
              </a:rPr>
              <a:t> 48-71</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6866" name="Picture 4" descr="F16 Falcon US jet"/>
          <p:cNvPicPr>
            <a:picLocks noChangeAspect="1" noChangeArrowheads="1"/>
          </p:cNvPicPr>
          <p:nvPr/>
        </p:nvPicPr>
        <p:blipFill>
          <a:blip r:embed="rId2" cstate="print"/>
          <a:srcRect/>
          <a:stretch>
            <a:fillRect/>
          </a:stretch>
        </p:blipFill>
        <p:spPr bwMode="auto">
          <a:xfrm>
            <a:off x="0" y="-72629"/>
            <a:ext cx="9251950" cy="6958013"/>
          </a:xfrm>
          <a:prstGeom prst="rect">
            <a:avLst/>
          </a:prstGeom>
          <a:noFill/>
          <a:ln w="9525">
            <a:noFill/>
            <a:miter lim="800000"/>
            <a:headEnd/>
            <a:tailEnd/>
          </a:ln>
        </p:spPr>
      </p:pic>
      <p:sp>
        <p:nvSpPr>
          <p:cNvPr id="36867" name="TextBox 2"/>
          <p:cNvSpPr txBox="1">
            <a:spLocks noChangeArrowheads="1"/>
          </p:cNvSpPr>
          <p:nvPr/>
        </p:nvSpPr>
        <p:spPr bwMode="auto">
          <a:xfrm>
            <a:off x="755576" y="154375"/>
            <a:ext cx="8143875" cy="2062103"/>
          </a:xfrm>
          <a:prstGeom prst="rect">
            <a:avLst/>
          </a:prstGeom>
          <a:noFill/>
          <a:ln w="9525">
            <a:noFill/>
            <a:miter lim="800000"/>
            <a:headEnd/>
            <a:tailEnd/>
          </a:ln>
        </p:spPr>
        <p:txBody>
          <a:bodyPr wrap="square">
            <a:spAutoFit/>
          </a:bodyPr>
          <a:lstStyle/>
          <a:p>
            <a:pPr algn="ctr"/>
            <a:r>
              <a:rPr lang="en-US" sz="3200" b="1" dirty="0" err="1" smtClean="0">
                <a:latin typeface="DevLys 010" pitchFamily="2" charset="0"/>
              </a:rPr>
              <a:t>Eklhg</a:t>
            </a:r>
            <a:r>
              <a:rPr lang="en-US" sz="3200" b="1" dirty="0" smtClean="0">
                <a:latin typeface="DevLys 010" pitchFamily="2" charset="0"/>
              </a:rPr>
              <a:t> </a:t>
            </a:r>
            <a:r>
              <a:rPr lang="en-US" sz="3200" b="1" dirty="0" err="1" smtClean="0">
                <a:latin typeface="DevLys 010" pitchFamily="2" charset="0"/>
              </a:rPr>
              <a:t>esa</a:t>
            </a:r>
            <a:r>
              <a:rPr lang="en-US" sz="3200" b="1" dirty="0" smtClean="0">
                <a:latin typeface="DevLys 010" pitchFamily="2" charset="0"/>
              </a:rPr>
              <a:t> thou %</a:t>
            </a:r>
            <a:endParaRPr lang="en-CA" sz="3200" b="1" dirty="0" smtClean="0">
              <a:latin typeface="Calibri" pitchFamily="34" charset="0"/>
            </a:endParaRPr>
          </a:p>
          <a:p>
            <a:pPr algn="ctr"/>
            <a:r>
              <a:rPr lang="en-US" sz="3200" b="1" dirty="0" err="1" smtClean="0">
                <a:latin typeface="DevLys 010" pitchFamily="2" charset="0"/>
              </a:rPr>
              <a:t>elhg</a:t>
            </a:r>
            <a:r>
              <a:rPr lang="en-US" sz="3200" b="1" dirty="0" smtClean="0">
                <a:latin typeface="DevLys 010" pitchFamily="2" charset="0"/>
              </a:rPr>
              <a:t> </a:t>
            </a:r>
            <a:r>
              <a:rPr lang="en-US" sz="3200" b="1" dirty="0" err="1" smtClean="0">
                <a:latin typeface="DevLys 010" pitchFamily="2" charset="0"/>
              </a:rPr>
              <a:t>esa</a:t>
            </a:r>
            <a:r>
              <a:rPr lang="en-US" sz="3200" b="1" dirty="0" smtClean="0">
                <a:latin typeface="DevLys 010" pitchFamily="2" charset="0"/>
              </a:rPr>
              <a:t> thou dh </a:t>
            </a:r>
            <a:r>
              <a:rPr lang="en-US" sz="3200" b="1" dirty="0" err="1" smtClean="0">
                <a:latin typeface="DevLys 010" pitchFamily="2" charset="0"/>
              </a:rPr>
              <a:t>vkRek</a:t>
            </a:r>
            <a:r>
              <a:rPr lang="en-US" sz="3200" b="1" dirty="0" smtClean="0">
                <a:latin typeface="DevLys 010" pitchFamily="2" charset="0"/>
              </a:rPr>
              <a:t> dh </a:t>
            </a:r>
            <a:r>
              <a:rPr lang="en-US" sz="3200" b="1" dirty="0" err="1" smtClean="0">
                <a:latin typeface="DevLys 010" pitchFamily="2" charset="0"/>
              </a:rPr>
              <a:t>O;oLFkk</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a:t>
            </a:r>
            <a:r>
              <a:rPr lang="en-US" sz="3200" b="1" dirty="0" err="1" smtClean="0">
                <a:latin typeface="DevLys 010" pitchFamily="2" charset="0"/>
              </a:rPr>
              <a:t>Bhd</a:t>
            </a:r>
            <a:r>
              <a:rPr lang="en-US" sz="3200" b="1" dirty="0" smtClean="0">
                <a:latin typeface="DevLys 010" pitchFamily="2" charset="0"/>
              </a:rPr>
              <a:t> </a:t>
            </a:r>
            <a:r>
              <a:rPr lang="en-US" sz="3200" b="1" dirty="0" err="1" smtClean="0">
                <a:latin typeface="DevLys 010" pitchFamily="2" charset="0"/>
              </a:rPr>
              <a:t>mlh</a:t>
            </a:r>
            <a:r>
              <a:rPr lang="en-US" sz="3200" b="1" dirty="0" smtClean="0">
                <a:latin typeface="DevLys 010" pitchFamily="2" charset="0"/>
              </a:rPr>
              <a:t> </a:t>
            </a:r>
            <a:r>
              <a:rPr lang="en-US" sz="3200" b="1" dirty="0" err="1" smtClean="0">
                <a:latin typeface="DevLys 010" pitchFamily="2" charset="0"/>
              </a:rPr>
              <a:t>rjg</a:t>
            </a:r>
            <a:r>
              <a:rPr lang="en-US" sz="3200" b="1" dirty="0" smtClean="0">
                <a:latin typeface="DevLys 010" pitchFamily="2" charset="0"/>
              </a:rPr>
              <a:t> </a:t>
            </a:r>
            <a:r>
              <a:rPr lang="en-US" sz="3200" b="1" dirty="0" err="1" smtClean="0">
                <a:latin typeface="DevLys 010" pitchFamily="2" charset="0"/>
              </a:rPr>
              <a:t>ls</a:t>
            </a:r>
            <a:r>
              <a:rPr lang="en-US" sz="3200" b="1" dirty="0" smtClean="0">
                <a:latin typeface="DevLys 010" pitchFamily="2" charset="0"/>
              </a:rPr>
              <a:t> </a:t>
            </a:r>
            <a:r>
              <a:rPr lang="en-US" sz="3200" b="1" dirty="0" err="1" smtClean="0">
                <a:latin typeface="DevLys 010" pitchFamily="2" charset="0"/>
              </a:rPr>
              <a:t>iki</a:t>
            </a:r>
            <a:r>
              <a:rPr lang="en-US" sz="3200" b="1" dirty="0" smtClean="0">
                <a:latin typeface="DevLys 010" pitchFamily="2" charset="0"/>
              </a:rPr>
              <a:t> o </a:t>
            </a:r>
            <a:r>
              <a:rPr lang="en-US" sz="3200" b="1" dirty="0" err="1" smtClean="0">
                <a:latin typeface="DevLys 010" pitchFamily="2" charset="0"/>
              </a:rPr>
              <a:t>nsg</a:t>
            </a:r>
            <a:r>
              <a:rPr lang="en-US" sz="3200" b="1" dirty="0" smtClean="0">
                <a:latin typeface="DevLys 010" pitchFamily="2" charset="0"/>
              </a:rPr>
              <a:t> </a:t>
            </a:r>
            <a:r>
              <a:rPr lang="en-US" sz="3200" b="1" dirty="0" err="1" smtClean="0">
                <a:latin typeface="DevLys 010" pitchFamily="2" charset="0"/>
              </a:rPr>
              <a:t>ls</a:t>
            </a:r>
            <a:r>
              <a:rPr lang="en-US" sz="3200" b="1" dirty="0" smtClean="0">
                <a:latin typeface="DevLys 010" pitchFamily="2" charset="0"/>
              </a:rPr>
              <a:t> </a:t>
            </a:r>
            <a:r>
              <a:rPr lang="en-US" sz="3200" b="1" dirty="0" err="1" smtClean="0">
                <a:latin typeface="DevLys 010" pitchFamily="2" charset="0"/>
              </a:rPr>
              <a:t>LorU</a:t>
            </a:r>
            <a:r>
              <a:rPr lang="en-US" sz="3200" b="1" dirty="0" smtClean="0">
                <a:latin typeface="DevLys 010" pitchFamily="2" charset="0"/>
              </a:rPr>
              <a:t>= </a:t>
            </a:r>
            <a:r>
              <a:rPr lang="en-US" sz="3200" b="1" dirty="0" err="1" smtClean="0">
                <a:latin typeface="DevLys 010" pitchFamily="2" charset="0"/>
              </a:rPr>
              <a:t>djrh</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 </a:t>
            </a:r>
            <a:r>
              <a:rPr lang="en-US" sz="3200" b="1" dirty="0" err="1" smtClean="0">
                <a:latin typeface="DevLys 010" pitchFamily="2" charset="0"/>
              </a:rPr>
              <a:t>tSls</a:t>
            </a:r>
            <a:r>
              <a:rPr lang="en-US" sz="3200" b="1" dirty="0" smtClean="0">
                <a:latin typeface="DevLys 010" pitchFamily="2" charset="0"/>
              </a:rPr>
              <a:t> </a:t>
            </a:r>
            <a:r>
              <a:rPr lang="en-US" sz="3200" b="1" dirty="0" err="1" smtClean="0">
                <a:latin typeface="DevLys 010" pitchFamily="2" charset="0"/>
              </a:rPr>
              <a:t>ok;qxfrdh</a:t>
            </a:r>
            <a:r>
              <a:rPr lang="en-US" sz="3200" b="1" dirty="0" smtClean="0">
                <a:latin typeface="DevLys 010" pitchFamily="2" charset="0"/>
              </a:rPr>
              <a:t>; </a:t>
            </a:r>
            <a:r>
              <a:rPr lang="en-US" sz="3200" b="1" dirty="0" err="1" smtClean="0">
                <a:latin typeface="DevLys 010" pitchFamily="2" charset="0"/>
              </a:rPr>
              <a:t>fu;e</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a:t>
            </a:r>
            <a:r>
              <a:rPr lang="en-US" sz="3200" b="1" dirty="0" err="1" smtClean="0">
                <a:latin typeface="DevLys 010" pitchFamily="2" charset="0"/>
              </a:rPr>
              <a:t>xq:Rokd"kZ.k</a:t>
            </a:r>
            <a:r>
              <a:rPr lang="en-US" sz="3200" b="1" dirty="0" smtClean="0">
                <a:latin typeface="DevLys 010" pitchFamily="2" charset="0"/>
              </a:rPr>
              <a:t> </a:t>
            </a:r>
            <a:r>
              <a:rPr lang="en-US" sz="3200" b="1" dirty="0" err="1" smtClean="0">
                <a:latin typeface="DevLys 010" pitchFamily="2" charset="0"/>
              </a:rPr>
              <a:t>ds</a:t>
            </a:r>
            <a:r>
              <a:rPr lang="en-US" sz="3200" b="1" dirty="0" smtClean="0">
                <a:latin typeface="DevLys 010" pitchFamily="2" charset="0"/>
              </a:rPr>
              <a:t> </a:t>
            </a:r>
            <a:r>
              <a:rPr lang="en-US" sz="3200" b="1" dirty="0" err="1" smtClean="0">
                <a:latin typeface="DevLys 010" pitchFamily="2" charset="0"/>
              </a:rPr>
              <a:t>fu;e</a:t>
            </a:r>
            <a:r>
              <a:rPr lang="en-US" sz="3200" b="1" dirty="0" smtClean="0">
                <a:latin typeface="DevLys 010" pitchFamily="2" charset="0"/>
              </a:rPr>
              <a:t> </a:t>
            </a:r>
            <a:r>
              <a:rPr lang="en-US" sz="3200" b="1" dirty="0" err="1" smtClean="0">
                <a:latin typeface="DevLys 010" pitchFamily="2" charset="0"/>
              </a:rPr>
              <a:t>ls</a:t>
            </a:r>
            <a:r>
              <a:rPr lang="en-US" sz="3200" b="1" dirty="0" smtClean="0">
                <a:latin typeface="DevLys 010" pitchFamily="2" charset="0"/>
              </a:rPr>
              <a:t> </a:t>
            </a:r>
            <a:r>
              <a:rPr lang="en-US" sz="3200" b="1" dirty="0" err="1" smtClean="0">
                <a:latin typeface="DevLys 010" pitchFamily="2" charset="0"/>
              </a:rPr>
              <a:t>eqDr</a:t>
            </a:r>
            <a:r>
              <a:rPr lang="en-US" sz="3200" b="1" dirty="0" smtClean="0">
                <a:latin typeface="DevLys 010" pitchFamily="2" charset="0"/>
              </a:rPr>
              <a:t> </a:t>
            </a:r>
            <a:r>
              <a:rPr lang="en-US" sz="3200" b="1" dirty="0" err="1" smtClean="0">
                <a:latin typeface="DevLys 010" pitchFamily="2" charset="0"/>
              </a:rPr>
              <a:t>djrk</a:t>
            </a:r>
            <a:r>
              <a:rPr lang="en-US" sz="3200" b="1" dirty="0" smtClean="0">
                <a:latin typeface="DevLys 010" pitchFamily="2" charset="0"/>
              </a:rPr>
              <a:t> </a:t>
            </a:r>
            <a:r>
              <a:rPr lang="en-US" sz="3200" b="1" dirty="0" err="1" smtClean="0">
                <a:latin typeface="DevLys 010" pitchFamily="2" charset="0"/>
              </a:rPr>
              <a:t>gSA</a:t>
            </a:r>
            <a:r>
              <a:rPr lang="en-US" sz="3200" b="1" dirty="0" smtClean="0">
                <a:latin typeface="DevLys 010" pitchFamily="2" charset="0"/>
              </a:rPr>
              <a:t> </a:t>
            </a:r>
            <a:endParaRPr lang="en-CA" sz="3200" b="1" dirty="0">
              <a:latin typeface="Calibri" pitchFamily="34" charset="0"/>
            </a:endParaRPr>
          </a:p>
        </p:txBody>
      </p:sp>
      <p:sp>
        <p:nvSpPr>
          <p:cNvPr id="5" name="TextBox 4"/>
          <p:cNvSpPr txBox="1"/>
          <p:nvPr/>
        </p:nvSpPr>
        <p:spPr>
          <a:xfrm>
            <a:off x="7020272" y="4077072"/>
            <a:ext cx="1604927" cy="246221"/>
          </a:xfrm>
          <a:prstGeom prst="rect">
            <a:avLst/>
          </a:prstGeom>
          <a:noFill/>
        </p:spPr>
        <p:txBody>
          <a:bodyPr wrap="none" rtlCol="0">
            <a:spAutoFit/>
          </a:bodyPr>
          <a:lstStyle/>
          <a:p>
            <a:r>
              <a:rPr lang="en-CA" sz="1000" dirty="0" smtClean="0"/>
              <a:t>F 16 from raahistory.com</a:t>
            </a:r>
            <a:endParaRPr lang="en-CA" sz="10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25" name="Title 2"/>
          <p:cNvSpPr txBox="1">
            <a:spLocks/>
          </p:cNvSpPr>
          <p:nvPr/>
        </p:nvSpPr>
        <p:spPr bwMode="auto">
          <a:xfrm>
            <a:off x="539552" y="105192"/>
            <a:ext cx="8046720"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2800"/>
              </a:lnSpc>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thou dh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O;oLFkk</a:t>
            </a:r>
            <a:r>
              <a:rPr lang="en-CA" sz="2800" b="1" kern="0" dirty="0" smtClean="0">
                <a:solidFill>
                  <a:srgbClr val="FF0000"/>
                </a:solidFill>
                <a:latin typeface="DevLys 010" pitchFamily="2" charset="0"/>
              </a:rPr>
              <a:t> </a:t>
            </a:r>
          </a:p>
          <a:p>
            <a:pPr algn="ctr">
              <a:lnSpc>
                <a:spcPts val="2800"/>
              </a:lnSpc>
            </a:pPr>
            <a:r>
              <a:rPr lang="en-CA" sz="2800" b="1" kern="0" dirty="0" err="1" smtClean="0">
                <a:solidFill>
                  <a:srgbClr val="FF0000"/>
                </a:solidFill>
                <a:latin typeface="DevLys 010" pitchFamily="2" charset="0"/>
              </a:rPr>
              <a:t>Uks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iki</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e`R;q</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O;oLFkk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LorU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fn;k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US" sz="2800" b="1" dirty="0" smtClean="0">
              <a:solidFill>
                <a:srgbClr val="FF0000"/>
              </a:solidFill>
              <a:latin typeface="Calibri" pitchFamily="34" charset="0"/>
            </a:endParaRPr>
          </a:p>
        </p:txBody>
      </p:sp>
      <p:pic>
        <p:nvPicPr>
          <p:cNvPr id="26"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7"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43" name="Rectangle 42"/>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44" name="TextBox 43"/>
          <p:cNvSpPr txBox="1"/>
          <p:nvPr/>
        </p:nvSpPr>
        <p:spPr>
          <a:xfrm>
            <a:off x="899592" y="1052736"/>
            <a:ext cx="7632848" cy="400110"/>
          </a:xfrm>
          <a:prstGeom prst="rect">
            <a:avLst/>
          </a:prstGeom>
          <a:noFill/>
        </p:spPr>
        <p:txBody>
          <a:bodyPr wrap="square" rtlCol="0">
            <a:spAutoFit/>
          </a:bodyPr>
          <a:lstStyle/>
          <a:p>
            <a:r>
              <a:rPr lang="en-CA" sz="2000" b="1" kern="0" dirty="0" err="1" smtClean="0">
                <a:solidFill>
                  <a:schemeClr val="bg1"/>
                </a:solidFill>
                <a:latin typeface="DevLys 010" pitchFamily="2" charset="0"/>
              </a:rPr>
              <a:t>Eklhg</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mlds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lkFk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Øwl</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ekjs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x;s</a:t>
            </a:r>
            <a:r>
              <a:rPr lang="en-CA" sz="2000" b="1" kern="0" dirty="0" smtClean="0">
                <a:solidFill>
                  <a:schemeClr val="bg1"/>
                </a:solidFill>
                <a:latin typeface="DevLys 010" pitchFamily="2" charset="0"/>
              </a:rPr>
              <a:t> &amp;</a:t>
            </a:r>
            <a:r>
              <a:rPr lang="en-CA" sz="2000" b="1" kern="0" dirty="0" err="1" smtClean="0">
                <a:solidFill>
                  <a:schemeClr val="bg1"/>
                </a:solidFill>
                <a:latin typeface="DevLys 010" pitchFamily="2" charset="0"/>
              </a:rPr>
              <a:t>ftyk;s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ny</a:t>
            </a:r>
            <a:r>
              <a:rPr lang="en-CA" sz="2000" b="1" kern="0" dirty="0" smtClean="0">
                <a:solidFill>
                  <a:schemeClr val="bg1"/>
                </a:solidFill>
                <a:latin typeface="DevLys 010" pitchFamily="2" charset="0"/>
              </a:rPr>
              <a:t> ;k </a:t>
            </a:r>
            <a:r>
              <a:rPr lang="en-CA" sz="2000" b="1" kern="0" dirty="0" err="1" smtClean="0">
                <a:solidFill>
                  <a:schemeClr val="bg1"/>
                </a:solidFill>
                <a:latin typeface="DevLys 010" pitchFamily="2" charset="0"/>
              </a:rPr>
              <a:t>Vhe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izf’k</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gSA</a:t>
            </a:r>
            <a:r>
              <a:rPr lang="en-CA" sz="2000" b="1" kern="0" dirty="0" smtClean="0">
                <a:solidFill>
                  <a:schemeClr val="bg1"/>
                </a:solidFill>
                <a:latin typeface="DevLys 010" pitchFamily="2" charset="0"/>
              </a:rPr>
              <a:t> </a:t>
            </a:r>
            <a:endParaRPr lang="en-CA" sz="2000" b="1" dirty="0">
              <a:solidFill>
                <a:schemeClr val="bg1"/>
              </a:solidFill>
              <a:latin typeface="Calibri" pitchFamily="34" charset="0"/>
            </a:endParaRPr>
          </a:p>
        </p:txBody>
      </p:sp>
      <p:sp>
        <p:nvSpPr>
          <p:cNvPr id="45" name="TextBox 44"/>
          <p:cNvSpPr txBox="1"/>
          <p:nvPr/>
        </p:nvSpPr>
        <p:spPr>
          <a:xfrm>
            <a:off x="755576" y="4509120"/>
            <a:ext cx="6912768" cy="400110"/>
          </a:xfrm>
          <a:prstGeom prst="rect">
            <a:avLst/>
          </a:prstGeom>
          <a:noFill/>
        </p:spPr>
        <p:txBody>
          <a:bodyPr wrap="square" rtlCol="0">
            <a:spAutoFit/>
          </a:bodyPr>
          <a:lstStyle/>
          <a:p>
            <a:r>
              <a:rPr lang="en-CA" sz="2000" b="1" kern="0" dirty="0" err="1" smtClean="0">
                <a:solidFill>
                  <a:schemeClr val="bg1"/>
                </a:solidFill>
                <a:latin typeface="DevLys 010" pitchFamily="2" charset="0"/>
              </a:rPr>
              <a:t>gekjs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iqjkus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izf’k</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iki</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vc</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dksbZ</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vf</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kdkj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gSA</a:t>
            </a:r>
            <a:endParaRPr lang="en-CA" sz="2000" b="1" dirty="0">
              <a:solidFill>
                <a:schemeClr val="bg1"/>
              </a:solidFill>
              <a:latin typeface="Calibri" pitchFamily="34" charset="0"/>
            </a:endParaRPr>
          </a:p>
        </p:txBody>
      </p:sp>
      <p:pic>
        <p:nvPicPr>
          <p:cNvPr id="46" name="Picture 45"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47" name="Picture 46"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48" name="Picture 47"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49" name="Picture 48"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50" name="Picture 49"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51" name="Picture 50"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52" name="Picture 51"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53" name="Picture 52"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54" name="Picture 53"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55" name="Picture 54"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56" name="Picture 55"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57"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CA" sz="2800" b="1" dirty="0" smtClean="0">
                <a:solidFill>
                  <a:schemeClr val="bg1"/>
                </a:solidFill>
                <a:latin typeface="Calibri" pitchFamily="34" charset="0"/>
              </a:rPr>
              <a:t>“</a:t>
            </a:r>
            <a:r>
              <a:rPr lang="en-CA" sz="2800" b="1" dirty="0" smtClean="0">
                <a:solidFill>
                  <a:schemeClr val="bg1"/>
                </a:solidFill>
                <a:latin typeface="DevLys 010" pitchFamily="2" charset="0"/>
              </a:rPr>
              <a:t>,</a:t>
            </a:r>
            <a:r>
              <a:rPr lang="en-CA" sz="2800" b="1" dirty="0" err="1" smtClean="0">
                <a:solidFill>
                  <a:schemeClr val="bg1"/>
                </a:solidFill>
                <a:latin typeface="DevLys 010" pitchFamily="2" charset="0"/>
              </a:rPr>
              <a:t>sls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rqe</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vkidks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iki</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rks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ijUrq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p>
          <a:p>
            <a:pPr>
              <a:lnSpc>
                <a:spcPts val="2800"/>
              </a:lnSpc>
            </a:pP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thfor</a:t>
            </a:r>
            <a:r>
              <a:rPr lang="en-CA" sz="2800" b="1" dirty="0" smtClean="0">
                <a:solidFill>
                  <a:schemeClr val="bg1"/>
                </a:solidFill>
                <a:latin typeface="DevLys 010" pitchFamily="2" charset="0"/>
              </a:rPr>
              <a:t> le&gt;</a:t>
            </a:r>
            <a:r>
              <a:rPr lang="en-CA" sz="2800" b="1" dirty="0" err="1" smtClean="0">
                <a:solidFill>
                  <a:schemeClr val="bg1"/>
                </a:solidFill>
                <a:latin typeface="DevLys 010" pitchFamily="2" charset="0"/>
              </a:rPr>
              <a:t>ksA</a:t>
            </a:r>
            <a:r>
              <a:rPr lang="en-CA" sz="2800" b="1" dirty="0" smtClean="0">
                <a:solidFill>
                  <a:schemeClr val="bg1"/>
                </a:solidFill>
                <a:latin typeface="Calibri" pitchFamily="34" charset="0"/>
              </a:rPr>
              <a:t>”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6%11</a:t>
            </a:r>
            <a:endParaRPr lang="en-US" sz="2800" b="1" dirty="0" smtClean="0">
              <a:solidFill>
                <a:schemeClr val="bg1"/>
              </a:solidFill>
              <a:latin typeface="Calibri" pitchFamily="34" charset="0"/>
            </a:endParaRPr>
          </a:p>
          <a:p>
            <a:pPr lvl="0" algn="ctr" eaLnBrk="0" hangingPunct="0">
              <a:defRPr/>
            </a:pPr>
            <a:r>
              <a:rPr lang="en-US" sz="2800" b="1" kern="0" dirty="0" smtClean="0">
                <a:solidFill>
                  <a:schemeClr val="bg1"/>
                </a:solidFill>
                <a:latin typeface="Calibri" pitchFamily="34" charset="0"/>
              </a:rPr>
              <a:t>“</a:t>
            </a:r>
            <a:r>
              <a:rPr lang="en-CA" sz="2800" b="1" dirty="0" err="1" smtClean="0">
                <a:solidFill>
                  <a:schemeClr val="bg1"/>
                </a:solidFill>
                <a:latin typeface="DevLys 010" pitchFamily="2" charset="0"/>
              </a:rPr>
              <a:t>sD;ksafd</a:t>
            </a:r>
            <a:r>
              <a:rPr lang="en-CA" sz="2800" b="1" dirty="0" smtClean="0">
                <a:solidFill>
                  <a:schemeClr val="bg1"/>
                </a:solidFill>
                <a:latin typeface="DevLys 010" pitchFamily="2" charset="0"/>
              </a:rPr>
              <a:t> </a:t>
            </a:r>
            <a:r>
              <a:rPr lang="en-CA" sz="2800" b="1" u="sng" dirty="0" smtClean="0">
                <a:solidFill>
                  <a:schemeClr val="bg1"/>
                </a:solidFill>
                <a:latin typeface="DevLys 010" pitchFamily="2" charset="0"/>
              </a:rPr>
              <a:t>thou dh </a:t>
            </a:r>
            <a:r>
              <a:rPr lang="en-CA" sz="2800" b="1" u="sng" dirty="0" err="1" smtClean="0">
                <a:solidFill>
                  <a:schemeClr val="bg1"/>
                </a:solidFill>
                <a:latin typeface="DevLys 010" pitchFamily="2" charset="0"/>
              </a:rPr>
              <a:t>vkRek</a:t>
            </a:r>
            <a:r>
              <a:rPr lang="en-CA" sz="2800" b="1" u="sng" dirty="0" smtClean="0">
                <a:solidFill>
                  <a:schemeClr val="bg1"/>
                </a:solidFill>
                <a:latin typeface="DevLys 010" pitchFamily="2" charset="0"/>
              </a:rPr>
              <a:t> </a:t>
            </a:r>
            <a:r>
              <a:rPr lang="en-CA" sz="2800" b="1" dirty="0" smtClean="0">
                <a:solidFill>
                  <a:schemeClr val="bg1"/>
                </a:solidFill>
                <a:latin typeface="DevLys 010" pitchFamily="2" charset="0"/>
              </a:rPr>
              <a:t>dh </a:t>
            </a:r>
            <a:r>
              <a:rPr lang="en-CA" sz="2800" b="1" dirty="0" err="1" smtClean="0">
                <a:solidFill>
                  <a:schemeClr val="bg1"/>
                </a:solidFill>
                <a:latin typeface="DevLys 010" pitchFamily="2" charset="0"/>
              </a:rPr>
              <a:t>O;oLFkk</a:t>
            </a:r>
            <a:r>
              <a:rPr lang="en-CA" sz="2800" b="1" dirty="0" smtClean="0">
                <a:solidFill>
                  <a:schemeClr val="bg1"/>
                </a:solidFill>
                <a:latin typeface="DevLys 010" pitchFamily="2" charset="0"/>
              </a:rPr>
              <a:t> u </a:t>
            </a:r>
            <a:r>
              <a:rPr lang="en-CA" sz="2800" b="1" dirty="0" err="1" smtClean="0">
                <a:solidFill>
                  <a:schemeClr val="bg1"/>
                </a:solidFill>
                <a:latin typeface="DevLys 010" pitchFamily="2" charset="0"/>
              </a:rPr>
              <a:t>elhg</a:t>
            </a:r>
            <a:r>
              <a:rPr lang="en-CA" sz="2800" b="1" u="sng" dirty="0" smtClean="0">
                <a:solidFill>
                  <a:schemeClr val="bg1"/>
                </a:solidFill>
                <a:latin typeface="DevLys 010" pitchFamily="2" charset="0"/>
              </a:rPr>
              <a:t> ;</a:t>
            </a:r>
            <a:r>
              <a:rPr lang="en-CA" sz="2800" b="1" u="sng" dirty="0" err="1" smtClean="0">
                <a:solidFill>
                  <a:schemeClr val="bg1"/>
                </a:solidFill>
                <a:latin typeface="DevLys 010" pitchFamily="2" charset="0"/>
              </a:rPr>
              <a:t>h’kq</a:t>
            </a:r>
            <a:r>
              <a:rPr lang="en-CA" sz="2800" b="1" u="sng" dirty="0" smtClean="0">
                <a:solidFill>
                  <a:schemeClr val="bg1"/>
                </a:solidFill>
                <a:latin typeface="DevLys 010" pitchFamily="2" charset="0"/>
              </a:rPr>
              <a:t> </a:t>
            </a:r>
            <a:r>
              <a:rPr lang="en-CA" sz="2800" b="1" dirty="0" err="1" smtClean="0">
                <a:solidFill>
                  <a:schemeClr val="bg1"/>
                </a:solidFill>
                <a:latin typeface="DevLys 010" pitchFamily="2" charset="0"/>
              </a:rPr>
              <a:t>esa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eq</a:t>
            </a:r>
            <a:r>
              <a:rPr lang="en-CA" sz="2800" b="1" dirty="0" smtClean="0">
                <a:solidFill>
                  <a:schemeClr val="bg1"/>
                </a:solidFill>
                <a:latin typeface="DevLys 010" pitchFamily="2" charset="0"/>
              </a:rPr>
              <a:t>&gt;s </a:t>
            </a:r>
            <a:r>
              <a:rPr lang="en-CA" sz="2800" b="1" u="sng" dirty="0" err="1" smtClean="0">
                <a:solidFill>
                  <a:schemeClr val="bg1"/>
                </a:solidFill>
                <a:latin typeface="DevLys 010" pitchFamily="2" charset="0"/>
              </a:rPr>
              <a:t>iki</a:t>
            </a:r>
            <a:r>
              <a:rPr lang="en-CA" sz="2800" b="1" dirty="0" smtClean="0">
                <a:solidFill>
                  <a:schemeClr val="bg1"/>
                </a:solidFill>
                <a:latin typeface="DevLys 010" pitchFamily="2" charset="0"/>
              </a:rPr>
              <a:t> dh </a:t>
            </a:r>
            <a:r>
              <a:rPr lang="en-CA" sz="2800" b="1" dirty="0" err="1" smtClean="0">
                <a:solidFill>
                  <a:schemeClr val="bg1"/>
                </a:solidFill>
                <a:latin typeface="DevLys 010" pitchFamily="2" charset="0"/>
              </a:rPr>
              <a:t>vkSj</a:t>
            </a:r>
            <a:r>
              <a:rPr lang="en-CA" sz="2800" b="1" dirty="0" smtClean="0">
                <a:solidFill>
                  <a:schemeClr val="bg1"/>
                </a:solidFill>
                <a:latin typeface="DevLys 010" pitchFamily="2" charset="0"/>
              </a:rPr>
              <a:t> </a:t>
            </a:r>
            <a:r>
              <a:rPr lang="en-CA" sz="2800" b="1" u="sng" dirty="0" err="1" smtClean="0">
                <a:solidFill>
                  <a:schemeClr val="bg1"/>
                </a:solidFill>
                <a:latin typeface="DevLys 010" pitchFamily="2" charset="0"/>
              </a:rPr>
              <a:t>e`R;q</a:t>
            </a:r>
            <a:r>
              <a:rPr lang="en-CA" sz="2800" b="1" dirty="0" smtClean="0">
                <a:solidFill>
                  <a:schemeClr val="bg1"/>
                </a:solidFill>
                <a:latin typeface="DevLys 010" pitchFamily="2" charset="0"/>
              </a:rPr>
              <a:t> dh </a:t>
            </a:r>
            <a:r>
              <a:rPr lang="en-CA" sz="2800" b="1" u="sng" dirty="0" err="1" smtClean="0">
                <a:solidFill>
                  <a:schemeClr val="bg1"/>
                </a:solidFill>
                <a:latin typeface="DevLys 010" pitchFamily="2" charset="0"/>
              </a:rPr>
              <a:t>O;oLFkk</a:t>
            </a:r>
            <a:r>
              <a:rPr lang="en-CA" sz="2800" b="1" u="sng" dirty="0" smtClean="0">
                <a:solidFill>
                  <a:schemeClr val="bg1"/>
                </a:solidFill>
                <a:latin typeface="DevLys 010" pitchFamily="2" charset="0"/>
              </a:rPr>
              <a:t> </a:t>
            </a:r>
            <a:r>
              <a:rPr lang="en-CA" sz="2800" b="1" u="sng" dirty="0" err="1" smtClean="0">
                <a:solidFill>
                  <a:schemeClr val="bg1"/>
                </a:solidFill>
                <a:latin typeface="DevLys 010" pitchFamily="2" charset="0"/>
              </a:rPr>
              <a:t>ls</a:t>
            </a:r>
            <a:r>
              <a:rPr lang="en-CA" sz="2800" b="1" u="sng" dirty="0" smtClean="0">
                <a:solidFill>
                  <a:schemeClr val="bg1"/>
                </a:solidFill>
                <a:latin typeface="DevLys 010" pitchFamily="2" charset="0"/>
              </a:rPr>
              <a:t> </a:t>
            </a:r>
            <a:r>
              <a:rPr lang="en-CA" sz="2800" b="1" u="sng" dirty="0" err="1" smtClean="0">
                <a:solidFill>
                  <a:schemeClr val="bg1"/>
                </a:solidFill>
                <a:latin typeface="DevLys 010" pitchFamily="2" charset="0"/>
              </a:rPr>
              <a:t>LorU</a:t>
            </a:r>
            <a:r>
              <a:rPr lang="en-CA" sz="2800" b="1" u="sng" dirty="0" smtClean="0">
                <a:solidFill>
                  <a:schemeClr val="bg1"/>
                </a:solidFill>
                <a:latin typeface="DevLys 010" pitchFamily="2" charset="0"/>
              </a:rPr>
              <a:t>= </a:t>
            </a:r>
            <a:r>
              <a:rPr lang="en-CA" sz="2800" b="1" dirty="0" err="1" smtClean="0">
                <a:solidFill>
                  <a:schemeClr val="bg1"/>
                </a:solidFill>
                <a:latin typeface="DevLys 010" pitchFamily="2" charset="0"/>
              </a:rPr>
              <a:t>dj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fn;k</a:t>
            </a:r>
            <a:r>
              <a:rPr lang="en-US" sz="2800" b="1" kern="0" dirty="0" smtClean="0">
                <a:solidFill>
                  <a:schemeClr val="bg1"/>
                </a:solidFill>
                <a:latin typeface="Calibri" pitchFamily="34" charset="0"/>
              </a:rPr>
              <a:t>  ” </a:t>
            </a:r>
            <a:r>
              <a:rPr lang="en-CA" sz="2800" b="1" dirty="0" err="1" smtClean="0">
                <a:solidFill>
                  <a:schemeClr val="bg1"/>
                </a:solidFill>
                <a:latin typeface="DevLys 010" pitchFamily="2" charset="0"/>
              </a:rPr>
              <a:t>jksfe;ksa</a:t>
            </a:r>
            <a:r>
              <a:rPr lang="en-CA" sz="2800" b="1" dirty="0" smtClean="0">
                <a:solidFill>
                  <a:schemeClr val="bg1"/>
                </a:solidFill>
                <a:latin typeface="DevLys 010" pitchFamily="2" charset="0"/>
              </a:rPr>
              <a:t> 8%2</a:t>
            </a:r>
            <a:endParaRPr lang="en-CA" sz="2800" kern="0" dirty="0" smtClean="0">
              <a:latin typeface="Calibri" pitchFamily="34" charset="0"/>
            </a:endParaRPr>
          </a:p>
          <a:p>
            <a:pPr algn="ctr"/>
            <a:endParaRPr lang="en-CA" sz="2400" dirty="0" smtClean="0"/>
          </a:p>
          <a:p>
            <a:endParaRPr lang="en-CA" sz="2400" dirty="0" smtClean="0"/>
          </a:p>
        </p:txBody>
      </p:sp>
      <p:sp>
        <p:nvSpPr>
          <p:cNvPr id="58" name="TextBox 57"/>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48</a:t>
            </a:r>
            <a:endParaRPr lang="en-CA" dirty="0">
              <a:solidFill>
                <a:schemeClr val="bg1"/>
              </a:solidFill>
            </a:endParaRPr>
          </a:p>
        </p:txBody>
      </p:sp>
      <p:pic>
        <p:nvPicPr>
          <p:cNvPr id="59" name="Picture 58" descr="lord-jesus-christ-coming-293608.gif"/>
          <p:cNvPicPr>
            <a:picLocks noChangeAspect="1"/>
          </p:cNvPicPr>
          <p:nvPr/>
        </p:nvPicPr>
        <p:blipFill>
          <a:blip r:embed="rId4" cstate="print"/>
          <a:stretch>
            <a:fillRect/>
          </a:stretch>
        </p:blipFill>
        <p:spPr>
          <a:xfrm>
            <a:off x="3610864" y="836712"/>
            <a:ext cx="732536" cy="1066800"/>
          </a:xfrm>
          <a:prstGeom prst="rect">
            <a:avLst/>
          </a:prstGeom>
        </p:spPr>
      </p:pic>
      <p:sp>
        <p:nvSpPr>
          <p:cNvPr id="60"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18" name="TextBox 17"/>
          <p:cNvSpPr txBox="1"/>
          <p:nvPr/>
        </p:nvSpPr>
        <p:spPr>
          <a:xfrm>
            <a:off x="6372200" y="116632"/>
            <a:ext cx="2664296" cy="4401205"/>
          </a:xfrm>
          <a:prstGeom prst="rect">
            <a:avLst/>
          </a:prstGeom>
          <a:noFill/>
        </p:spPr>
        <p:txBody>
          <a:bodyPr wrap="square" rtlCol="0">
            <a:spAutoFit/>
          </a:bodyPr>
          <a:lstStyle/>
          <a:p>
            <a:pPr algn="ctr"/>
            <a:r>
              <a:rPr lang="en-US" sz="2800" b="1" dirty="0" smtClean="0">
                <a:latin typeface="Calibri" pitchFamily="34" charset="0"/>
              </a:rPr>
              <a:t>“</a:t>
            </a:r>
            <a:r>
              <a:rPr lang="en-CA" sz="2800" b="1" kern="0" dirty="0" smtClean="0">
                <a:solidFill>
                  <a:schemeClr val="bg1"/>
                </a:solidFill>
                <a:latin typeface="DevLys 010" pitchFamily="2" charset="0"/>
              </a:rPr>
              <a:t>A</a:t>
            </a:r>
            <a:r>
              <a:rPr lang="en-US" sz="2800" b="1" dirty="0" err="1" smtClean="0">
                <a:latin typeface="DevLys 010" pitchFamily="2" charset="0"/>
              </a:rPr>
              <a:t>ijes’oj</a:t>
            </a:r>
            <a:r>
              <a:rPr lang="en-US" sz="2800" b="1" dirty="0" smtClean="0">
                <a:latin typeface="DevLys 010" pitchFamily="2" charset="0"/>
              </a:rPr>
              <a:t> </a:t>
            </a:r>
            <a:r>
              <a:rPr lang="en-US" sz="2800" b="1" dirty="0" err="1" smtClean="0">
                <a:latin typeface="DevLys 010" pitchFamily="2" charset="0"/>
              </a:rPr>
              <a:t>dgrk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fd</a:t>
            </a:r>
            <a:r>
              <a:rPr lang="en-US" sz="2800" b="1" dirty="0" smtClean="0">
                <a:latin typeface="DevLys 010" pitchFamily="2" charset="0"/>
              </a:rPr>
              <a:t> </a:t>
            </a:r>
            <a:r>
              <a:rPr lang="en-US" sz="2800" b="1" dirty="0" err="1" smtClean="0">
                <a:latin typeface="DevLys 010" pitchFamily="2" charset="0"/>
              </a:rPr>
              <a:t>vUr</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fnuksa</a:t>
            </a:r>
            <a:r>
              <a:rPr lang="en-US" sz="2800" b="1" dirty="0" smtClean="0">
                <a:latin typeface="DevLys 010" pitchFamily="2" charset="0"/>
              </a:rPr>
              <a:t> </a:t>
            </a:r>
            <a:r>
              <a:rPr lang="en-US" sz="2800" b="1" dirty="0" err="1" smtClean="0">
                <a:latin typeface="DevLys 010" pitchFamily="2" charset="0"/>
              </a:rPr>
              <a:t>eas</a:t>
            </a:r>
            <a:r>
              <a:rPr lang="en-US" sz="2800" b="1" dirty="0" smtClean="0">
                <a:latin typeface="DevLys 010" pitchFamily="2" charset="0"/>
              </a:rPr>
              <a:t> ,</a:t>
            </a:r>
            <a:r>
              <a:rPr lang="en-US" sz="2800" b="1" dirty="0" err="1" smtClean="0">
                <a:latin typeface="DevLys 010" pitchFamily="2" charset="0"/>
              </a:rPr>
              <a:t>slk</a:t>
            </a:r>
            <a:r>
              <a:rPr lang="en-US" sz="2800" b="1" dirty="0" smtClean="0">
                <a:latin typeface="DevLys 010" pitchFamily="2" charset="0"/>
              </a:rPr>
              <a:t> </a:t>
            </a:r>
            <a:r>
              <a:rPr lang="en-US" sz="2800" b="1" dirty="0" err="1" smtClean="0">
                <a:latin typeface="DevLys 010" pitchFamily="2" charset="0"/>
              </a:rPr>
              <a:t>gksxk</a:t>
            </a:r>
            <a:r>
              <a:rPr lang="en-US" sz="2800" b="1" dirty="0" smtClean="0">
                <a:latin typeface="DevLys 010" pitchFamily="2" charset="0"/>
              </a:rPr>
              <a:t> </a:t>
            </a:r>
            <a:r>
              <a:rPr lang="en-US" sz="2800" b="1" dirty="0" err="1" smtClean="0">
                <a:latin typeface="DevLys 010" pitchFamily="2" charset="0"/>
              </a:rPr>
              <a:t>fd</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viuk</a:t>
            </a:r>
            <a:r>
              <a:rPr lang="en-US" sz="2800" b="1" dirty="0" smtClean="0">
                <a:latin typeface="DevLys 010" pitchFamily="2" charset="0"/>
              </a:rPr>
              <a:t> </a:t>
            </a:r>
            <a:r>
              <a:rPr lang="en-US" sz="2800" b="1" dirty="0" err="1" smtClean="0">
                <a:latin typeface="DevLys 010" pitchFamily="2" charset="0"/>
              </a:rPr>
              <a:t>vkRek</a:t>
            </a:r>
            <a:r>
              <a:rPr lang="en-US" sz="2800" b="1" dirty="0" smtClean="0">
                <a:latin typeface="DevLys 010" pitchFamily="2" charset="0"/>
              </a:rPr>
              <a:t> </a:t>
            </a:r>
            <a:r>
              <a:rPr lang="en-US" sz="2800" b="1" dirty="0" err="1" smtClean="0">
                <a:latin typeface="DevLys 010" pitchFamily="2" charset="0"/>
              </a:rPr>
              <a:t>lc</a:t>
            </a:r>
            <a:r>
              <a:rPr lang="en-US" sz="2800" b="1" dirty="0" smtClean="0">
                <a:latin typeface="DevLys 010" pitchFamily="2" charset="0"/>
              </a:rPr>
              <a:t> </a:t>
            </a:r>
            <a:r>
              <a:rPr lang="en-US" sz="2800" b="1" dirty="0" err="1" smtClean="0">
                <a:latin typeface="DevLys 010" pitchFamily="2" charset="0"/>
              </a:rPr>
              <a:t>euq</a:t>
            </a:r>
            <a:r>
              <a:rPr lang="en-US" sz="2800" b="1" dirty="0" smtClean="0">
                <a:latin typeface="DevLys 010" pitchFamily="2" charset="0"/>
              </a:rPr>
              <a:t>";</a:t>
            </a:r>
            <a:r>
              <a:rPr lang="en-US" sz="2800" b="1" dirty="0" err="1" smtClean="0">
                <a:latin typeface="DevLys 010" pitchFamily="2" charset="0"/>
              </a:rPr>
              <a:t>ksa</a:t>
            </a:r>
            <a:r>
              <a:rPr lang="en-US" sz="2800" b="1" dirty="0" smtClean="0">
                <a:latin typeface="DevLys 010" pitchFamily="2" charset="0"/>
              </a:rPr>
              <a:t> </a:t>
            </a:r>
            <a:r>
              <a:rPr lang="en-US" sz="2800" b="1" dirty="0" err="1" smtClean="0">
                <a:latin typeface="DevLys 010" pitchFamily="2" charset="0"/>
              </a:rPr>
              <a:t>ij</a:t>
            </a:r>
            <a:r>
              <a:rPr lang="en-US" sz="2800" b="1" dirty="0" smtClean="0">
                <a:latin typeface="DevLys 010" pitchFamily="2" charset="0"/>
              </a:rPr>
              <a:t> </a:t>
            </a:r>
            <a:r>
              <a:rPr lang="en-US" sz="2800" b="1" dirty="0" err="1" smtClean="0">
                <a:latin typeface="DevLys 010" pitchFamily="2" charset="0"/>
              </a:rPr>
              <a:t>m.Msywaxk</a:t>
            </a:r>
            <a:r>
              <a:rPr lang="en-US" sz="2800" b="1" dirty="0" smtClean="0">
                <a:latin typeface="DevLys 010" pitchFamily="2" charset="0"/>
              </a:rPr>
              <a:t>-------mu </a:t>
            </a:r>
            <a:r>
              <a:rPr lang="en-US" sz="2800" b="1" dirty="0" err="1" smtClean="0">
                <a:latin typeface="DevLys 010" pitchFamily="2" charset="0"/>
              </a:rPr>
              <a:t>fnuksa</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os</a:t>
            </a:r>
            <a:r>
              <a:rPr lang="en-US" sz="2800" b="1" dirty="0" smtClean="0">
                <a:latin typeface="DevLys 010" pitchFamily="2" charset="0"/>
              </a:rPr>
              <a:t> </a:t>
            </a:r>
            <a:r>
              <a:rPr lang="en-US" sz="2800" b="1" dirty="0" err="1" smtClean="0">
                <a:latin typeface="DevLys 010" pitchFamily="2" charset="0"/>
              </a:rPr>
              <a:t>viuh</a:t>
            </a:r>
            <a:r>
              <a:rPr lang="en-US" sz="2800" b="1" dirty="0" smtClean="0">
                <a:latin typeface="DevLys 010" pitchFamily="2" charset="0"/>
              </a:rPr>
              <a:t> </a:t>
            </a:r>
            <a:r>
              <a:rPr lang="en-US" sz="2800" b="1" dirty="0" err="1" smtClean="0">
                <a:latin typeface="DevLys 010" pitchFamily="2" charset="0"/>
              </a:rPr>
              <a:t>vkRek</a:t>
            </a:r>
            <a:r>
              <a:rPr lang="en-US" sz="2800" b="1" dirty="0" smtClean="0">
                <a:latin typeface="DevLys 010" pitchFamily="2" charset="0"/>
              </a:rPr>
              <a:t> </a:t>
            </a:r>
            <a:r>
              <a:rPr lang="en-US" sz="2800" b="1" dirty="0" err="1" smtClean="0">
                <a:latin typeface="DevLys 010" pitchFamily="2" charset="0"/>
              </a:rPr>
              <a:t>m.Msyw¡xk</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os</a:t>
            </a:r>
            <a:r>
              <a:rPr lang="en-US" sz="2800" b="1" dirty="0" smtClean="0">
                <a:latin typeface="DevLys 010" pitchFamily="2" charset="0"/>
              </a:rPr>
              <a:t> </a:t>
            </a:r>
            <a:r>
              <a:rPr lang="en-US" sz="2800" b="1" dirty="0" err="1" smtClean="0">
                <a:latin typeface="DevLys 010" pitchFamily="2" charset="0"/>
              </a:rPr>
              <a:t>Hkfo</a:t>
            </a:r>
            <a:r>
              <a:rPr lang="en-US" sz="2800" b="1" dirty="0" smtClean="0">
                <a:latin typeface="DevLys 010" pitchFamily="2" charset="0"/>
              </a:rPr>
              <a:t>";}k.kh </a:t>
            </a:r>
            <a:r>
              <a:rPr lang="en-US" sz="2800" b="1" dirty="0" err="1" smtClean="0">
                <a:latin typeface="DevLys 010" pitchFamily="2" charset="0"/>
              </a:rPr>
              <a:t>djsxsa</a:t>
            </a:r>
            <a:r>
              <a:rPr lang="en-CA" sz="2800" b="1" dirty="0" smtClean="0">
                <a:latin typeface="Calibri" pitchFamily="34" charset="0"/>
              </a:rPr>
              <a:t>”</a:t>
            </a:r>
            <a:r>
              <a:rPr lang="en-US" sz="2800" b="1" dirty="0" smtClean="0">
                <a:latin typeface="Calibri" pitchFamily="34" charset="0"/>
              </a:rPr>
              <a:t> </a:t>
            </a:r>
          </a:p>
          <a:p>
            <a:pPr algn="ctr"/>
            <a:r>
              <a:rPr lang="en-US" sz="2800" b="1" dirty="0" err="1" smtClean="0">
                <a:latin typeface="DevLys 010" pitchFamily="2" charset="0"/>
              </a:rPr>
              <a:t>Ikzsfjrksa</a:t>
            </a:r>
            <a:r>
              <a:rPr lang="en-US" sz="2800" b="1" dirty="0" smtClean="0">
                <a:latin typeface="DevLys 010" pitchFamily="2" charset="0"/>
              </a:rPr>
              <a:t> </a:t>
            </a:r>
            <a:r>
              <a:rPr lang="en-US" sz="2800" b="1" dirty="0" smtClean="0">
                <a:latin typeface="Calibri" pitchFamily="34" charset="0"/>
              </a:rPr>
              <a:t>2:17-18</a:t>
            </a:r>
            <a:endParaRPr lang="en-CA" sz="2800" b="1" dirty="0">
              <a:latin typeface="Calibri" pitchFamily="34" charset="0"/>
            </a:endParaRPr>
          </a:p>
        </p:txBody>
      </p:sp>
      <p:pic>
        <p:nvPicPr>
          <p:cNvPr id="19" name="Picture 18" descr="small dove.png"/>
          <p:cNvPicPr>
            <a:picLocks noChangeAspect="1"/>
          </p:cNvPicPr>
          <p:nvPr/>
        </p:nvPicPr>
        <p:blipFill>
          <a:blip r:embed="rId3" cstate="print"/>
          <a:stretch>
            <a:fillRect/>
          </a:stretch>
        </p:blipFill>
        <p:spPr>
          <a:xfrm>
            <a:off x="3513702" y="1874308"/>
            <a:ext cx="1346330" cy="1399336"/>
          </a:xfrm>
          <a:prstGeom prst="rect">
            <a:avLst/>
          </a:prstGeom>
        </p:spPr>
      </p:pic>
      <p:sp>
        <p:nvSpPr>
          <p:cNvPr id="20" name="Rectangle 19"/>
          <p:cNvSpPr/>
          <p:nvPr/>
        </p:nvSpPr>
        <p:spPr>
          <a:xfrm>
            <a:off x="2483768" y="1445295"/>
            <a:ext cx="34563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1" name="Title 1"/>
          <p:cNvSpPr txBox="1">
            <a:spLocks/>
          </p:cNvSpPr>
          <p:nvPr/>
        </p:nvSpPr>
        <p:spPr bwMode="auto">
          <a:xfrm>
            <a:off x="153184" y="548680"/>
            <a:ext cx="283464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noProof="0" dirty="0" err="1" smtClean="0">
                <a:solidFill>
                  <a:srgbClr val="FF0000"/>
                </a:solidFill>
                <a:latin typeface="DevLys 010" pitchFamily="2" charset="0"/>
              </a:rPr>
              <a:t>Ikjes’oj</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ge</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ij</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viuh</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vkRek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dks</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m.Msyrk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gS</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23" name="TextBox 22"/>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2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5" name="TextBox 24"/>
          <p:cNvSpPr txBox="1"/>
          <p:nvPr/>
        </p:nvSpPr>
        <p:spPr>
          <a:xfrm>
            <a:off x="8532440" y="6381328"/>
            <a:ext cx="576064" cy="369332"/>
          </a:xfrm>
          <a:prstGeom prst="rect">
            <a:avLst/>
          </a:prstGeom>
          <a:noFill/>
        </p:spPr>
        <p:txBody>
          <a:bodyPr wrap="square" rtlCol="0">
            <a:spAutoFit/>
          </a:bodyPr>
          <a:lstStyle/>
          <a:p>
            <a:r>
              <a:rPr lang="en-CA" dirty="0" smtClean="0"/>
              <a:t>49</a:t>
            </a:r>
            <a:endParaRPr lang="en-CA" dirty="0"/>
          </a:p>
        </p:txBody>
      </p:sp>
      <p:sp>
        <p:nvSpPr>
          <p:cNvPr id="26" name="Title 1"/>
          <p:cNvSpPr txBox="1">
            <a:spLocks/>
          </p:cNvSpPr>
          <p:nvPr/>
        </p:nvSpPr>
        <p:spPr bwMode="auto">
          <a:xfrm>
            <a:off x="72008" y="5301208"/>
            <a:ext cx="9108504" cy="13681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400" b="1" noProof="0" dirty="0" err="1" smtClean="0">
                <a:solidFill>
                  <a:srgbClr val="00FF00"/>
                </a:solidFill>
                <a:latin typeface="DevLys 010" pitchFamily="2" charset="0"/>
              </a:rPr>
              <a:t>Hkfo</a:t>
            </a:r>
            <a:r>
              <a:rPr lang="en-US" sz="2400" b="1" noProof="0" dirty="0" smtClean="0">
                <a:solidFill>
                  <a:srgbClr val="00FF00"/>
                </a:solidFill>
                <a:latin typeface="DevLys 010" pitchFamily="2" charset="0"/>
              </a:rPr>
              <a:t>“}k.kh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 </a:t>
            </a:r>
            <a:r>
              <a:rPr lang="en-US" sz="2400" b="1" noProof="0" dirty="0" smtClean="0">
                <a:solidFill>
                  <a:srgbClr val="00FF00"/>
                </a:solidFill>
                <a:latin typeface="DevLys 010" pitchFamily="2" charset="0"/>
              </a:rPr>
              <a:t>mu </a:t>
            </a:r>
            <a:r>
              <a:rPr lang="en-US" sz="2400" b="1" noProof="0" dirty="0" err="1" smtClean="0">
                <a:solidFill>
                  <a:srgbClr val="00FF00"/>
                </a:solidFill>
                <a:latin typeface="DevLys 010" pitchFamily="2" charset="0"/>
              </a:rPr>
              <a:t>ckrksa</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dks</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dguk</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tks</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ijes’oj</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h’kq</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ds</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ckjs</a:t>
            </a:r>
            <a:r>
              <a:rPr lang="en-US" sz="2400" b="1" noProof="0" dirty="0" smtClean="0">
                <a:solidFill>
                  <a:srgbClr val="00FF00"/>
                </a:solidFill>
                <a:latin typeface="DevLys 010" pitchFamily="2" charset="0"/>
              </a:rPr>
              <a:t> </a:t>
            </a:r>
            <a:r>
              <a:rPr lang="en-US" sz="2400" b="1" noProof="0" dirty="0" err="1" smtClean="0">
                <a:solidFill>
                  <a:srgbClr val="00FF00"/>
                </a:solidFill>
                <a:latin typeface="DevLys 010" pitchFamily="2" charset="0"/>
              </a:rPr>
              <a:t>es</a:t>
            </a:r>
            <a:r>
              <a:rPr lang="en-US" sz="2400" b="1" dirty="0" smtClean="0">
                <a:solidFill>
                  <a:srgbClr val="00FF00"/>
                </a:solidFill>
                <a:latin typeface="DevLys 010" pitchFamily="2" charset="0"/>
              </a:rPr>
              <a:t>a </a:t>
            </a:r>
            <a:r>
              <a:rPr lang="en-US" sz="2400" b="1" dirty="0" err="1" smtClean="0">
                <a:solidFill>
                  <a:srgbClr val="00FF00"/>
                </a:solidFill>
                <a:latin typeface="DevLys 010" pitchFamily="2" charset="0"/>
              </a:rPr>
              <a:t>dgrk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gS</a:t>
            </a:r>
            <a:r>
              <a:rPr lang="en-US" sz="2400" b="1" dirty="0" smtClean="0">
                <a:solidFill>
                  <a:srgbClr val="00FF00"/>
                </a:solidFill>
                <a:latin typeface="DevLys 010" pitchFamily="2" charset="0"/>
              </a:rPr>
              <a:t>         </a:t>
            </a:r>
          </a:p>
          <a:p>
            <a:pPr lvl="0" algn="ctr" eaLnBrk="0" hangingPunct="0">
              <a:defRPr/>
            </a:pPr>
            <a:r>
              <a:rPr lang="en-US" sz="2400" b="1" dirty="0" smtClean="0">
                <a:solidFill>
                  <a:srgbClr val="00FF00"/>
                </a:solidFill>
                <a:latin typeface="DevLys 010" pitchFamily="2" charset="0"/>
              </a:rPr>
              <a:t>     ¼;gstdsy 34%2(35%2&amp;3½</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lang="en-US" sz="2400" b="1" dirty="0" smtClean="0">
                <a:solidFill>
                  <a:srgbClr val="00FF00"/>
                </a:solidFill>
                <a:latin typeface="DevLys 010" pitchFamily="2" charset="0"/>
              </a:rPr>
              <a:t>;</a:t>
            </a:r>
            <a:r>
              <a:rPr lang="en-US" sz="2400" b="1" dirty="0" err="1" smtClean="0">
                <a:solidFill>
                  <a:srgbClr val="00FF00"/>
                </a:solidFill>
                <a:latin typeface="DevLys 010" pitchFamily="2" charset="0"/>
              </a:rPr>
              <a:t>h’kq</a:t>
            </a:r>
            <a:r>
              <a:rPr lang="en-US" sz="2400" b="1" dirty="0" smtClean="0">
                <a:solidFill>
                  <a:srgbClr val="00FF00"/>
                </a:solidFill>
                <a:latin typeface="DevLys 010" pitchFamily="2" charset="0"/>
              </a:rPr>
              <a:t> dh </a:t>
            </a:r>
            <a:r>
              <a:rPr lang="en-US" sz="2400" b="1" dirty="0" err="1" smtClean="0">
                <a:solidFill>
                  <a:srgbClr val="00FF00"/>
                </a:solidFill>
                <a:latin typeface="DevLys 010" pitchFamily="2" charset="0"/>
              </a:rPr>
              <a:t>xokgh</a:t>
            </a:r>
            <a:r>
              <a:rPr lang="en-US" sz="2400" b="1" dirty="0" smtClean="0">
                <a:solidFill>
                  <a:srgbClr val="00FF00"/>
                </a:solidFill>
                <a:latin typeface="DevLys 010" pitchFamily="2" charset="0"/>
              </a:rPr>
              <a:t> nsuk¼izsfjrksa 1%8½] </a:t>
            </a:r>
            <a:r>
              <a:rPr lang="en-US" sz="2400" b="1" dirty="0" err="1" smtClean="0">
                <a:solidFill>
                  <a:srgbClr val="00FF00"/>
                </a:solidFill>
                <a:latin typeface="DevLys 010" pitchFamily="2" charset="0"/>
              </a:rPr>
              <a:t>Øwl</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ij</a:t>
            </a:r>
            <a:r>
              <a:rPr lang="en-US" sz="2400" b="1" dirty="0" smtClean="0">
                <a:solidFill>
                  <a:srgbClr val="00FF00"/>
                </a:solidFill>
                <a:latin typeface="DevLys 010" pitchFamily="2" charset="0"/>
              </a:rPr>
              <a:t> p&lt;+</a:t>
            </a:r>
            <a:r>
              <a:rPr lang="en-US" sz="2400" b="1" dirty="0" err="1" smtClean="0">
                <a:solidFill>
                  <a:srgbClr val="00FF00"/>
                </a:solidFill>
                <a:latin typeface="DevLys 010" pitchFamily="2" charset="0"/>
              </a:rPr>
              <a:t>k;s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rFkk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iqu</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thfor</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gq</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elhg</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opuksa</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izpkj</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djuk</a:t>
            </a:r>
            <a:r>
              <a:rPr lang="en-US" sz="2400" b="1" dirty="0" smtClean="0">
                <a:solidFill>
                  <a:srgbClr val="00FF00"/>
                </a:solidFill>
                <a:latin typeface="DevLys 010" pitchFamily="2" charset="0"/>
              </a:rPr>
              <a:t> ¼izsfjrksa 8%4½A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27" name="TextBox 26"/>
          <p:cNvSpPr txBox="1"/>
          <p:nvPr/>
        </p:nvSpPr>
        <p:spPr>
          <a:xfrm>
            <a:off x="179512" y="4109010"/>
            <a:ext cx="2520280" cy="400110"/>
          </a:xfrm>
          <a:prstGeom prst="rect">
            <a:avLst/>
          </a:prstGeom>
          <a:noFill/>
        </p:spPr>
        <p:txBody>
          <a:bodyPr wrap="square" rtlCol="0">
            <a:spAutoFit/>
          </a:bodyPr>
          <a:lstStyle/>
          <a:p>
            <a:r>
              <a:rPr lang="en-CA" sz="1000" dirty="0" smtClean="0">
                <a:solidFill>
                  <a:schemeClr val="tx1">
                    <a:lumMod val="50000"/>
                  </a:schemeClr>
                </a:solidFill>
              </a:rPr>
              <a:t>Pariah Springs Trinidad and Tobago </a:t>
            </a:r>
          </a:p>
          <a:p>
            <a:r>
              <a:rPr lang="en-CA" sz="1000" dirty="0" smtClean="0">
                <a:solidFill>
                  <a:schemeClr val="tx1">
                    <a:lumMod val="50000"/>
                  </a:schemeClr>
                </a:solidFill>
              </a:rPr>
              <a:t>Eco Adventure Tours</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23" name="TextBox 22"/>
          <p:cNvSpPr txBox="1"/>
          <p:nvPr/>
        </p:nvSpPr>
        <p:spPr>
          <a:xfrm>
            <a:off x="179512" y="4109010"/>
            <a:ext cx="2520280" cy="400110"/>
          </a:xfrm>
          <a:prstGeom prst="rect">
            <a:avLst/>
          </a:prstGeom>
          <a:noFill/>
        </p:spPr>
        <p:txBody>
          <a:bodyPr wrap="square" rtlCol="0">
            <a:spAutoFit/>
          </a:bodyPr>
          <a:lstStyle/>
          <a:p>
            <a:r>
              <a:rPr lang="en-CA" sz="1000" dirty="0" smtClean="0">
                <a:solidFill>
                  <a:schemeClr val="tx1">
                    <a:lumMod val="50000"/>
                  </a:schemeClr>
                </a:solidFill>
              </a:rPr>
              <a:t>Pariah Springs Trinidad and Tobago </a:t>
            </a:r>
          </a:p>
          <a:p>
            <a:r>
              <a:rPr lang="en-CA" sz="1000" dirty="0" smtClean="0">
                <a:solidFill>
                  <a:schemeClr val="tx1">
                    <a:lumMod val="50000"/>
                  </a:schemeClr>
                </a:solidFill>
              </a:rPr>
              <a:t>Eco Adventure Tours</a:t>
            </a:r>
            <a:endParaRPr lang="en-CA" sz="1000" dirty="0">
              <a:solidFill>
                <a:schemeClr val="tx1">
                  <a:lumMod val="50000"/>
                </a:schemeClr>
              </a:solidFill>
            </a:endParaRPr>
          </a:p>
        </p:txBody>
      </p:sp>
      <p:sp>
        <p:nvSpPr>
          <p:cNvPr id="24" name="TextBox 23"/>
          <p:cNvSpPr txBox="1"/>
          <p:nvPr/>
        </p:nvSpPr>
        <p:spPr>
          <a:xfrm>
            <a:off x="5868144" y="188640"/>
            <a:ext cx="3168352" cy="4031873"/>
          </a:xfrm>
          <a:prstGeom prst="rect">
            <a:avLst/>
          </a:prstGeom>
          <a:noFill/>
        </p:spPr>
        <p:txBody>
          <a:bodyPr wrap="square" rtlCol="0">
            <a:spAutoFit/>
          </a:bodyPr>
          <a:lstStyle/>
          <a:p>
            <a:pPr algn="ctr"/>
            <a:r>
              <a:rPr lang="en-US" sz="3200" b="1" dirty="0" smtClean="0">
                <a:latin typeface="Calibri" pitchFamily="34" charset="0"/>
              </a:rPr>
              <a:t>“</a:t>
            </a:r>
            <a:r>
              <a:rPr lang="en-US" sz="2800" b="1" dirty="0" err="1" smtClean="0">
                <a:latin typeface="DevLys 010" pitchFamily="2" charset="0"/>
              </a:rPr>
              <a:t>D;ksafd</a:t>
            </a:r>
            <a:r>
              <a:rPr lang="en-US" sz="2800" b="1" dirty="0" smtClean="0">
                <a:latin typeface="DevLys 010" pitchFamily="2" charset="0"/>
              </a:rPr>
              <a:t> </a:t>
            </a:r>
            <a:r>
              <a:rPr lang="en-US" sz="2800" b="1" dirty="0" err="1" smtClean="0">
                <a:latin typeface="DevLys 010" pitchFamily="2" charset="0"/>
              </a:rPr>
              <a:t>ifo</a:t>
            </a:r>
            <a:r>
              <a:rPr lang="en-US" sz="2800" b="1" dirty="0" smtClean="0">
                <a:latin typeface="DevLys 010" pitchFamily="2" charset="0"/>
              </a:rPr>
              <a:t>= </a:t>
            </a:r>
            <a:r>
              <a:rPr lang="en-US" sz="2800" b="1" dirty="0" err="1" smtClean="0">
                <a:latin typeface="DevLys 010" pitchFamily="2" charset="0"/>
              </a:rPr>
              <a:t>vkRek</a:t>
            </a:r>
            <a:r>
              <a:rPr lang="en-US" sz="2800" b="1" dirty="0" smtClean="0">
                <a:latin typeface="DevLys 010" pitchFamily="2" charset="0"/>
              </a:rPr>
              <a:t> </a:t>
            </a:r>
            <a:r>
              <a:rPr lang="en-US" sz="2800" b="1" dirty="0" err="1" smtClean="0">
                <a:latin typeface="DevLys 010" pitchFamily="2" charset="0"/>
              </a:rPr>
              <a:t>tks</a:t>
            </a:r>
            <a:r>
              <a:rPr lang="en-US" sz="2800" b="1" dirty="0" smtClean="0">
                <a:latin typeface="DevLys 010" pitchFamily="2" charset="0"/>
              </a:rPr>
              <a:t> </a:t>
            </a:r>
            <a:r>
              <a:rPr lang="en-US" sz="2800" b="1" dirty="0" err="1" smtClean="0">
                <a:latin typeface="DevLys 010" pitchFamily="2" charset="0"/>
              </a:rPr>
              <a:t>gesa</a:t>
            </a:r>
            <a:r>
              <a:rPr lang="en-US" sz="2800" b="1" dirty="0" smtClean="0">
                <a:latin typeface="DevLys 010" pitchFamily="2" charset="0"/>
              </a:rPr>
              <a:t> </a:t>
            </a:r>
            <a:r>
              <a:rPr lang="en-US" sz="2800" b="1" dirty="0" err="1" smtClean="0">
                <a:latin typeface="DevLys 010" pitchFamily="2" charset="0"/>
              </a:rPr>
              <a:t>fn;k</a:t>
            </a:r>
            <a:r>
              <a:rPr lang="en-US" sz="2800" b="1" dirty="0" smtClean="0">
                <a:latin typeface="DevLys 010" pitchFamily="2" charset="0"/>
              </a:rPr>
              <a:t> </a:t>
            </a:r>
            <a:r>
              <a:rPr lang="en-US" sz="2800" b="1" dirty="0" err="1" smtClean="0">
                <a:latin typeface="DevLys 010" pitchFamily="2" charset="0"/>
              </a:rPr>
              <a:t>x;k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mlds</a:t>
            </a:r>
            <a:r>
              <a:rPr lang="en-US" sz="2800" b="1" dirty="0" smtClean="0">
                <a:latin typeface="DevLys 010" pitchFamily="2" charset="0"/>
              </a:rPr>
              <a:t> }</a:t>
            </a:r>
            <a:r>
              <a:rPr lang="en-US" sz="2800" b="1" dirty="0" err="1" smtClean="0">
                <a:latin typeface="DevLys 010" pitchFamily="2" charset="0"/>
              </a:rPr>
              <a:t>kjk</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a:t>
            </a:r>
            <a:r>
              <a:rPr lang="en-US" sz="2800" b="1" dirty="0" err="1" smtClean="0">
                <a:latin typeface="DevLys 010" pitchFamily="2" charset="0"/>
              </a:rPr>
              <a:t>dk</a:t>
            </a:r>
            <a:r>
              <a:rPr lang="en-US" sz="2800" b="1" dirty="0" smtClean="0">
                <a:latin typeface="DevLys 010" pitchFamily="2" charset="0"/>
              </a:rPr>
              <a:t> </a:t>
            </a:r>
            <a:r>
              <a:rPr lang="en-US" sz="2800" b="1" dirty="0" err="1" smtClean="0">
                <a:latin typeface="DevLys 010" pitchFamily="2" charset="0"/>
              </a:rPr>
              <a:t>vkRek</a:t>
            </a:r>
            <a:r>
              <a:rPr lang="en-US" sz="2800" b="1" dirty="0" smtClean="0">
                <a:latin typeface="DevLys 010" pitchFamily="2" charset="0"/>
              </a:rPr>
              <a:t> </a:t>
            </a:r>
            <a:r>
              <a:rPr lang="en-US" sz="2800" b="1" dirty="0" err="1" smtClean="0">
                <a:latin typeface="DevLys 010" pitchFamily="2" charset="0"/>
              </a:rPr>
              <a:t>gekjs</a:t>
            </a:r>
            <a:r>
              <a:rPr lang="en-US" sz="2800" b="1" dirty="0" smtClean="0">
                <a:latin typeface="DevLys 010" pitchFamily="2" charset="0"/>
              </a:rPr>
              <a:t> </a:t>
            </a:r>
            <a:r>
              <a:rPr lang="en-US" sz="2800" b="1" dirty="0" err="1" smtClean="0">
                <a:latin typeface="DevLys 010" pitchFamily="2" charset="0"/>
              </a:rPr>
              <a:t>euksa</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Mkyk</a:t>
            </a:r>
            <a:r>
              <a:rPr lang="en-US" sz="2800" b="1" dirty="0" smtClean="0">
                <a:latin typeface="DevLys 010" pitchFamily="2" charset="0"/>
              </a:rPr>
              <a:t> </a:t>
            </a:r>
            <a:r>
              <a:rPr lang="en-US" sz="2800" b="1" dirty="0" err="1" smtClean="0">
                <a:latin typeface="DevLys 010" pitchFamily="2" charset="0"/>
              </a:rPr>
              <a:t>x;k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gekjs</a:t>
            </a:r>
            <a:r>
              <a:rPr lang="en-US" sz="2800" b="1" dirty="0" smtClean="0">
                <a:latin typeface="DevLys 010" pitchFamily="2" charset="0"/>
              </a:rPr>
              <a:t> </a:t>
            </a:r>
            <a:r>
              <a:rPr lang="en-US" sz="2800" b="1" dirty="0" err="1" smtClean="0">
                <a:latin typeface="DevLys 010" pitchFamily="2" charset="0"/>
              </a:rPr>
              <a:t>fy</a:t>
            </a:r>
            <a:r>
              <a:rPr lang="en-US" sz="2800" b="1" dirty="0" smtClean="0">
                <a:latin typeface="DevLys 010" pitchFamily="2" charset="0"/>
              </a:rPr>
              <a:t>, </a:t>
            </a:r>
            <a:r>
              <a:rPr lang="en-US" sz="2800" b="1" dirty="0" err="1" smtClean="0">
                <a:latin typeface="DevLys 010" pitchFamily="2" charset="0"/>
              </a:rPr>
              <a:t>ejk</a:t>
            </a:r>
            <a:r>
              <a:rPr lang="en-US" sz="2800" b="1" dirty="0" smtClean="0">
                <a:latin typeface="DevLys 010" pitchFamily="2" charset="0"/>
              </a:rPr>
              <a:t> ----</a:t>
            </a:r>
            <a:r>
              <a:rPr lang="en-US" sz="2800" b="1" dirty="0" err="1" smtClean="0">
                <a:latin typeface="DevLys 010" pitchFamily="2" charset="0"/>
              </a:rPr>
              <a:t>ge</a:t>
            </a:r>
            <a:r>
              <a:rPr lang="en-US" sz="2800" b="1" dirty="0" smtClean="0">
                <a:latin typeface="DevLys 010" pitchFamily="2" charset="0"/>
              </a:rPr>
              <a:t> </a:t>
            </a:r>
            <a:r>
              <a:rPr lang="en-US" sz="2800" b="1" dirty="0" err="1" smtClean="0">
                <a:latin typeface="DevLys 010" pitchFamily="2" charset="0"/>
              </a:rPr>
              <a:t>mlds</a:t>
            </a:r>
            <a:r>
              <a:rPr lang="en-US" sz="2800" b="1" dirty="0" smtClean="0">
                <a:latin typeface="DevLys 010" pitchFamily="2" charset="0"/>
              </a:rPr>
              <a:t> </a:t>
            </a:r>
            <a:r>
              <a:rPr lang="en-US" sz="2800" b="1" dirty="0" err="1" smtClean="0">
                <a:latin typeface="DevLys 010" pitchFamily="2" charset="0"/>
              </a:rPr>
              <a:t>ygw</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dkj.k</a:t>
            </a:r>
            <a:r>
              <a:rPr lang="en-US" sz="2800" b="1" dirty="0" smtClean="0">
                <a:latin typeface="DevLys 010" pitchFamily="2" charset="0"/>
              </a:rPr>
              <a:t> /</a:t>
            </a:r>
            <a:r>
              <a:rPr lang="en-US" sz="2800" b="1" dirty="0" err="1" smtClean="0">
                <a:latin typeface="DevLys 010" pitchFamily="2" charset="0"/>
              </a:rPr>
              <a:t>kehZ</a:t>
            </a:r>
            <a:r>
              <a:rPr lang="en-US" sz="2800" b="1" dirty="0" smtClean="0">
                <a:latin typeface="DevLys 010" pitchFamily="2" charset="0"/>
              </a:rPr>
              <a:t> </a:t>
            </a:r>
            <a:r>
              <a:rPr lang="en-US" sz="2800" b="1" dirty="0" err="1" smtClean="0">
                <a:latin typeface="DevLys 010" pitchFamily="2" charset="0"/>
              </a:rPr>
              <a:t>Bgjs</a:t>
            </a:r>
            <a:r>
              <a:rPr lang="en-US" sz="2800" b="1" dirty="0" smtClean="0">
                <a:latin typeface="DevLys 010" pitchFamily="2" charset="0"/>
              </a:rPr>
              <a:t>---</a:t>
            </a:r>
            <a:r>
              <a:rPr lang="en-US" sz="2800" b="1" dirty="0" err="1" smtClean="0">
                <a:latin typeface="DevLys 010" pitchFamily="2" charset="0"/>
              </a:rPr>
              <a:t>gekjk</a:t>
            </a:r>
            <a:r>
              <a:rPr lang="en-US" sz="2800" b="1" dirty="0" smtClean="0">
                <a:latin typeface="DevLys 010" pitchFamily="2" charset="0"/>
              </a:rPr>
              <a:t> </a:t>
            </a:r>
            <a:r>
              <a:rPr lang="en-US" sz="2800" b="1" dirty="0" err="1" smtClean="0">
                <a:latin typeface="DevLys 010" pitchFamily="2" charset="0"/>
              </a:rPr>
              <a:t>esy</a:t>
            </a:r>
            <a:r>
              <a:rPr lang="en-US" sz="2800" b="1" dirty="0" smtClean="0">
                <a:latin typeface="DevLys 010" pitchFamily="2" charset="0"/>
              </a:rPr>
              <a:t> </a:t>
            </a:r>
            <a:r>
              <a:rPr lang="en-US" sz="2800" b="1" dirty="0" err="1" smtClean="0">
                <a:latin typeface="DevLys 010" pitchFamily="2" charset="0"/>
              </a:rPr>
              <a:t>gqvk</a:t>
            </a:r>
            <a:r>
              <a:rPr lang="en-US" sz="2800" b="1" dirty="0" smtClean="0">
                <a:latin typeface="DevLys 010" pitchFamily="2" charset="0"/>
              </a:rPr>
              <a:t>-------m)</a:t>
            </a:r>
            <a:r>
              <a:rPr lang="en-US" sz="2800" b="1" dirty="0" err="1" smtClean="0">
                <a:latin typeface="DevLys 010" pitchFamily="2" charset="0"/>
              </a:rPr>
              <a:t>kj</a:t>
            </a:r>
            <a:r>
              <a:rPr lang="en-US" sz="2800" b="1" dirty="0" smtClean="0">
                <a:latin typeface="DevLys 010" pitchFamily="2" charset="0"/>
              </a:rPr>
              <a:t> </a:t>
            </a:r>
            <a:r>
              <a:rPr lang="en-US" sz="2800" b="1" dirty="0" err="1" smtClean="0">
                <a:latin typeface="DevLys 010" pitchFamily="2" charset="0"/>
              </a:rPr>
              <a:t>ik,axsA</a:t>
            </a:r>
            <a:r>
              <a:rPr lang="en-CA" sz="2800" b="1" dirty="0" smtClean="0">
                <a:latin typeface="Calibri" pitchFamily="34" charset="0"/>
              </a:rPr>
              <a:t>”</a:t>
            </a:r>
            <a:r>
              <a:rPr lang="en-US" sz="2800" b="1" dirty="0" smtClean="0">
                <a:latin typeface="DevLys 010" pitchFamily="2" charset="0"/>
              </a:rPr>
              <a:t> </a:t>
            </a:r>
            <a:r>
              <a:rPr lang="en-US" sz="2800" b="1" dirty="0" err="1" smtClean="0">
                <a:latin typeface="DevLys 010" pitchFamily="2" charset="0"/>
              </a:rPr>
              <a:t>jksfe;ksa</a:t>
            </a:r>
            <a:r>
              <a:rPr lang="en-US" sz="2800" b="1" dirty="0" smtClean="0">
                <a:latin typeface="DevLys 010" pitchFamily="2" charset="0"/>
              </a:rPr>
              <a:t> 5%5&amp;10</a:t>
            </a:r>
            <a:endParaRPr lang="en-CA" sz="2800" b="1" dirty="0">
              <a:latin typeface="Calibri" pitchFamily="34" charset="0"/>
            </a:endParaRPr>
          </a:p>
        </p:txBody>
      </p:sp>
      <p:sp>
        <p:nvSpPr>
          <p:cNvPr id="25" name="Rectangle 24"/>
          <p:cNvSpPr/>
          <p:nvPr/>
        </p:nvSpPr>
        <p:spPr>
          <a:xfrm>
            <a:off x="2483768" y="1208365"/>
            <a:ext cx="3456384"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6" name="Heart 25"/>
          <p:cNvSpPr/>
          <p:nvPr/>
        </p:nvSpPr>
        <p:spPr>
          <a:xfrm>
            <a:off x="3923854" y="3789040"/>
            <a:ext cx="1008186" cy="86409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7" name="Straight Connector 26"/>
          <p:cNvCxnSpPr/>
          <p:nvPr/>
        </p:nvCxnSpPr>
        <p:spPr>
          <a:xfrm flipH="1">
            <a:off x="4427984" y="4005064"/>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11960" y="4149080"/>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Picture 28" descr="dove and sword large cropped.png"/>
          <p:cNvPicPr>
            <a:picLocks noChangeAspect="1"/>
          </p:cNvPicPr>
          <p:nvPr/>
        </p:nvPicPr>
        <p:blipFill>
          <a:blip r:embed="rId3" cstate="print"/>
          <a:stretch>
            <a:fillRect/>
          </a:stretch>
        </p:blipFill>
        <p:spPr>
          <a:xfrm>
            <a:off x="3707904" y="1588724"/>
            <a:ext cx="1152128" cy="1192204"/>
          </a:xfrm>
          <a:prstGeom prst="rect">
            <a:avLst/>
          </a:prstGeom>
        </p:spPr>
      </p:pic>
      <p:sp>
        <p:nvSpPr>
          <p:cNvPr id="30" name="Title 1"/>
          <p:cNvSpPr txBox="1">
            <a:spLocks/>
          </p:cNvSpPr>
          <p:nvPr/>
        </p:nvSpPr>
        <p:spPr bwMode="auto">
          <a:xfrm>
            <a:off x="35496" y="44624"/>
            <a:ext cx="2560320"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kern="0" dirty="0" err="1" smtClean="0">
                <a:solidFill>
                  <a:srgbClr val="FF0000"/>
                </a:solidFill>
                <a:latin typeface="DevLys 010" pitchFamily="2" charset="0"/>
              </a:rPr>
              <a:t>Ikjes’oj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izse</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kjk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gekjs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ân;ksa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Mkyk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tkrk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endParaRPr>
          </a:p>
        </p:txBody>
      </p:sp>
      <p:sp>
        <p:nvSpPr>
          <p:cNvPr id="31" name="TextBox 30"/>
          <p:cNvSpPr txBox="1"/>
          <p:nvPr/>
        </p:nvSpPr>
        <p:spPr>
          <a:xfrm>
            <a:off x="145032" y="5013177"/>
            <a:ext cx="9035480" cy="1692771"/>
          </a:xfrm>
          <a:prstGeom prst="rect">
            <a:avLst/>
          </a:prstGeom>
          <a:noFill/>
        </p:spPr>
        <p:txBody>
          <a:bodyPr wrap="square" rtlCol="0">
            <a:spAutoFit/>
          </a:bodyPr>
          <a:lstStyle/>
          <a:p>
            <a:pPr algn="ctr"/>
            <a:endParaRPr lang="en-CA" sz="800" b="1" dirty="0" smtClean="0">
              <a:solidFill>
                <a:srgbClr val="FF0000"/>
              </a:solidFill>
              <a:latin typeface="Calibri" pitchFamily="34" charset="0"/>
            </a:endParaRPr>
          </a:p>
          <a:p>
            <a:pPr algn="ctr"/>
            <a:r>
              <a:rPr lang="en-US" sz="2400" b="1" dirty="0" err="1" smtClean="0">
                <a:solidFill>
                  <a:srgbClr val="00FF00"/>
                </a:solidFill>
                <a:latin typeface="DevLys 010" pitchFamily="2" charset="0"/>
              </a:rPr>
              <a:t>ijes’oj</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tks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izse</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gekjs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ân;ksa</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esa</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Mkyk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x;k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og</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elhg</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izse</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tks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gekjs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fy</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ejk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ftlds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dkj.k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ge</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ijes’oj</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lEeq</a:t>
            </a:r>
            <a:r>
              <a:rPr lang="en-US" sz="2400" b="1" dirty="0" smtClean="0">
                <a:solidFill>
                  <a:srgbClr val="00FF00"/>
                </a:solidFill>
                <a:latin typeface="DevLys 010" pitchFamily="2" charset="0"/>
              </a:rPr>
              <a:t>[k /</a:t>
            </a:r>
            <a:r>
              <a:rPr lang="en-US" sz="2400" b="1" dirty="0" err="1" smtClean="0">
                <a:solidFill>
                  <a:srgbClr val="00FF00"/>
                </a:solidFill>
                <a:latin typeface="DevLys 010" pitchFamily="2" charset="0"/>
              </a:rPr>
              <a:t>kehZ</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Bgjs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vkSj</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gekjk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mlls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esy</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gqvk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vkSj</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elhg</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ge</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esa</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thfor</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vFkZ</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fd</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gesa</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mldk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vkRek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iznku</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fd;k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x;k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vkSj</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blds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vykok</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ge</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ijes’oj</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ds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Øks</a:t>
            </a:r>
            <a:r>
              <a:rPr lang="en-US" sz="2400" b="1" dirty="0" smtClean="0">
                <a:solidFill>
                  <a:srgbClr val="00FF00"/>
                </a:solidFill>
                <a:latin typeface="DevLys 010" pitchFamily="2" charset="0"/>
              </a:rPr>
              <a:t>/k </a:t>
            </a:r>
            <a:r>
              <a:rPr lang="en-US" sz="2400" b="1" dirty="0" err="1" smtClean="0">
                <a:solidFill>
                  <a:srgbClr val="00FF00"/>
                </a:solidFill>
                <a:latin typeface="DevLys 010" pitchFamily="2" charset="0"/>
              </a:rPr>
              <a:t>ls</a:t>
            </a:r>
            <a:r>
              <a:rPr lang="en-US" sz="2400" b="1" dirty="0" smtClean="0">
                <a:solidFill>
                  <a:srgbClr val="00FF00"/>
                </a:solidFill>
                <a:latin typeface="DevLys 010" pitchFamily="2" charset="0"/>
              </a:rPr>
              <a:t> cp </a:t>
            </a:r>
            <a:r>
              <a:rPr lang="en-US" sz="2400" b="1" dirty="0" err="1" smtClean="0">
                <a:solidFill>
                  <a:srgbClr val="00FF00"/>
                </a:solidFill>
                <a:latin typeface="DevLys 010" pitchFamily="2" charset="0"/>
              </a:rPr>
              <a:t>x;s</a:t>
            </a:r>
            <a:r>
              <a:rPr lang="en-US" sz="2400" b="1" dirty="0" smtClean="0">
                <a:solidFill>
                  <a:srgbClr val="00FF00"/>
                </a:solidFill>
                <a:latin typeface="DevLys 010" pitchFamily="2" charset="0"/>
              </a:rPr>
              <a:t> </a:t>
            </a:r>
            <a:r>
              <a:rPr lang="en-US" sz="2400" b="1" dirty="0" err="1" smtClean="0">
                <a:solidFill>
                  <a:srgbClr val="00FF00"/>
                </a:solidFill>
                <a:latin typeface="DevLys 010" pitchFamily="2" charset="0"/>
              </a:rPr>
              <a:t>gSaA</a:t>
            </a:r>
            <a:r>
              <a:rPr lang="en-US" sz="2400" b="1" dirty="0" smtClean="0">
                <a:solidFill>
                  <a:srgbClr val="00FF00"/>
                </a:solidFill>
                <a:latin typeface="DevLys 010" pitchFamily="2" charset="0"/>
              </a:rPr>
              <a:t> </a:t>
            </a:r>
            <a:r>
              <a:rPr lang="en-CA" sz="2400" b="1" dirty="0" smtClean="0">
                <a:solidFill>
                  <a:srgbClr val="00FF00"/>
                </a:solidFill>
                <a:latin typeface="Calibri" pitchFamily="34" charset="0"/>
              </a:rPr>
              <a:t> (5:5-10)!</a:t>
            </a:r>
          </a:p>
        </p:txBody>
      </p:sp>
      <p:pic>
        <p:nvPicPr>
          <p:cNvPr id="32" name="Picture 31"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33" name="TextBox 32"/>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a:t>
            </a:r>
            <a:endParaRPr lang="en-CA" sz="2000" dirty="0">
              <a:solidFill>
                <a:schemeClr val="bg1"/>
              </a:solidFill>
            </a:endParaRPr>
          </a:p>
        </p:txBody>
      </p:sp>
      <p:sp>
        <p:nvSpPr>
          <p:cNvPr id="3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5" name="TextBox 34"/>
          <p:cNvSpPr txBox="1"/>
          <p:nvPr/>
        </p:nvSpPr>
        <p:spPr>
          <a:xfrm>
            <a:off x="8424936" y="6372036"/>
            <a:ext cx="611560" cy="369332"/>
          </a:xfrm>
          <a:prstGeom prst="rect">
            <a:avLst/>
          </a:prstGeom>
          <a:noFill/>
        </p:spPr>
        <p:txBody>
          <a:bodyPr wrap="square" rtlCol="0">
            <a:spAutoFit/>
          </a:bodyPr>
          <a:lstStyle/>
          <a:p>
            <a:pPr algn="ctr"/>
            <a:r>
              <a:rPr lang="en-CA" dirty="0" smtClean="0"/>
              <a:t>50</a:t>
            </a:r>
            <a:endParaRPr lang="en-CA"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regnancy_stages_s20_32_weeks.jpg"/>
          <p:cNvPicPr>
            <a:picLocks noChangeAspect="1"/>
          </p:cNvPicPr>
          <p:nvPr/>
        </p:nvPicPr>
        <p:blipFill>
          <a:blip r:embed="rId2" cstate="print"/>
          <a:srcRect/>
          <a:stretch>
            <a:fillRect/>
          </a:stretch>
        </p:blipFill>
        <p:spPr bwMode="auto">
          <a:xfrm>
            <a:off x="898336" y="44627"/>
            <a:ext cx="8138160" cy="5529481"/>
          </a:xfrm>
          <a:prstGeom prst="rect">
            <a:avLst/>
          </a:prstGeom>
          <a:noFill/>
          <a:ln w="9525">
            <a:noFill/>
            <a:miter lim="800000"/>
            <a:headEnd/>
            <a:tailEnd/>
          </a:ln>
        </p:spPr>
      </p:pic>
      <p:sp>
        <p:nvSpPr>
          <p:cNvPr id="56323" name="Rectangle 3"/>
          <p:cNvSpPr>
            <a:spLocks noChangeArrowheads="1"/>
          </p:cNvSpPr>
          <p:nvPr/>
        </p:nvSpPr>
        <p:spPr bwMode="auto">
          <a:xfrm>
            <a:off x="107504" y="116633"/>
            <a:ext cx="3240360"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kern="0" dirty="0" err="1" smtClean="0">
                <a:solidFill>
                  <a:srgbClr val="FF0000"/>
                </a:solidFill>
                <a:latin typeface="DevLys 010" pitchFamily="2" charset="0"/>
              </a:rPr>
              <a:t>vkRek</a:t>
            </a:r>
            <a:r>
              <a:rPr lang="en-CA" altLang="ko-KR" sz="2800" b="1" kern="0" dirty="0" smtClean="0">
                <a:solidFill>
                  <a:srgbClr val="FF0000"/>
                </a:solidFill>
                <a:latin typeface="DevLys 010" pitchFamily="2" charset="0"/>
              </a:rPr>
              <a:t> </a:t>
            </a:r>
            <a:r>
              <a:rPr lang="en-CA" altLang="ko-KR" sz="2800" b="1" kern="0" dirty="0" err="1" smtClean="0">
                <a:solidFill>
                  <a:srgbClr val="FF0000"/>
                </a:solidFill>
                <a:latin typeface="DevLys 010" pitchFamily="2" charset="0"/>
              </a:rPr>
              <a:t>ls</a:t>
            </a:r>
            <a:r>
              <a:rPr lang="en-CA" altLang="ko-KR" sz="2800" b="1" kern="0" dirty="0" smtClean="0">
                <a:solidFill>
                  <a:srgbClr val="FF0000"/>
                </a:solidFill>
                <a:latin typeface="DevLys 010" pitchFamily="2" charset="0"/>
              </a:rPr>
              <a:t> </a:t>
            </a:r>
            <a:r>
              <a:rPr lang="en-CA" altLang="ko-KR" sz="2800" b="1" kern="0" dirty="0" err="1" smtClean="0">
                <a:solidFill>
                  <a:srgbClr val="FF0000"/>
                </a:solidFill>
                <a:latin typeface="DevLys 010" pitchFamily="2" charset="0"/>
              </a:rPr>
              <a:t>tUes</a:t>
            </a:r>
            <a:r>
              <a:rPr lang="en-CA" altLang="ko-KR" sz="2800" b="1" kern="0" dirty="0" smtClean="0">
                <a:solidFill>
                  <a:srgbClr val="FF0000"/>
                </a:solidFill>
                <a:latin typeface="DevLys 010" pitchFamily="2" charset="0"/>
              </a:rPr>
              <a:t>]</a:t>
            </a:r>
          </a:p>
          <a:p>
            <a:pPr algn="ctr" eaLnBrk="0" hangingPunct="0"/>
            <a:r>
              <a:rPr lang="en-CA" altLang="ko-KR" sz="2800" b="1" kern="0" dirty="0" err="1" smtClean="0">
                <a:solidFill>
                  <a:srgbClr val="FF0000"/>
                </a:solidFill>
                <a:latin typeface="DevLys 010" pitchFamily="2" charset="0"/>
                <a:ea typeface="Gulim" pitchFamily="34" charset="-127"/>
                <a:cs typeface="Times New Roman" pitchFamily="18" charset="0"/>
              </a:rPr>
              <a:t>Ikjes’oj</a:t>
            </a:r>
            <a:r>
              <a:rPr lang="en-CA" altLang="ko-KR" sz="2800" b="1" kern="0" dirty="0" smtClean="0">
                <a:solidFill>
                  <a:srgbClr val="FF0000"/>
                </a:solidFill>
                <a:latin typeface="DevLys 010" pitchFamily="2" charset="0"/>
                <a:ea typeface="Gulim" pitchFamily="34" charset="-127"/>
                <a:cs typeface="Times New Roman" pitchFamily="18" charset="0"/>
              </a:rPr>
              <a:t> </a:t>
            </a:r>
            <a:r>
              <a:rPr lang="en-CA" altLang="ko-KR" sz="2800" b="1" kern="0" dirty="0" err="1" smtClean="0">
                <a:solidFill>
                  <a:srgbClr val="FF0000"/>
                </a:solidFill>
                <a:latin typeface="DevLys 010" pitchFamily="2" charset="0"/>
                <a:ea typeface="Gulim" pitchFamily="34" charset="-127"/>
                <a:cs typeface="Times New Roman" pitchFamily="18" charset="0"/>
              </a:rPr>
              <a:t>ls</a:t>
            </a:r>
            <a:r>
              <a:rPr lang="en-CA" altLang="ko-KR" sz="2800" b="1" kern="0" dirty="0" smtClean="0">
                <a:solidFill>
                  <a:srgbClr val="FF0000"/>
                </a:solidFill>
                <a:latin typeface="DevLys 010" pitchFamily="2" charset="0"/>
                <a:ea typeface="Gulim" pitchFamily="34" charset="-127"/>
                <a:cs typeface="Times New Roman" pitchFamily="18" charset="0"/>
              </a:rPr>
              <a:t> </a:t>
            </a:r>
            <a:r>
              <a:rPr lang="en-CA" altLang="ko-KR" sz="2800" b="1" kern="0" dirty="0" err="1" smtClean="0">
                <a:solidFill>
                  <a:srgbClr val="FF0000"/>
                </a:solidFill>
                <a:latin typeface="DevLys 010" pitchFamily="2" charset="0"/>
                <a:ea typeface="Gulim" pitchFamily="34" charset="-127"/>
                <a:cs typeface="Times New Roman" pitchFamily="18" charset="0"/>
              </a:rPr>
              <a:t>tUesa</a:t>
            </a:r>
            <a:r>
              <a:rPr lang="en-CA" altLang="ko-KR" sz="2800" b="1" kern="0" dirty="0" smtClean="0">
                <a:solidFill>
                  <a:srgbClr val="FF0000"/>
                </a:solidFill>
                <a:latin typeface="DevLys 010" pitchFamily="2" charset="0"/>
                <a:ea typeface="Gulim" pitchFamily="34" charset="-127"/>
                <a:cs typeface="Times New Roman" pitchFamily="18" charset="0"/>
              </a:rPr>
              <a:t> </a:t>
            </a:r>
            <a:r>
              <a:rPr lang="en-CA" altLang="ko-KR" sz="2800" b="1" kern="0" dirty="0" err="1" smtClean="0">
                <a:solidFill>
                  <a:srgbClr val="FF0000"/>
                </a:solidFill>
                <a:latin typeface="DevLys 010" pitchFamily="2" charset="0"/>
                <a:ea typeface="Gulim" pitchFamily="34" charset="-127"/>
                <a:cs typeface="Times New Roman" pitchFamily="18" charset="0"/>
              </a:rPr>
              <a:t>gSa</a:t>
            </a:r>
            <a:endParaRPr lang="en-US" altLang="ko-KR" sz="2800" b="1" dirty="0">
              <a:solidFill>
                <a:srgbClr val="FF0000"/>
              </a:solidFill>
              <a:latin typeface="Calibri" pitchFamily="34" charset="0"/>
              <a:ea typeface="Gulim" pitchFamily="34" charset="-127"/>
              <a:cs typeface="Times New Roman" pitchFamily="18" charset="0"/>
            </a:endParaRPr>
          </a:p>
        </p:txBody>
      </p:sp>
      <p:sp>
        <p:nvSpPr>
          <p:cNvPr id="5" name="TextBox 4"/>
          <p:cNvSpPr txBox="1"/>
          <p:nvPr/>
        </p:nvSpPr>
        <p:spPr>
          <a:xfrm>
            <a:off x="720080" y="4941168"/>
            <a:ext cx="8460432" cy="954107"/>
          </a:xfrm>
          <a:prstGeom prst="rect">
            <a:avLst/>
          </a:prstGeom>
          <a:solidFill>
            <a:schemeClr val="bg1"/>
          </a:solidFill>
        </p:spPr>
        <p:txBody>
          <a:bodyPr wrap="square" rtlCol="0">
            <a:spAutoFit/>
          </a:bodyPr>
          <a:lstStyle/>
          <a:p>
            <a:pPr algn="ctr"/>
            <a:r>
              <a:rPr lang="en-US" sz="2800" b="1" dirty="0" smtClean="0">
                <a:latin typeface="Calibri" pitchFamily="34" charset="0"/>
              </a:rPr>
              <a:t>“</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lp</a:t>
            </a:r>
            <a:r>
              <a:rPr lang="en-CA" sz="2800" b="1" kern="0" dirty="0" smtClean="0">
                <a:latin typeface="DevLys 010" pitchFamily="2" charset="0"/>
              </a:rPr>
              <a:t> </a:t>
            </a:r>
            <a:r>
              <a:rPr lang="en-CA" sz="2800" b="1" kern="0" dirty="0" err="1" smtClean="0">
                <a:latin typeface="DevLys 010" pitchFamily="2" charset="0"/>
              </a:rPr>
              <a:t>lp</a:t>
            </a:r>
            <a:r>
              <a:rPr lang="en-CA" sz="2800" b="1" kern="0" dirty="0" smtClean="0">
                <a:latin typeface="DevLys 010" pitchFamily="2" charset="0"/>
              </a:rPr>
              <a:t> </a:t>
            </a:r>
            <a:r>
              <a:rPr lang="en-CA" sz="2800" b="1" kern="0" dirty="0" err="1" smtClean="0">
                <a:latin typeface="DevLys 010" pitchFamily="2" charset="0"/>
              </a:rPr>
              <a:t>dgrk</a:t>
            </a:r>
            <a:r>
              <a:rPr lang="en-CA" sz="2800" b="1" kern="0" dirty="0" smtClean="0">
                <a:latin typeface="DevLys 010" pitchFamily="2" charset="0"/>
              </a:rPr>
              <a:t> </a:t>
            </a:r>
            <a:r>
              <a:rPr lang="en-CA" sz="2800" b="1" kern="0" dirty="0" err="1" smtClean="0">
                <a:latin typeface="DevLys 010" pitchFamily="2" charset="0"/>
              </a:rPr>
              <a:t>gw</a:t>
            </a:r>
            <a:r>
              <a:rPr lang="en-CA" sz="2800" b="1" kern="0" dirty="0" smtClean="0">
                <a:latin typeface="DevLys 010" pitchFamily="2" charset="0"/>
              </a:rPr>
              <a:t>¡] </a:t>
            </a:r>
            <a:r>
              <a:rPr lang="en-CA" sz="2800" b="1" kern="0" dirty="0" err="1" smtClean="0">
                <a:latin typeface="DevLys 010" pitchFamily="2" charset="0"/>
              </a:rPr>
              <a:t>tc</a:t>
            </a:r>
            <a:r>
              <a:rPr lang="en-CA" sz="2800" b="1" kern="0" dirty="0" smtClean="0">
                <a:latin typeface="DevLys 010" pitchFamily="2" charset="0"/>
              </a:rPr>
              <a:t> rd </a:t>
            </a:r>
            <a:r>
              <a:rPr lang="en-CA" sz="2800" b="1" kern="0" dirty="0" err="1" smtClean="0">
                <a:latin typeface="DevLys 010" pitchFamily="2" charset="0"/>
              </a:rPr>
              <a:t>dksbZ</a:t>
            </a:r>
            <a:r>
              <a:rPr lang="en-CA" sz="2800" b="1" kern="0" dirty="0" smtClean="0">
                <a:latin typeface="DevLys 010" pitchFamily="2" charset="0"/>
              </a:rPr>
              <a:t> </a:t>
            </a:r>
            <a:r>
              <a:rPr lang="en-CA" sz="2800" b="1" kern="0" dirty="0" err="1" smtClean="0">
                <a:latin typeface="DevLys 010" pitchFamily="2" charset="0"/>
              </a:rPr>
              <a:t>euq</a:t>
            </a:r>
            <a:r>
              <a:rPr lang="en-CA" sz="2800" b="1" kern="0" dirty="0" smtClean="0">
                <a:latin typeface="DevLys 010" pitchFamily="2" charset="0"/>
              </a:rPr>
              <a:t>"; </a:t>
            </a:r>
            <a:r>
              <a:rPr lang="en-CA" sz="2800" b="1" kern="0" dirty="0" err="1" smtClean="0">
                <a:latin typeface="DevLys 010" pitchFamily="2" charset="0"/>
              </a:rPr>
              <a:t>ty</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u </a:t>
            </a:r>
            <a:r>
              <a:rPr lang="en-CA" sz="2800" b="1" kern="0" dirty="0" err="1" smtClean="0">
                <a:latin typeface="DevLys 010" pitchFamily="2" charset="0"/>
              </a:rPr>
              <a:t>tUesa</a:t>
            </a:r>
            <a:r>
              <a:rPr lang="en-CA" sz="2800" b="1" kern="0" dirty="0" smtClean="0">
                <a:latin typeface="DevLys 010" pitchFamily="2" charset="0"/>
              </a:rPr>
              <a:t> </a:t>
            </a:r>
            <a:r>
              <a:rPr lang="en-CA" sz="2800" b="1" kern="0" dirty="0" err="1" smtClean="0">
                <a:latin typeface="DevLys 010" pitchFamily="2" charset="0"/>
              </a:rPr>
              <a:t>rks</a:t>
            </a:r>
            <a:r>
              <a:rPr lang="en-CA" sz="2800" b="1" kern="0" dirty="0" smtClean="0">
                <a:latin typeface="DevLys 010" pitchFamily="2" charset="0"/>
              </a:rPr>
              <a:t> </a:t>
            </a:r>
            <a:r>
              <a:rPr lang="en-CA" sz="2800" b="1" kern="0" dirty="0" err="1" smtClean="0">
                <a:latin typeface="DevLys 010" pitchFamily="2" charset="0"/>
              </a:rPr>
              <a:t>og</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jkT</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izos’k</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dj</a:t>
            </a:r>
            <a:r>
              <a:rPr lang="en-CA" sz="2800" b="1" kern="0" dirty="0" smtClean="0">
                <a:latin typeface="DevLys 010" pitchFamily="2" charset="0"/>
              </a:rPr>
              <a:t> </a:t>
            </a:r>
            <a:r>
              <a:rPr lang="en-CA" sz="2800" b="1" kern="0" dirty="0" err="1" smtClean="0">
                <a:latin typeface="DevLys 010" pitchFamily="2" charset="0"/>
              </a:rPr>
              <a:t>ldrkA</a:t>
            </a:r>
            <a:r>
              <a:rPr lang="en-CA" sz="2800" b="1" kern="0" dirty="0" smtClean="0">
                <a:latin typeface="DevLys 010" pitchFamily="2" charset="0"/>
              </a:rPr>
              <a:t>**;</a:t>
            </a:r>
            <a:r>
              <a:rPr lang="en-CA" sz="2800" b="1" kern="0" dirty="0" err="1" smtClean="0">
                <a:latin typeface="DevLys 010" pitchFamily="2" charset="0"/>
              </a:rPr>
              <a:t>wgUuk</a:t>
            </a:r>
            <a:r>
              <a:rPr lang="en-CA" sz="2800" b="1" kern="0" dirty="0" smtClean="0">
                <a:latin typeface="DevLys 010" pitchFamily="2" charset="0"/>
              </a:rPr>
              <a:t> 3%5</a:t>
            </a:r>
            <a:endParaRPr lang="en-CA" sz="2800" dirty="0">
              <a:latin typeface="Calibri" pitchFamily="34" charset="0"/>
            </a:endParaRPr>
          </a:p>
        </p:txBody>
      </p:sp>
      <p:sp>
        <p:nvSpPr>
          <p:cNvPr id="6" name="TextBox 5"/>
          <p:cNvSpPr txBox="1"/>
          <p:nvPr/>
        </p:nvSpPr>
        <p:spPr>
          <a:xfrm>
            <a:off x="6444208" y="980728"/>
            <a:ext cx="2520280" cy="2677656"/>
          </a:xfrm>
          <a:prstGeom prst="rect">
            <a:avLst/>
          </a:prstGeom>
          <a:noFill/>
        </p:spPr>
        <p:txBody>
          <a:bodyPr wrap="square" rtlCol="0">
            <a:spAutoFit/>
          </a:bodyPr>
          <a:lstStyle/>
          <a:p>
            <a:pPr algn="ctr"/>
            <a:r>
              <a:rPr lang="en-US" sz="2800" b="1" dirty="0" smtClean="0">
                <a:latin typeface="Calibri" pitchFamily="34" charset="0"/>
              </a:rPr>
              <a:t>“</a:t>
            </a:r>
            <a:r>
              <a:rPr lang="en-CA" sz="2800" b="1" kern="0" dirty="0" smtClean="0">
                <a:latin typeface="DevLys 010" pitchFamily="2" charset="0"/>
              </a:rPr>
              <a:t> </a:t>
            </a:r>
            <a:r>
              <a:rPr lang="en-CA" sz="2800" b="1" kern="0" dirty="0" err="1" smtClean="0">
                <a:latin typeface="DevLys 010" pitchFamily="2" charset="0"/>
              </a:rPr>
              <a:t>D;ksafd</a:t>
            </a:r>
            <a:r>
              <a:rPr lang="en-CA" sz="2800" b="1" kern="0" dirty="0" smtClean="0">
                <a:latin typeface="DevLys 010" pitchFamily="2" charset="0"/>
              </a:rPr>
              <a:t> </a:t>
            </a:r>
            <a:r>
              <a:rPr lang="en-CA" sz="2800" b="1" kern="0" dirty="0" err="1" smtClean="0">
                <a:latin typeface="DevLys 010" pitchFamily="2" charset="0"/>
              </a:rPr>
              <a:t>tks</a:t>
            </a:r>
            <a:r>
              <a:rPr lang="en-CA" sz="2800" b="1" kern="0" dirty="0" smtClean="0">
                <a:latin typeface="DevLys 010" pitchFamily="2" charset="0"/>
              </a:rPr>
              <a:t> </a:t>
            </a:r>
            <a:r>
              <a:rPr lang="en-CA" sz="2800" b="1" kern="0" dirty="0" err="1" smtClean="0">
                <a:latin typeface="DevLys 010" pitchFamily="2" charset="0"/>
              </a:rPr>
              <a:t>dqN</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mRiUu</a:t>
            </a:r>
            <a:r>
              <a:rPr lang="en-CA" sz="2800" b="1" kern="0" dirty="0" smtClean="0">
                <a:latin typeface="DevLys 010" pitchFamily="2" charset="0"/>
              </a:rPr>
              <a:t> </a:t>
            </a:r>
            <a:r>
              <a:rPr lang="en-CA" sz="2800" b="1" kern="0" dirty="0" err="1" smtClean="0">
                <a:latin typeface="DevLys 010" pitchFamily="2" charset="0"/>
              </a:rPr>
              <a:t>gqvk</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og</a:t>
            </a:r>
            <a:r>
              <a:rPr lang="en-CA" sz="2800" b="1" kern="0" dirty="0" smtClean="0">
                <a:latin typeface="DevLys 010" pitchFamily="2" charset="0"/>
              </a:rPr>
              <a:t> </a:t>
            </a:r>
            <a:r>
              <a:rPr lang="en-CA" sz="2800" b="1" kern="0" dirty="0" err="1" smtClean="0">
                <a:latin typeface="DevLys 010" pitchFamily="2" charset="0"/>
              </a:rPr>
              <a:t>lalkj</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t; </a:t>
            </a:r>
            <a:r>
              <a:rPr lang="en-CA" sz="2800" b="1" kern="0" dirty="0" err="1" smtClean="0">
                <a:latin typeface="DevLys 010" pitchFamily="2" charset="0"/>
              </a:rPr>
              <a:t>izkIr</a:t>
            </a:r>
            <a:r>
              <a:rPr lang="en-CA" sz="2800" b="1" kern="0" dirty="0" smtClean="0">
                <a:latin typeface="DevLys 010" pitchFamily="2" charset="0"/>
              </a:rPr>
              <a:t> </a:t>
            </a:r>
            <a:r>
              <a:rPr lang="en-CA" sz="2800" b="1" kern="0" dirty="0" err="1" smtClean="0">
                <a:latin typeface="DevLys 010" pitchFamily="2" charset="0"/>
              </a:rPr>
              <a:t>djrk</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US" sz="2800" b="1" dirty="0" smtClean="0">
                <a:latin typeface="Calibri" pitchFamily="34" charset="0"/>
              </a:rPr>
              <a:t>”</a:t>
            </a:r>
            <a:r>
              <a:rPr lang="en-CA" sz="2800" b="1" kern="0" dirty="0" smtClean="0">
                <a:solidFill>
                  <a:schemeClr val="bg1"/>
                </a:solidFill>
                <a:latin typeface="DevLys 010" pitchFamily="2" charset="0"/>
              </a:rPr>
              <a:t> </a:t>
            </a:r>
            <a:r>
              <a:rPr lang="en-US" sz="2800" b="1" dirty="0" smtClean="0">
                <a:latin typeface="Calibri" pitchFamily="34" charset="0"/>
              </a:rPr>
              <a:t>  </a:t>
            </a:r>
          </a:p>
          <a:p>
            <a:pPr algn="ctr"/>
            <a:r>
              <a:rPr lang="en-CA" sz="2800" b="1" kern="0" dirty="0" smtClean="0">
                <a:latin typeface="DevLys 010" pitchFamily="2" charset="0"/>
              </a:rPr>
              <a:t>1 ;</a:t>
            </a:r>
            <a:r>
              <a:rPr lang="en-CA" sz="2800" b="1" kern="0" dirty="0" err="1" smtClean="0">
                <a:latin typeface="DevLys 010" pitchFamily="2" charset="0"/>
              </a:rPr>
              <a:t>wgUuk</a:t>
            </a:r>
            <a:r>
              <a:rPr lang="en-CA" sz="2800" b="1" kern="0" dirty="0" smtClean="0">
                <a:latin typeface="DevLys 010" pitchFamily="2" charset="0"/>
              </a:rPr>
              <a:t> 5%4</a:t>
            </a:r>
            <a:endParaRPr lang="en-CA" sz="2800" dirty="0">
              <a:latin typeface="Calibri" pitchFamily="34" charset="0"/>
            </a:endParaRPr>
          </a:p>
        </p:txBody>
      </p:sp>
      <p:sp>
        <p:nvSpPr>
          <p:cNvPr id="8" name="TextBox 7"/>
          <p:cNvSpPr txBox="1"/>
          <p:nvPr/>
        </p:nvSpPr>
        <p:spPr>
          <a:xfrm>
            <a:off x="7020272" y="4243154"/>
            <a:ext cx="2160240" cy="553998"/>
          </a:xfrm>
          <a:prstGeom prst="rect">
            <a:avLst/>
          </a:prstGeom>
          <a:noFill/>
        </p:spPr>
        <p:txBody>
          <a:bodyPr wrap="square" rtlCol="0">
            <a:spAutoFit/>
          </a:bodyPr>
          <a:lstStyle/>
          <a:p>
            <a:pPr algn="ctr"/>
            <a:r>
              <a:rPr lang="en-CA" sz="1000" dirty="0" smtClean="0">
                <a:solidFill>
                  <a:schemeClr val="tx1">
                    <a:lumMod val="75000"/>
                  </a:schemeClr>
                </a:solidFill>
              </a:rPr>
              <a:t>baby</a:t>
            </a:r>
          </a:p>
          <a:p>
            <a:pPr algn="ctr"/>
            <a:r>
              <a:rPr lang="en-CA" sz="1000" dirty="0" smtClean="0">
                <a:solidFill>
                  <a:schemeClr val="tx1">
                    <a:lumMod val="75000"/>
                  </a:schemeClr>
                </a:solidFill>
              </a:rPr>
              <a:t>various copies on internet, </a:t>
            </a:r>
          </a:p>
          <a:p>
            <a:pPr algn="ctr"/>
            <a:r>
              <a:rPr lang="en-CA" sz="1000" dirty="0" smtClean="0">
                <a:solidFill>
                  <a:schemeClr val="tx1">
                    <a:lumMod val="75000"/>
                  </a:schemeClr>
                </a:solidFill>
              </a:rPr>
              <a:t>original source unknown</a:t>
            </a:r>
            <a:endParaRPr lang="en-CA" sz="1000" dirty="0">
              <a:solidFill>
                <a:schemeClr val="tx1">
                  <a:lumMod val="7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3491880" y="2407736"/>
            <a:ext cx="2448272" cy="2533432"/>
          </a:xfrm>
          <a:prstGeom prst="rect">
            <a:avLst/>
          </a:prstGeom>
        </p:spPr>
      </p:pic>
      <p:sp>
        <p:nvSpPr>
          <p:cNvPr id="10" name="Rectangle 9"/>
          <p:cNvSpPr/>
          <p:nvPr/>
        </p:nvSpPr>
        <p:spPr>
          <a:xfrm>
            <a:off x="4211960" y="436510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4" name="TextBox 13"/>
          <p:cNvSpPr txBox="1"/>
          <p:nvPr/>
        </p:nvSpPr>
        <p:spPr>
          <a:xfrm>
            <a:off x="8460432" y="6309320"/>
            <a:ext cx="576064" cy="369332"/>
          </a:xfrm>
          <a:prstGeom prst="rect">
            <a:avLst/>
          </a:prstGeom>
          <a:noFill/>
        </p:spPr>
        <p:txBody>
          <a:bodyPr wrap="square" rtlCol="0">
            <a:spAutoFit/>
          </a:bodyPr>
          <a:lstStyle/>
          <a:p>
            <a:pPr algn="ctr"/>
            <a:r>
              <a:rPr lang="en-CA" dirty="0" smtClean="0">
                <a:solidFill>
                  <a:srgbClr val="FFFFFF"/>
                </a:solidFill>
              </a:rPr>
              <a:t>60</a:t>
            </a:r>
            <a:endParaRPr lang="en-CA" dirty="0">
              <a:solidFill>
                <a:srgbClr val="FFFFFF"/>
              </a:solidFil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66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2" cstate="print"/>
          <a:srcRect l="18921" t="4851" r="18080" b="6951"/>
          <a:stretch>
            <a:fillRect/>
          </a:stretch>
        </p:blipFill>
        <p:spPr>
          <a:xfrm>
            <a:off x="1835696"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299183" y="396956"/>
            <a:ext cx="1620000" cy="68400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365474">
            <a:off x="5476176" y="2124190"/>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575079">
            <a:off x="5318599" y="2662720"/>
            <a:ext cx="1226741" cy="617944"/>
          </a:xfrm>
          <a:prstGeom prst="rect">
            <a:avLst/>
          </a:prstGeom>
          <a:noFill/>
          <a:ln w="9525">
            <a:noFill/>
            <a:miter lim="800000"/>
            <a:headEnd/>
            <a:tailEnd/>
          </a:ln>
        </p:spPr>
      </p:pic>
      <p:sp>
        <p:nvSpPr>
          <p:cNvPr id="33" name="TextBox 32"/>
          <p:cNvSpPr txBox="1"/>
          <p:nvPr/>
        </p:nvSpPr>
        <p:spPr>
          <a:xfrm>
            <a:off x="1836792" y="3212976"/>
            <a:ext cx="3383280" cy="230832"/>
          </a:xfrm>
          <a:prstGeom prst="rect">
            <a:avLst/>
          </a:prstGeom>
          <a:noFill/>
        </p:spPr>
        <p:txBody>
          <a:bodyPr wrap="square" rtlCol="0">
            <a:spAutoFit/>
          </a:bodyPr>
          <a:lstStyle/>
          <a:p>
            <a:pPr algn="ctr"/>
            <a:r>
              <a:rPr lang="en-CA" sz="900" dirty="0" smtClean="0">
                <a:solidFill>
                  <a:schemeClr val="tx1">
                    <a:lumMod val="50000"/>
                    <a:lumOff val="50000"/>
                  </a:schemeClr>
                </a:solidFill>
              </a:rPr>
              <a:t>Dove and Bible Microsoft clip art © 2013 Microsoft Corp</a:t>
            </a:r>
            <a:endParaRPr lang="en-CA" sz="900" dirty="0">
              <a:solidFill>
                <a:schemeClr val="tx1">
                  <a:lumMod val="50000"/>
                  <a:lumOff val="50000"/>
                </a:schemeClr>
              </a:solidFill>
            </a:endParaRPr>
          </a:p>
        </p:txBody>
      </p:sp>
      <p:sp>
        <p:nvSpPr>
          <p:cNvPr id="23" name="Text Box 3"/>
          <p:cNvSpPr txBox="1">
            <a:spLocks noChangeArrowheads="1"/>
          </p:cNvSpPr>
          <p:nvPr/>
        </p:nvSpPr>
        <p:spPr bwMode="auto">
          <a:xfrm>
            <a:off x="2195736" y="1124744"/>
            <a:ext cx="1005840" cy="291088"/>
          </a:xfrm>
          <a:prstGeom prst="rect">
            <a:avLst/>
          </a:prstGeom>
          <a:noFill/>
          <a:ln w="9525">
            <a:noFill/>
            <a:miter lim="800000"/>
            <a:headEnd/>
            <a:tailEnd/>
          </a:ln>
        </p:spPr>
        <p:txBody>
          <a:bodyPr/>
          <a:lstStyle/>
          <a:p>
            <a:pPr algn="ctr">
              <a:lnSpc>
                <a:spcPts val="1800"/>
              </a:lnSpc>
              <a:defRPr/>
            </a:pPr>
            <a:r>
              <a:rPr lang="en-US" altLang="ko-KR" sz="2400" b="1" dirty="0" smtClean="0">
                <a:latin typeface="Arial Narrow" pitchFamily="34" charset="0"/>
                <a:ea typeface="굴림" pitchFamily="34" charset="-127"/>
              </a:rPr>
              <a:t>;</a:t>
            </a:r>
            <a:r>
              <a:rPr lang="en-CA" altLang="ko-KR" sz="2400" b="1" kern="0" dirty="0" smtClean="0">
                <a:solidFill>
                  <a:schemeClr val="bg1"/>
                </a:solidFill>
                <a:latin typeface="DevLys 010" pitchFamily="2" charset="0"/>
              </a:rPr>
              <a:t> ;</a:t>
            </a:r>
            <a:r>
              <a:rPr lang="en-CA" altLang="ko-KR" sz="2400" b="1" kern="0" dirty="0" err="1" smtClean="0">
                <a:solidFill>
                  <a:schemeClr val="bg1"/>
                </a:solidFill>
                <a:latin typeface="DevLys 010" pitchFamily="2" charset="0"/>
              </a:rPr>
              <a:t>h’kq</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3851920" y="1124744"/>
            <a:ext cx="1188720" cy="274320"/>
          </a:xfrm>
          <a:prstGeom prst="rect">
            <a:avLst/>
          </a:prstGeom>
          <a:noFill/>
          <a:ln w="9525">
            <a:noFill/>
            <a:miter lim="800000"/>
            <a:headEnd/>
            <a:tailEnd/>
          </a:ln>
        </p:spPr>
        <p:txBody>
          <a:bodyPr/>
          <a:lstStyle/>
          <a:p>
            <a:pPr algn="ctr">
              <a:lnSpc>
                <a:spcPts val="1800"/>
              </a:lnSpc>
              <a:defRPr/>
            </a:pPr>
            <a:r>
              <a:rPr lang="en-CA" altLang="ko-KR" sz="2400" b="1" kern="0" dirty="0" err="1" smtClean="0">
                <a:solidFill>
                  <a:schemeClr val="bg1"/>
                </a:solidFill>
                <a:latin typeface="DevLys 010" pitchFamily="2" charset="0"/>
              </a:rPr>
              <a:t>elhg</a:t>
            </a:r>
            <a:r>
              <a:rPr lang="en-CA" altLang="ko-KR" sz="2400" b="1" kern="0" dirty="0" smtClean="0">
                <a:solidFill>
                  <a:schemeClr val="bg1"/>
                </a:solidFill>
                <a:latin typeface="DevLys 010" pitchFamily="2" charset="0"/>
              </a:rPr>
              <a:t> </a:t>
            </a:r>
            <a:endParaRPr lang="ko-KR" altLang="ko-KR" sz="2400" b="1" dirty="0">
              <a:latin typeface="Arial Narrow" pitchFamily="34" charset="0"/>
              <a:ea typeface="굴림" pitchFamily="34" charset="-127"/>
            </a:endParaRPr>
          </a:p>
        </p:txBody>
      </p:sp>
      <p:sp>
        <p:nvSpPr>
          <p:cNvPr id="26" name="TextBox 25"/>
          <p:cNvSpPr txBox="1"/>
          <p:nvPr/>
        </p:nvSpPr>
        <p:spPr>
          <a:xfrm rot="16200000">
            <a:off x="661025" y="2125202"/>
            <a:ext cx="2103120" cy="246221"/>
          </a:xfrm>
          <a:prstGeom prst="rect">
            <a:avLst/>
          </a:prstGeom>
          <a:noFill/>
        </p:spPr>
        <p:txBody>
          <a:bodyPr wrap="square" rtlCol="0">
            <a:spAutoFit/>
          </a:bodyPr>
          <a:lstStyle/>
          <a:p>
            <a:pPr algn="ctr"/>
            <a:r>
              <a:rPr lang="en-CA" sz="1000" dirty="0" smtClean="0"/>
              <a:t>psdgraphics.com in kidclipart.com</a:t>
            </a:r>
            <a:endParaRPr lang="en-CA" sz="1000" dirty="0"/>
          </a:p>
        </p:txBody>
      </p:sp>
      <p:pic>
        <p:nvPicPr>
          <p:cNvPr id="39"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132865" y="880500"/>
            <a:ext cx="1620000" cy="68400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4" cstate="print"/>
          <a:stretch>
            <a:fillRect/>
          </a:stretch>
        </p:blipFill>
        <p:spPr>
          <a:xfrm>
            <a:off x="2843808" y="1556792"/>
            <a:ext cx="1458917" cy="1509663"/>
          </a:xfrm>
          <a:prstGeom prst="rect">
            <a:avLst/>
          </a:prstGeom>
        </p:spPr>
      </p:pic>
      <p:sp>
        <p:nvSpPr>
          <p:cNvPr id="19" name="Title 1"/>
          <p:cNvSpPr txBox="1">
            <a:spLocks/>
          </p:cNvSpPr>
          <p:nvPr/>
        </p:nvSpPr>
        <p:spPr>
          <a:xfrm>
            <a:off x="5292080" y="116632"/>
            <a:ext cx="3599304" cy="1828800"/>
          </a:xfrm>
          <a:prstGeom prst="rect">
            <a:avLst/>
          </a:prstGeom>
          <a:solidFill>
            <a:schemeClr val="tx1"/>
          </a:solidFill>
        </p:spPr>
        <p:txBody>
          <a:bodyPr/>
          <a:lstStyle/>
          <a:p>
            <a:pPr lvl="0" algn="ctr" eaLnBrk="0" hangingPunct="0">
              <a:defRPr/>
            </a:pPr>
            <a:r>
              <a:rPr lang="en-CA" sz="2800" b="1" kern="0" noProof="0" dirty="0" err="1" smtClean="0">
                <a:solidFill>
                  <a:srgbClr val="FF0000"/>
                </a:solidFill>
                <a:latin typeface="DevLys 010" pitchFamily="2" charset="0"/>
              </a:rPr>
              <a:t>Ikfo</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vkRek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iznku</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fd;k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x;k</a:t>
            </a:r>
            <a:r>
              <a:rPr lang="en-CA" sz="2800" b="1" kern="0" noProof="0" dirty="0" smtClean="0">
                <a:solidFill>
                  <a:srgbClr val="FF0000"/>
                </a:solidFill>
                <a:latin typeface="DevLys 010" pitchFamily="2" charset="0"/>
              </a:rPr>
              <a:t>]</a:t>
            </a:r>
          </a:p>
          <a:p>
            <a:pPr lvl="0" algn="ctr" eaLnBrk="0" hangingPunct="0">
              <a:defRPr/>
            </a:pPr>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migkjksa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ik;k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r>
              <a:rPr lang="en-CA" sz="2800" b="1" kern="0" dirty="0" smtClean="0">
                <a:solidFill>
                  <a:srgbClr val="FF0000"/>
                </a:solidFill>
                <a:latin typeface="DevLys 010" pitchFamily="2"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21" name="TextBox 20"/>
          <p:cNvSpPr txBox="1"/>
          <p:nvPr/>
        </p:nvSpPr>
        <p:spPr>
          <a:xfrm>
            <a:off x="360040" y="3717032"/>
            <a:ext cx="8748464" cy="2985433"/>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fn;k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dirty="0" smtClean="0">
                <a:solidFill>
                  <a:schemeClr val="bg1"/>
                </a:solidFill>
                <a:latin typeface="Calibri" pitchFamily="34" charset="0"/>
              </a:rPr>
              <a:t>”</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jksfe;ksa</a:t>
            </a:r>
            <a:r>
              <a:rPr lang="en-CA" altLang="ko-KR" sz="2800" b="1" kern="0" dirty="0" smtClean="0">
                <a:solidFill>
                  <a:schemeClr val="bg1"/>
                </a:solidFill>
                <a:latin typeface="DevLys 010" pitchFamily="2" charset="0"/>
              </a:rPr>
              <a:t> 5%5</a:t>
            </a:r>
            <a:endParaRPr lang="en-CA" sz="2800" b="1" dirty="0" smtClean="0">
              <a:solidFill>
                <a:schemeClr val="bg1"/>
              </a:solidFill>
              <a:latin typeface="Calibri" pitchFamily="34" charset="0"/>
            </a:endParaRPr>
          </a:p>
          <a:p>
            <a:pPr algn="ctr"/>
            <a:endParaRPr lang="en-CA" sz="1000"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kern="0" dirty="0" err="1" smtClean="0">
                <a:solidFill>
                  <a:schemeClr val="bg1"/>
                </a:solidFill>
                <a:latin typeface="DevLys 010" pitchFamily="2" charset="0"/>
              </a:rPr>
              <a:t>eu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fQjkvks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rqe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gj</a:t>
            </a:r>
            <a:r>
              <a:rPr lang="en-CA" sz="2800" b="1" kern="0" dirty="0" smtClean="0">
                <a:solidFill>
                  <a:schemeClr val="bg1"/>
                </a:solidFill>
                <a:latin typeface="DevLys 010" pitchFamily="2" charset="0"/>
              </a:rPr>
              <a:t> ,d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ikiksa</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kek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uke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cifrLek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rqe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nku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ikvksxs</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rPr>
              <a:t>”</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izsfjrksa</a:t>
            </a:r>
            <a:r>
              <a:rPr lang="en-CA" altLang="ko-KR" sz="2800" b="1" kern="0" dirty="0" smtClean="0">
                <a:solidFill>
                  <a:schemeClr val="bg1"/>
                </a:solidFill>
                <a:latin typeface="DevLys 010" pitchFamily="2" charset="0"/>
              </a:rPr>
              <a:t> 2%38</a:t>
            </a:r>
            <a:endParaRPr lang="en-CA" sz="2800" b="1" dirty="0" smtClean="0">
              <a:solidFill>
                <a:schemeClr val="bg1"/>
              </a:solidFill>
              <a:latin typeface="Calibri" pitchFamily="34" charset="0"/>
            </a:endParaRPr>
          </a:p>
          <a:p>
            <a:pPr algn="ctr"/>
            <a:r>
              <a:rPr lang="en-CA" sz="1000" b="1" dirty="0" smtClean="0">
                <a:solidFill>
                  <a:schemeClr val="bg1"/>
                </a:solidFill>
                <a:latin typeface="Calibri" pitchFamily="34" charset="0"/>
              </a:rPr>
              <a:t>             </a:t>
            </a:r>
          </a:p>
          <a:p>
            <a:pPr algn="ctr"/>
            <a:r>
              <a:rPr lang="en-CA" sz="2800" b="1" dirty="0" smtClean="0">
                <a:solidFill>
                  <a:schemeClr val="bg1"/>
                </a:solidFill>
                <a:latin typeface="Calibri" pitchFamily="34" charset="0"/>
              </a:rPr>
              <a:t>       “</a:t>
            </a:r>
            <a:r>
              <a:rPr lang="en-CA" sz="2800" b="1" kern="0" dirty="0" smtClean="0">
                <a:solidFill>
                  <a:schemeClr val="bg1"/>
                </a:solidFill>
                <a:latin typeface="DevLys 010" pitchFamily="2" charset="0"/>
              </a:rPr>
              <a:t>;fn </a:t>
            </a:r>
            <a:r>
              <a:rPr lang="en-CA" sz="2800" b="1" kern="0" dirty="0" err="1" smtClean="0">
                <a:solidFill>
                  <a:schemeClr val="bg1"/>
                </a:solidFill>
                <a:latin typeface="DevLys 010" pitchFamily="2" charset="0"/>
              </a:rPr>
              <a:t>fdlh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ugha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ugha</a:t>
            </a:r>
            <a:r>
              <a:rPr lang="en-CA" sz="2800" b="1" kern="0" dirty="0" smtClean="0">
                <a:solidFill>
                  <a:schemeClr val="bg1"/>
                </a:solidFill>
                <a:latin typeface="DevLys 010" pitchFamily="2" charset="0"/>
              </a:rPr>
              <a:t>* </a:t>
            </a:r>
          </a:p>
          <a:p>
            <a:pPr algn="ct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8%9</a:t>
            </a:r>
            <a:r>
              <a:rPr lang="en-CA" altLang="ko-KR" b="1" kern="0" dirty="0" smtClean="0">
                <a:solidFill>
                  <a:schemeClr val="bg1"/>
                </a:solidFill>
                <a:latin typeface="DevLys 010" pitchFamily="2" charset="0"/>
              </a:rPr>
              <a:t> </a:t>
            </a:r>
            <a:endParaRPr lang="en-CA" dirty="0">
              <a:solidFill>
                <a:schemeClr val="bg1"/>
              </a:solidFill>
              <a:latin typeface="Calibri" pitchFamily="34" charset="0"/>
            </a:endParaRPr>
          </a:p>
        </p:txBody>
      </p:sp>
      <p:sp>
        <p:nvSpPr>
          <p:cNvPr id="16" name="Smiley Face 15"/>
          <p:cNvSpPr/>
          <p:nvPr/>
        </p:nvSpPr>
        <p:spPr>
          <a:xfrm>
            <a:off x="6753944" y="2276872"/>
            <a:ext cx="914400" cy="9144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04248" y="2236802"/>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Tkh</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gk</a:t>
            </a:r>
            <a:r>
              <a:rPr lang="en-CA" sz="2000" b="1" kern="0" dirty="0" smtClean="0">
                <a:solidFill>
                  <a:schemeClr val="bg1"/>
                </a:solidFill>
                <a:latin typeface="DevLys 010" pitchFamily="2" charset="0"/>
              </a:rPr>
              <a:t>¡!</a:t>
            </a:r>
            <a:endParaRPr lang="en-CA" sz="2000" dirty="0">
              <a:solidFill>
                <a:schemeClr val="bg1"/>
              </a:solidFill>
            </a:endParaRPr>
          </a:p>
        </p:txBody>
      </p:sp>
      <p:pic>
        <p:nvPicPr>
          <p:cNvPr id="18" name="Picture 17"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22"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TextBox 30"/>
          <p:cNvSpPr txBox="1"/>
          <p:nvPr/>
        </p:nvSpPr>
        <p:spPr>
          <a:xfrm>
            <a:off x="7812360" y="6372036"/>
            <a:ext cx="1296144" cy="369332"/>
          </a:xfrm>
          <a:prstGeom prst="rect">
            <a:avLst/>
          </a:prstGeom>
          <a:noFill/>
        </p:spPr>
        <p:txBody>
          <a:bodyPr wrap="square" rtlCol="0">
            <a:spAutoFit/>
          </a:bodyPr>
          <a:lstStyle/>
          <a:p>
            <a:pPr algn="ctr"/>
            <a:r>
              <a:rPr lang="en-CA" dirty="0" smtClean="0">
                <a:solidFill>
                  <a:schemeClr val="bg1"/>
                </a:solidFill>
              </a:rPr>
              <a:t>53,54,55</a:t>
            </a:r>
            <a:endParaRPr lang="en-CA" dirty="0">
              <a:solidFill>
                <a:schemeClr val="bg1"/>
              </a:solidFill>
            </a:endParaRPr>
          </a:p>
        </p:txBody>
      </p:sp>
      <p:sp>
        <p:nvSpPr>
          <p:cNvPr id="32" name="TextBox 31"/>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endParaRPr lang="en-CA" sz="2000" dirty="0">
              <a:solidFill>
                <a:schemeClr val="bg1"/>
              </a:solidFil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9" name="Oval 48"/>
          <p:cNvSpPr/>
          <p:nvPr/>
        </p:nvSpPr>
        <p:spPr>
          <a:xfrm>
            <a:off x="1137320" y="1218456"/>
            <a:ext cx="914400" cy="914400"/>
          </a:xfrm>
          <a:prstGeom prst="ellipse">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0" name="Rounded Rectangle 49"/>
          <p:cNvSpPr/>
          <p:nvPr/>
        </p:nvSpPr>
        <p:spPr>
          <a:xfrm>
            <a:off x="876712" y="2176264"/>
            <a:ext cx="1463040" cy="1828800"/>
          </a:xfrm>
          <a:prstGeom prst="round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1" name="Rectangle 50"/>
          <p:cNvSpPr/>
          <p:nvPr/>
        </p:nvSpPr>
        <p:spPr>
          <a:xfrm>
            <a:off x="1273344" y="3861048"/>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2" name="Rectangle 51"/>
          <p:cNvSpPr/>
          <p:nvPr/>
        </p:nvSpPr>
        <p:spPr>
          <a:xfrm>
            <a:off x="1691680" y="3861048"/>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3" name="Title 1"/>
          <p:cNvSpPr txBox="1">
            <a:spLocks/>
          </p:cNvSpPr>
          <p:nvPr/>
        </p:nvSpPr>
        <p:spPr bwMode="auto">
          <a:xfrm>
            <a:off x="2412206" y="197768"/>
            <a:ext cx="6480274" cy="1143000"/>
          </a:xfrm>
          <a:prstGeom prst="rect">
            <a:avLst/>
          </a:prstGeom>
          <a:noFill/>
          <a:ln w="9525">
            <a:noFill/>
            <a:miter lim="800000"/>
            <a:headEnd/>
            <a:tailEnd/>
          </a:ln>
        </p:spPr>
        <p:txBody>
          <a:bodyPr/>
          <a:lstStyle/>
          <a:p>
            <a:r>
              <a:rPr lang="en-CA" altLang="ko-KR" sz="2800" b="1" dirty="0" smtClean="0">
                <a:solidFill>
                  <a:schemeClr val="bg1"/>
                </a:solidFill>
                <a:latin typeface="Calibri" pitchFamily="34" charset="0"/>
                <a:ea typeface="Gulim" pitchFamily="34" charset="-127"/>
              </a:rPr>
              <a:t>“</a:t>
            </a:r>
            <a:r>
              <a:rPr lang="en-CA" altLang="ko-KR" sz="2800" b="1" kern="0" dirty="0" err="1" smtClean="0">
                <a:solidFill>
                  <a:schemeClr val="bg1"/>
                </a:solidFill>
                <a:latin typeface="DevLys 010" pitchFamily="2" charset="0"/>
              </a:rPr>
              <a:t>tks</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eq</a:t>
            </a:r>
            <a:r>
              <a:rPr lang="en-CA" altLang="ko-KR" sz="2800" b="1" kern="0" dirty="0" smtClean="0">
                <a:solidFill>
                  <a:schemeClr val="bg1"/>
                </a:solidFill>
                <a:latin typeface="DevLys 010" pitchFamily="2" charset="0"/>
              </a:rPr>
              <a:t>&gt; </a:t>
            </a:r>
            <a:r>
              <a:rPr lang="en-CA" altLang="ko-KR" sz="2800" b="1" kern="0" dirty="0" err="1" smtClean="0">
                <a:solidFill>
                  <a:schemeClr val="bg1"/>
                </a:solidFill>
                <a:latin typeface="DevLys 010" pitchFamily="2" charset="0"/>
              </a:rPr>
              <a:t>ij</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fo’okl</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djsxk</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tSlk</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ifo</a:t>
            </a:r>
            <a:r>
              <a:rPr lang="en-CA" altLang="ko-KR" sz="2800" b="1" kern="0" dirty="0" smtClean="0">
                <a:solidFill>
                  <a:schemeClr val="bg1"/>
                </a:solidFill>
                <a:latin typeface="DevLys 010" pitchFamily="2" charset="0"/>
              </a:rPr>
              <a:t>='</a:t>
            </a:r>
            <a:r>
              <a:rPr lang="en-CA" altLang="ko-KR" sz="2800" b="1" kern="0" dirty="0" err="1" smtClean="0">
                <a:solidFill>
                  <a:schemeClr val="bg1"/>
                </a:solidFill>
                <a:latin typeface="DevLys 010" pitchFamily="2" charset="0"/>
              </a:rPr>
              <a:t>kkL</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esa</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vk;k</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gS</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mlds</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ân</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esa</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ls</a:t>
            </a:r>
            <a:r>
              <a:rPr lang="en-CA" altLang="ko-KR" sz="2800" b="1" kern="0" dirty="0" smtClean="0">
                <a:solidFill>
                  <a:schemeClr val="bg1"/>
                </a:solidFill>
                <a:latin typeface="DevLys 010" pitchFamily="2" charset="0"/>
              </a:rPr>
              <a:t> thou </a:t>
            </a:r>
            <a:r>
              <a:rPr lang="en-CA" altLang="ko-KR" sz="2800" b="1" kern="0" dirty="0" err="1" smtClean="0">
                <a:solidFill>
                  <a:schemeClr val="bg1"/>
                </a:solidFill>
                <a:latin typeface="DevLys 010" pitchFamily="2" charset="0"/>
              </a:rPr>
              <a:t>ds</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ty</a:t>
            </a:r>
            <a:r>
              <a:rPr lang="en-CA" altLang="ko-KR" sz="2800" b="1" kern="0" dirty="0" smtClean="0">
                <a:solidFill>
                  <a:schemeClr val="bg1"/>
                </a:solidFill>
                <a:latin typeface="DevLys 010" pitchFamily="2" charset="0"/>
              </a:rPr>
              <a:t> dh </a:t>
            </a:r>
            <a:r>
              <a:rPr lang="en-CA" altLang="ko-KR" sz="2800" b="1" kern="0" dirty="0" err="1" smtClean="0">
                <a:solidFill>
                  <a:schemeClr val="bg1"/>
                </a:solidFill>
                <a:latin typeface="DevLys 010" pitchFamily="2" charset="0"/>
              </a:rPr>
              <a:t>ufn;k</a:t>
            </a:r>
            <a:r>
              <a:rPr lang="en-CA" altLang="ko-KR" sz="2800" b="1" kern="0" dirty="0" smtClean="0">
                <a:solidFill>
                  <a:schemeClr val="bg1"/>
                </a:solidFill>
                <a:latin typeface="DevLys 010" pitchFamily="2" charset="0"/>
              </a:rPr>
              <a:t>¡ cg </a:t>
            </a:r>
            <a:r>
              <a:rPr lang="en-CA" altLang="ko-KR" sz="2800" b="1" kern="0" dirty="0" err="1" smtClean="0">
                <a:solidFill>
                  <a:schemeClr val="bg1"/>
                </a:solidFill>
                <a:latin typeface="DevLys 010" pitchFamily="2" charset="0"/>
              </a:rPr>
              <a:t>fudysaxhAmlus</a:t>
            </a:r>
            <a:r>
              <a:rPr lang="en-CA" altLang="ko-KR" sz="2800" b="1" kern="0" dirty="0" smtClean="0">
                <a:solidFill>
                  <a:schemeClr val="bg1"/>
                </a:solidFill>
                <a:latin typeface="DevLys 010" pitchFamily="2" charset="0"/>
              </a:rPr>
              <a:t> ;g </a:t>
            </a:r>
            <a:r>
              <a:rPr lang="en-CA" altLang="ko-KR" sz="2800" b="1" kern="0" dirty="0" err="1" smtClean="0">
                <a:solidFill>
                  <a:schemeClr val="bg1"/>
                </a:solidFill>
                <a:latin typeface="DevLys 010" pitchFamily="2" charset="0"/>
              </a:rPr>
              <a:t>opu</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ifo</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vkRek</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ds</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fo"k</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esa</a:t>
            </a:r>
            <a:r>
              <a:rPr lang="en-CA" altLang="ko-KR" sz="2800" b="1" kern="0" dirty="0" smtClean="0">
                <a:solidFill>
                  <a:schemeClr val="bg1"/>
                </a:solidFill>
                <a:latin typeface="DevLys 010" pitchFamily="2" charset="0"/>
              </a:rPr>
              <a:t> </a:t>
            </a:r>
            <a:r>
              <a:rPr lang="en-CA" altLang="ko-KR" sz="2800" b="1" kern="0" dirty="0" err="1" smtClean="0">
                <a:solidFill>
                  <a:schemeClr val="bg1"/>
                </a:solidFill>
                <a:latin typeface="DevLys 010" pitchFamily="2" charset="0"/>
              </a:rPr>
              <a:t>dgk</a:t>
            </a:r>
            <a:r>
              <a:rPr lang="en-CA" altLang="ko-KR" sz="2800" b="1" kern="0" dirty="0" smtClean="0">
                <a:solidFill>
                  <a:schemeClr val="bg1"/>
                </a:solidFill>
                <a:latin typeface="DevLys 010" pitchFamily="2" charset="0"/>
              </a:rPr>
              <a:t>-------</a:t>
            </a:r>
            <a:r>
              <a:rPr lang="en-CA" altLang="ko-KR" sz="2800" b="1" dirty="0" smtClean="0">
                <a:solidFill>
                  <a:schemeClr val="bg1"/>
                </a:solidFill>
                <a:latin typeface="Calibri" pitchFamily="34" charset="0"/>
                <a:ea typeface="Gulim" pitchFamily="34" charset="-127"/>
              </a:rPr>
              <a:t>” </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wgUuk</a:t>
            </a:r>
            <a:r>
              <a:rPr lang="en-CA" sz="2800" b="1" kern="0" dirty="0" smtClean="0">
                <a:solidFill>
                  <a:schemeClr val="bg1"/>
                </a:solidFill>
                <a:latin typeface="DevLys 010" pitchFamily="2" charset="0"/>
              </a:rPr>
              <a:t> 7%38&amp;39</a:t>
            </a:r>
            <a:endParaRPr lang="en-US" sz="2800" b="1" dirty="0">
              <a:solidFill>
                <a:schemeClr val="bg1"/>
              </a:solidFill>
              <a:latin typeface="Calibri" pitchFamily="34" charset="0"/>
            </a:endParaRPr>
          </a:p>
        </p:txBody>
      </p:sp>
      <p:sp>
        <p:nvSpPr>
          <p:cNvPr id="54" name="Oval 53"/>
          <p:cNvSpPr/>
          <p:nvPr/>
        </p:nvSpPr>
        <p:spPr>
          <a:xfrm>
            <a:off x="6228184" y="3645024"/>
            <a:ext cx="720725" cy="6477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5" name="Oval 54"/>
          <p:cNvSpPr/>
          <p:nvPr/>
        </p:nvSpPr>
        <p:spPr>
          <a:xfrm>
            <a:off x="4716016" y="1988840"/>
            <a:ext cx="720725" cy="647700"/>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6" name="Oval 55"/>
          <p:cNvSpPr/>
          <p:nvPr/>
        </p:nvSpPr>
        <p:spPr>
          <a:xfrm>
            <a:off x="7452320" y="2565276"/>
            <a:ext cx="719137" cy="6477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7" name="Rounded Rectangle 56"/>
          <p:cNvSpPr/>
          <p:nvPr/>
        </p:nvSpPr>
        <p:spPr>
          <a:xfrm>
            <a:off x="4572000" y="2637532"/>
            <a:ext cx="1008063" cy="1079500"/>
          </a:xfrm>
          <a:prstGeom prst="round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8" name="Rectangle 57"/>
          <p:cNvSpPr/>
          <p:nvPr/>
        </p:nvSpPr>
        <p:spPr>
          <a:xfrm>
            <a:off x="478814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9" name="Rectangle 58"/>
          <p:cNvSpPr/>
          <p:nvPr/>
        </p:nvSpPr>
        <p:spPr>
          <a:xfrm>
            <a:off x="6660232" y="4725144"/>
            <a:ext cx="214313"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0" name="Rectangle 59"/>
          <p:cNvSpPr/>
          <p:nvPr/>
        </p:nvSpPr>
        <p:spPr>
          <a:xfrm>
            <a:off x="514818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1" name="Rectangle 60"/>
          <p:cNvSpPr/>
          <p:nvPr/>
        </p:nvSpPr>
        <p:spPr>
          <a:xfrm>
            <a:off x="6300192" y="4725144"/>
            <a:ext cx="215900"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2" name="Rectangle 61"/>
          <p:cNvSpPr/>
          <p:nvPr/>
        </p:nvSpPr>
        <p:spPr>
          <a:xfrm>
            <a:off x="7884368" y="393305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3" name="Rectangle 62"/>
          <p:cNvSpPr/>
          <p:nvPr/>
        </p:nvSpPr>
        <p:spPr>
          <a:xfrm>
            <a:off x="7524328" y="393305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4" name="Rounded Rectangle 63"/>
          <p:cNvSpPr/>
          <p:nvPr/>
        </p:nvSpPr>
        <p:spPr>
          <a:xfrm>
            <a:off x="7308304" y="3213596"/>
            <a:ext cx="1008063" cy="10795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5" name="Rounded Rectangle 64"/>
          <p:cNvSpPr/>
          <p:nvPr/>
        </p:nvSpPr>
        <p:spPr>
          <a:xfrm>
            <a:off x="6156176" y="4293096"/>
            <a:ext cx="863624" cy="936104"/>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6" name="TextBox 45"/>
          <p:cNvSpPr txBox="1">
            <a:spLocks noChangeArrowheads="1"/>
          </p:cNvSpPr>
          <p:nvPr/>
        </p:nvSpPr>
        <p:spPr bwMode="auto">
          <a:xfrm>
            <a:off x="2339752" y="4780309"/>
            <a:ext cx="3566160" cy="1384995"/>
          </a:xfrm>
          <a:prstGeom prst="rect">
            <a:avLst/>
          </a:prstGeom>
          <a:solidFill>
            <a:schemeClr val="tx1"/>
          </a:solidFill>
          <a:ln w="9525">
            <a:noFill/>
            <a:miter lim="800000"/>
            <a:headEnd/>
            <a:tailEnd/>
          </a:ln>
        </p:spPr>
        <p:txBody>
          <a:bodyPr wrap="square">
            <a:spAutoFit/>
          </a:bodyPr>
          <a:lstStyle/>
          <a:p>
            <a:pPr algn="ctr" eaLnBrk="0" hangingPunct="0"/>
            <a:r>
              <a:rPr lang="en-CA" sz="2800" b="1" kern="0" dirty="0" err="1" smtClean="0">
                <a:solidFill>
                  <a:srgbClr val="FF0000"/>
                </a:solidFill>
                <a:latin typeface="DevLys 010" pitchFamily="2" charset="0"/>
              </a:rPr>
              <a:t>gekjs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ân;ksa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nwljksa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fy</a:t>
            </a:r>
            <a:r>
              <a:rPr lang="en-CA" sz="2800" b="1" kern="0" dirty="0" smtClean="0">
                <a:solidFill>
                  <a:srgbClr val="FF0000"/>
                </a:solidFill>
                <a:latin typeface="DevLys 010" pitchFamily="2" charset="0"/>
              </a:rPr>
              <a:t>, thou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ty</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ufn;ka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cgrh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US" sz="2800" b="1" dirty="0">
              <a:solidFill>
                <a:srgbClr val="FF0000"/>
              </a:solidFill>
              <a:latin typeface="Calibri" pitchFamily="34" charset="0"/>
            </a:endParaRPr>
          </a:p>
        </p:txBody>
      </p:sp>
      <p:sp>
        <p:nvSpPr>
          <p:cNvPr id="67" name="Freeform 66"/>
          <p:cNvSpPr/>
          <p:nvPr/>
        </p:nvSpPr>
        <p:spPr>
          <a:xfrm>
            <a:off x="1979712" y="2492896"/>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68" name="Freeform 67"/>
          <p:cNvSpPr/>
          <p:nvPr/>
        </p:nvSpPr>
        <p:spPr>
          <a:xfrm>
            <a:off x="2138387" y="2667695"/>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69" name="Freeform 68"/>
          <p:cNvSpPr/>
          <p:nvPr/>
        </p:nvSpPr>
        <p:spPr>
          <a:xfrm>
            <a:off x="2339752" y="2883719"/>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70" name="Freeform 69"/>
          <p:cNvSpPr/>
          <p:nvPr/>
        </p:nvSpPr>
        <p:spPr>
          <a:xfrm>
            <a:off x="1850355" y="2307655"/>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71" name="Freeform 70"/>
          <p:cNvSpPr/>
          <p:nvPr/>
        </p:nvSpPr>
        <p:spPr>
          <a:xfrm>
            <a:off x="3146499" y="3501008"/>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72" name="Freeform 71"/>
          <p:cNvSpPr/>
          <p:nvPr/>
        </p:nvSpPr>
        <p:spPr>
          <a:xfrm>
            <a:off x="3434531" y="3717032"/>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73" name="Freeform 72"/>
          <p:cNvSpPr/>
          <p:nvPr/>
        </p:nvSpPr>
        <p:spPr>
          <a:xfrm>
            <a:off x="2858467" y="3315767"/>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74" name="Freeform 73"/>
          <p:cNvSpPr/>
          <p:nvPr/>
        </p:nvSpPr>
        <p:spPr>
          <a:xfrm>
            <a:off x="2570435" y="3099743"/>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pic>
        <p:nvPicPr>
          <p:cNvPr id="75" name="Picture 74" descr="small dove.png"/>
          <p:cNvPicPr>
            <a:picLocks noChangeAspect="1"/>
          </p:cNvPicPr>
          <p:nvPr/>
        </p:nvPicPr>
        <p:blipFill>
          <a:blip r:embed="rId2" cstate="print"/>
          <a:stretch>
            <a:fillRect/>
          </a:stretch>
        </p:blipFill>
        <p:spPr>
          <a:xfrm>
            <a:off x="921414" y="2317696"/>
            <a:ext cx="1346330" cy="1399336"/>
          </a:xfrm>
          <a:prstGeom prst="rect">
            <a:avLst/>
          </a:prstGeom>
        </p:spPr>
      </p:pic>
      <p:sp>
        <p:nvSpPr>
          <p:cNvPr id="76" name="Rectangle 75"/>
          <p:cNvSpPr/>
          <p:nvPr/>
        </p:nvSpPr>
        <p:spPr>
          <a:xfrm rot="16200000">
            <a:off x="-516614" y="287689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77" name="Picture 76"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78"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79" name="TextBox 78"/>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a:t>
            </a:r>
            <a:endParaRPr lang="en-CA" sz="2000" dirty="0">
              <a:solidFill>
                <a:schemeClr val="bg1"/>
              </a:solidFill>
            </a:endParaRPr>
          </a:p>
        </p:txBody>
      </p:sp>
      <p:sp>
        <p:nvSpPr>
          <p:cNvPr id="80" name="TextBox 79"/>
          <p:cNvSpPr txBox="1"/>
          <p:nvPr/>
        </p:nvSpPr>
        <p:spPr>
          <a:xfrm>
            <a:off x="971600" y="5661248"/>
            <a:ext cx="864096" cy="1015663"/>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eSa</a:t>
            </a:r>
            <a:r>
              <a:rPr lang="en-CA" sz="2000" b="1" kern="0" dirty="0" smtClean="0">
                <a:solidFill>
                  <a:schemeClr val="bg1"/>
                </a:solidFill>
                <a:latin typeface="DevLys 010" pitchFamily="2" charset="0"/>
              </a:rPr>
              <a:t>!</a:t>
            </a:r>
          </a:p>
          <a:p>
            <a:pPr algn="ctr"/>
            <a:r>
              <a:rPr lang="en-CA" sz="2000" b="1" kern="0" dirty="0" err="1" smtClean="0">
                <a:solidFill>
                  <a:schemeClr val="bg1"/>
                </a:solidFill>
                <a:latin typeface="DevLys 010" pitchFamily="2" charset="0"/>
              </a:rPr>
              <a:t>eSa</a:t>
            </a:r>
            <a:r>
              <a:rPr lang="en-CA" sz="2000" b="1" kern="0" dirty="0" smtClean="0">
                <a:solidFill>
                  <a:schemeClr val="bg1"/>
                </a:solidFill>
                <a:latin typeface="DevLys 010" pitchFamily="2" charset="0"/>
              </a:rPr>
              <a:t>!</a:t>
            </a:r>
          </a:p>
          <a:p>
            <a:pPr algn="ctr"/>
            <a:r>
              <a:rPr lang="en-CA" sz="2000" b="1" kern="0" dirty="0" err="1" smtClean="0">
                <a:solidFill>
                  <a:schemeClr val="bg1"/>
                </a:solidFill>
                <a:latin typeface="DevLys 010" pitchFamily="2" charset="0"/>
              </a:rPr>
              <a:t>eS</a:t>
            </a:r>
            <a:r>
              <a:rPr lang="en-CA" sz="2000" b="1" kern="0" dirty="0" smtClean="0">
                <a:solidFill>
                  <a:schemeClr val="bg1"/>
                </a:solidFill>
                <a:latin typeface="DevLys 010" pitchFamily="2" charset="0"/>
              </a:rPr>
              <a:t>!</a:t>
            </a:r>
            <a:endParaRPr lang="en-CA" sz="2000" dirty="0">
              <a:solidFill>
                <a:schemeClr val="bg1"/>
              </a:solidFill>
            </a:endParaRPr>
          </a:p>
        </p:txBody>
      </p:sp>
      <p:sp>
        <p:nvSpPr>
          <p:cNvPr id="81" name="TextBox 80"/>
          <p:cNvSpPr txBox="1"/>
          <p:nvPr/>
        </p:nvSpPr>
        <p:spPr>
          <a:xfrm>
            <a:off x="8532440" y="6381328"/>
            <a:ext cx="576064" cy="369332"/>
          </a:xfrm>
          <a:prstGeom prst="rect">
            <a:avLst/>
          </a:prstGeom>
          <a:noFill/>
        </p:spPr>
        <p:txBody>
          <a:bodyPr wrap="square" rtlCol="0">
            <a:spAutoFit/>
          </a:bodyPr>
          <a:lstStyle/>
          <a:p>
            <a:r>
              <a:rPr lang="en-CA" dirty="0" smtClean="0">
                <a:solidFill>
                  <a:schemeClr val="bg1"/>
                </a:solidFill>
              </a:rPr>
              <a:t>51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38" name="Picture 2" descr="cup runs over.jpg"/>
          <p:cNvPicPr>
            <a:picLocks noChangeAspect="1"/>
          </p:cNvPicPr>
          <p:nvPr/>
        </p:nvPicPr>
        <p:blipFill>
          <a:blip r:embed="rId2" cstate="print"/>
          <a:srcRect/>
          <a:stretch>
            <a:fillRect/>
          </a:stretch>
        </p:blipFill>
        <p:spPr bwMode="auto">
          <a:xfrm>
            <a:off x="107504" y="188913"/>
            <a:ext cx="4459287" cy="6432550"/>
          </a:xfrm>
          <a:prstGeom prst="rect">
            <a:avLst/>
          </a:prstGeom>
          <a:noFill/>
          <a:ln w="9525">
            <a:noFill/>
            <a:miter lim="800000"/>
            <a:headEnd/>
            <a:tailEnd/>
          </a:ln>
        </p:spPr>
      </p:pic>
      <p:sp>
        <p:nvSpPr>
          <p:cNvPr id="39" name="Smiley Face 38"/>
          <p:cNvSpPr/>
          <p:nvPr/>
        </p:nvSpPr>
        <p:spPr>
          <a:xfrm>
            <a:off x="2051720" y="2492375"/>
            <a:ext cx="792162" cy="792163"/>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0" name="Smiley Face 39"/>
          <p:cNvSpPr/>
          <p:nvPr/>
        </p:nvSpPr>
        <p:spPr>
          <a:xfrm>
            <a:off x="971600" y="2708275"/>
            <a:ext cx="792163" cy="792163"/>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1" name="Smiley Face 40"/>
          <p:cNvSpPr/>
          <p:nvPr/>
        </p:nvSpPr>
        <p:spPr>
          <a:xfrm>
            <a:off x="1691680" y="3284538"/>
            <a:ext cx="792163" cy="792162"/>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2" name="Smiley Face 41"/>
          <p:cNvSpPr/>
          <p:nvPr/>
        </p:nvSpPr>
        <p:spPr>
          <a:xfrm>
            <a:off x="1403648" y="4149725"/>
            <a:ext cx="792163" cy="792163"/>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3" name="Smiley Face 42"/>
          <p:cNvSpPr/>
          <p:nvPr/>
        </p:nvSpPr>
        <p:spPr>
          <a:xfrm>
            <a:off x="2195736" y="4221163"/>
            <a:ext cx="792162" cy="792162"/>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4" name="Rectangle 43"/>
          <p:cNvSpPr/>
          <p:nvPr/>
        </p:nvSpPr>
        <p:spPr>
          <a:xfrm>
            <a:off x="-108520" y="5517232"/>
            <a:ext cx="2088232" cy="615553"/>
          </a:xfrm>
          <a:prstGeom prst="rect">
            <a:avLst/>
          </a:prstGeom>
        </p:spPr>
        <p:txBody>
          <a:bodyPr wrap="square">
            <a:spAutoFit/>
          </a:bodyPr>
          <a:lstStyle/>
          <a:p>
            <a:pPr algn="ctr"/>
            <a:r>
              <a:rPr lang="en-CA" sz="800" dirty="0" smtClean="0">
                <a:solidFill>
                  <a:schemeClr val="tx1">
                    <a:lumMod val="65000"/>
                  </a:schemeClr>
                </a:solidFill>
              </a:rPr>
              <a:t>Dove, Bible and cup</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45" name="Picture 44" descr="small dove.png"/>
          <p:cNvPicPr>
            <a:picLocks noChangeAspect="1"/>
          </p:cNvPicPr>
          <p:nvPr/>
        </p:nvPicPr>
        <p:blipFill>
          <a:blip r:embed="rId3" cstate="print"/>
          <a:stretch>
            <a:fillRect/>
          </a:stretch>
        </p:blipFill>
        <p:spPr>
          <a:xfrm>
            <a:off x="971600" y="620688"/>
            <a:ext cx="1539192" cy="1599791"/>
          </a:xfrm>
          <a:prstGeom prst="rect">
            <a:avLst/>
          </a:prstGeom>
        </p:spPr>
      </p:pic>
      <p:sp>
        <p:nvSpPr>
          <p:cNvPr id="46" name="TextBox 45"/>
          <p:cNvSpPr txBox="1"/>
          <p:nvPr/>
        </p:nvSpPr>
        <p:spPr>
          <a:xfrm>
            <a:off x="5292080" y="332656"/>
            <a:ext cx="3168352" cy="954107"/>
          </a:xfrm>
          <a:prstGeom prst="rect">
            <a:avLst/>
          </a:prstGeom>
          <a:solidFill>
            <a:schemeClr val="tx1"/>
          </a:solidFill>
        </p:spPr>
        <p:txBody>
          <a:bodyPr wrap="square" rtlCol="0">
            <a:spAutoFit/>
          </a:bodyPr>
          <a:lstStyle/>
          <a:p>
            <a:pPr algn="ctr"/>
            <a:r>
              <a:rPr lang="en-CA" sz="2800" b="1" kern="0" dirty="0" err="1" smtClean="0">
                <a:solidFill>
                  <a:srgbClr val="FF0000"/>
                </a:solidFill>
                <a:latin typeface="DevLys 010" pitchFamily="2" charset="0"/>
              </a:rPr>
              <a:t>Ikfo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Mwcs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a:t>
            </a:r>
            <a:r>
              <a:rPr lang="en-CA" sz="2800" b="1" kern="0" dirty="0" smtClean="0">
                <a:solidFill>
                  <a:srgbClr val="FF0000"/>
                </a:solidFill>
                <a:latin typeface="DevLys 010" pitchFamily="2" charset="0"/>
              </a:rPr>
              <a:t> </a:t>
            </a:r>
            <a:r>
              <a:rPr lang="en-CA" sz="2800" b="1" dirty="0" smtClean="0">
                <a:solidFill>
                  <a:srgbClr val="FF0000"/>
                </a:solidFill>
                <a:latin typeface="Calibri" pitchFamily="34" charset="0"/>
              </a:rPr>
              <a:t> </a:t>
            </a:r>
            <a:endParaRPr lang="en-CA" sz="2800" dirty="0"/>
          </a:p>
        </p:txBody>
      </p:sp>
      <p:pic>
        <p:nvPicPr>
          <p:cNvPr id="47" name="Picture 46"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48" name="TextBox 47"/>
          <p:cNvSpPr txBox="1"/>
          <p:nvPr/>
        </p:nvSpPr>
        <p:spPr>
          <a:xfrm>
            <a:off x="8172400"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a:t>
            </a:r>
            <a:endParaRPr lang="en-CA" sz="2000" dirty="0">
              <a:solidFill>
                <a:schemeClr val="bg1"/>
              </a:solidFill>
            </a:endParaRPr>
          </a:p>
        </p:txBody>
      </p:sp>
      <p:sp>
        <p:nvSpPr>
          <p:cNvPr id="49"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50" name="Title 7"/>
          <p:cNvSpPr txBox="1">
            <a:spLocks/>
          </p:cNvSpPr>
          <p:nvPr/>
        </p:nvSpPr>
        <p:spPr bwMode="auto">
          <a:xfrm>
            <a:off x="4788024" y="2636912"/>
            <a:ext cx="4186237"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mj-lt"/>
                <a:ea typeface="+mj-ea"/>
                <a:cs typeface="+mj-cs"/>
              </a:rPr>
              <a:t/>
            </a:r>
            <a:br>
              <a:rPr kumimoji="0" lang="en-CA" sz="2800" b="1" i="0" u="none" strike="noStrike" kern="0" cap="none" spc="0" normalizeH="0" baseline="0" noProof="0" dirty="0" smtClean="0">
                <a:ln>
                  <a:noFill/>
                </a:ln>
                <a:solidFill>
                  <a:srgbClr val="FF0000"/>
                </a:solidFill>
                <a:effectLst/>
                <a:uLnTx/>
                <a:uFillTx/>
                <a:latin typeface="+mj-lt"/>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effectLst/>
                <a:uLnTx/>
                <a:uFillTx/>
                <a:latin typeface="Calibri" pitchFamily="34" charset="0"/>
                <a:ea typeface="+mj-ea"/>
                <a:cs typeface="+mj-cs"/>
              </a:rPr>
              <a:t>“</a:t>
            </a:r>
            <a:r>
              <a:rPr lang="en-CA" sz="2800" b="1" kern="0" noProof="0" dirty="0" err="1" smtClean="0">
                <a:latin typeface="DevLys 010" pitchFamily="2" charset="0"/>
              </a:rPr>
              <a:t>D;ksafd</a:t>
            </a:r>
            <a:r>
              <a:rPr lang="en-CA" sz="2800" b="1" kern="0" noProof="0" dirty="0" smtClean="0">
                <a:latin typeface="DevLys 010" pitchFamily="2" charset="0"/>
              </a:rPr>
              <a:t> ;</a:t>
            </a:r>
            <a:r>
              <a:rPr lang="en-CA" sz="2800" b="1" kern="0" noProof="0" dirty="0" err="1" smtClean="0">
                <a:latin typeface="DevLys 010" pitchFamily="2" charset="0"/>
              </a:rPr>
              <a:t>wgUuk</a:t>
            </a:r>
            <a:r>
              <a:rPr lang="en-CA" sz="2800" b="1" kern="0" noProof="0" dirty="0" smtClean="0">
                <a:latin typeface="DevLys 010" pitchFamily="2" charset="0"/>
              </a:rPr>
              <a:t> us </a:t>
            </a:r>
            <a:r>
              <a:rPr lang="en-CA" sz="2800" b="1" kern="0" noProof="0" dirty="0" err="1" smtClean="0">
                <a:latin typeface="DevLys 010" pitchFamily="2" charset="0"/>
              </a:rPr>
              <a:t>rks</a:t>
            </a:r>
            <a:r>
              <a:rPr lang="en-CA" sz="2800" b="1" kern="0" noProof="0" dirty="0" smtClean="0">
                <a:latin typeface="DevLys 010" pitchFamily="2" charset="0"/>
              </a:rPr>
              <a:t> </a:t>
            </a:r>
            <a:r>
              <a:rPr lang="en-CA" sz="2800" b="1" kern="0" noProof="0" dirty="0" err="1" smtClean="0">
                <a:latin typeface="DevLys 010" pitchFamily="2" charset="0"/>
              </a:rPr>
              <a:t>ikuh</a:t>
            </a:r>
            <a:r>
              <a:rPr lang="en-CA" sz="2800" b="1" kern="0" noProof="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cifrLek</a:t>
            </a:r>
            <a:r>
              <a:rPr lang="en-CA" sz="2800" b="1" kern="0" dirty="0" smtClean="0">
                <a:latin typeface="DevLys 010" pitchFamily="2" charset="0"/>
              </a:rPr>
              <a:t> </a:t>
            </a:r>
            <a:r>
              <a:rPr lang="en-CA" sz="2800" b="1" kern="0" dirty="0" err="1" smtClean="0">
                <a:latin typeface="DevLys 010" pitchFamily="2" charset="0"/>
              </a:rPr>
              <a:t>fn;k</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ijUrq</a:t>
            </a:r>
            <a:r>
              <a:rPr lang="en-CA" sz="2800" b="1" kern="0" dirty="0" smtClean="0">
                <a:latin typeface="DevLys 010" pitchFamily="2" charset="0"/>
              </a:rPr>
              <a:t> </a:t>
            </a:r>
            <a:r>
              <a:rPr lang="en-CA" sz="2800" b="1" kern="0" dirty="0" err="1" smtClean="0">
                <a:latin typeface="DevLys 010" pitchFamily="2" charset="0"/>
              </a:rPr>
              <a:t>FkksM+s</a:t>
            </a:r>
            <a:r>
              <a:rPr lang="en-CA" sz="2800" b="1" kern="0" dirty="0" smtClean="0">
                <a:latin typeface="DevLys 010" pitchFamily="2" charset="0"/>
              </a:rPr>
              <a:t> </a:t>
            </a:r>
            <a:r>
              <a:rPr lang="en-CA" sz="2800" b="1" kern="0" dirty="0" err="1" smtClean="0">
                <a:latin typeface="DevLys 010" pitchFamily="2" charset="0"/>
              </a:rPr>
              <a:t>fnuksa</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ckn</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cifrLek</a:t>
            </a:r>
            <a:r>
              <a:rPr lang="en-CA" sz="2800" b="1" kern="0" dirty="0" smtClean="0">
                <a:latin typeface="DevLys 010" pitchFamily="2" charset="0"/>
              </a:rPr>
              <a:t> </a:t>
            </a:r>
            <a:r>
              <a:rPr lang="en-CA" sz="2800" b="1" kern="0" dirty="0" err="1" smtClean="0">
                <a:latin typeface="DevLys 010" pitchFamily="2" charset="0"/>
              </a:rPr>
              <a:t>ikvksxs</a:t>
            </a:r>
            <a:r>
              <a:rPr lang="en-CA" sz="2800" b="1" kern="0" dirty="0" smtClean="0">
                <a:latin typeface="DevLys 010" pitchFamily="2" charset="0"/>
              </a:rPr>
              <a:t>-------</a:t>
            </a:r>
            <a:r>
              <a:rPr lang="en-CA" sz="2800" b="1" kern="0" dirty="0" err="1" smtClean="0">
                <a:latin typeface="DevLys 010" pitchFamily="2" charset="0"/>
              </a:rPr>
              <a:t>ijUrq</a:t>
            </a:r>
            <a:r>
              <a:rPr lang="en-CA" sz="2800" b="1" kern="0" dirty="0" smtClean="0">
                <a:latin typeface="DevLys 010" pitchFamily="2" charset="0"/>
              </a:rPr>
              <a:t> </a:t>
            </a:r>
            <a:r>
              <a:rPr lang="en-CA" sz="2800" b="1" kern="0" dirty="0" err="1" smtClean="0">
                <a:latin typeface="DevLys 010" pitchFamily="2" charset="0"/>
              </a:rPr>
              <a:t>tc</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vk,xk</a:t>
            </a:r>
            <a:r>
              <a:rPr lang="en-CA" sz="2800" b="1" kern="0" dirty="0" smtClean="0">
                <a:latin typeface="DevLys 010" pitchFamily="2" charset="0"/>
              </a:rPr>
              <a:t> </a:t>
            </a:r>
            <a:r>
              <a:rPr lang="en-CA" sz="2800" b="1" kern="0" dirty="0" err="1" smtClean="0">
                <a:latin typeface="DevLys 010" pitchFamily="2" charset="0"/>
              </a:rPr>
              <a:t>rc</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lkeF;Z</a:t>
            </a:r>
            <a:r>
              <a:rPr lang="en-CA" sz="2800" b="1" kern="0" dirty="0" smtClean="0">
                <a:latin typeface="DevLys 010" pitchFamily="2" charset="0"/>
              </a:rPr>
              <a:t> </a:t>
            </a:r>
            <a:r>
              <a:rPr lang="en-CA" sz="2800" b="1" kern="0" dirty="0" err="1" smtClean="0">
                <a:latin typeface="DevLys 010" pitchFamily="2" charset="0"/>
              </a:rPr>
              <a:t>ikvksxs</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kyse</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lkjs</a:t>
            </a:r>
            <a:r>
              <a:rPr lang="en-CA" sz="2800" b="1" kern="0" dirty="0" smtClean="0">
                <a:latin typeface="DevLys 010" pitchFamily="2" charset="0"/>
              </a:rPr>
              <a:t> ;</a:t>
            </a:r>
            <a:r>
              <a:rPr lang="en-CA" sz="2800" b="1" kern="0" dirty="0" err="1" smtClean="0">
                <a:latin typeface="DevLys 010" pitchFamily="2" charset="0"/>
              </a:rPr>
              <a:t>gwfn;k</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lkefj;k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i`Foh</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Nksj</a:t>
            </a:r>
            <a:r>
              <a:rPr lang="en-CA" sz="2800" b="1" kern="0" dirty="0" smtClean="0">
                <a:latin typeface="DevLys 010" pitchFamily="2" charset="0"/>
              </a:rPr>
              <a:t> rd </a:t>
            </a:r>
            <a:r>
              <a:rPr lang="en-CA" sz="2800" b="1" kern="0" dirty="0" err="1" smtClean="0">
                <a:latin typeface="DevLys 010" pitchFamily="2" charset="0"/>
              </a:rPr>
              <a:t>esjs</a:t>
            </a:r>
            <a:r>
              <a:rPr lang="en-CA" sz="2800" b="1" kern="0" dirty="0" smtClean="0">
                <a:latin typeface="DevLys 010" pitchFamily="2" charset="0"/>
              </a:rPr>
              <a:t> </a:t>
            </a:r>
            <a:r>
              <a:rPr lang="en-CA" sz="2800" b="1" kern="0" dirty="0" err="1" smtClean="0">
                <a:latin typeface="DevLys 010" pitchFamily="2" charset="0"/>
              </a:rPr>
              <a:t>xokg</a:t>
            </a:r>
            <a:r>
              <a:rPr lang="en-CA" sz="2800" b="1" kern="0" dirty="0" smtClean="0">
                <a:latin typeface="DevLys 010" pitchFamily="2" charset="0"/>
              </a:rPr>
              <a:t> </a:t>
            </a:r>
            <a:r>
              <a:rPr lang="en-CA" sz="2800" b="1" kern="0" dirty="0" err="1" smtClean="0">
                <a:latin typeface="DevLys 010" pitchFamily="2" charset="0"/>
              </a:rPr>
              <a:t>gksxs</a:t>
            </a:r>
            <a:r>
              <a:rPr lang="en-CA" sz="2800" b="1" kern="0" dirty="0" smtClean="0">
                <a:latin typeface="DevLys 010" pitchFamily="2" charset="0"/>
              </a:rPr>
              <a:t>-----</a:t>
            </a:r>
            <a:r>
              <a:rPr kumimoji="0" lang="en-CA" sz="2800" b="1" i="0" u="none" strike="noStrike" kern="0" cap="none" spc="0" normalizeH="0" baseline="0" noProof="0" dirty="0" smtClean="0">
                <a:ln>
                  <a:noFill/>
                </a:ln>
                <a:effectLst/>
                <a:uLnTx/>
                <a:uFillTx/>
                <a:latin typeface="Calibri" pitchFamily="34" charset="0"/>
                <a:ea typeface="+mj-ea"/>
                <a:cs typeface="+mj-cs"/>
              </a:rPr>
              <a:t>” </a:t>
            </a:r>
            <a:br>
              <a:rPr kumimoji="0" lang="en-CA" sz="2800" b="1" i="0" u="none" strike="noStrike" kern="0" cap="none" spc="0" normalizeH="0" baseline="0" noProof="0" dirty="0" smtClean="0">
                <a:ln>
                  <a:noFill/>
                </a:ln>
                <a:effectLst/>
                <a:uLnTx/>
                <a:uFillTx/>
                <a:latin typeface="Calibri" pitchFamily="34" charset="0"/>
                <a:ea typeface="+mj-ea"/>
                <a:cs typeface="+mj-cs"/>
              </a:rPr>
            </a:br>
            <a:r>
              <a:rPr lang="en-CA" sz="2800" b="1" kern="0" dirty="0" smtClean="0">
                <a:latin typeface="DevLys 010" pitchFamily="2" charset="0"/>
              </a:rPr>
              <a:t> </a:t>
            </a:r>
            <a:r>
              <a:rPr lang="en-CA" sz="2800" b="1" kern="0" dirty="0" err="1" smtClean="0">
                <a:latin typeface="DevLys 010" pitchFamily="2" charset="0"/>
              </a:rPr>
              <a:t>izsfjrksa</a:t>
            </a:r>
            <a:r>
              <a:rPr lang="en-CA" sz="2800" b="1" kern="0" dirty="0" smtClean="0">
                <a:latin typeface="DevLys 010" pitchFamily="2" charset="0"/>
              </a:rPr>
              <a:t> </a:t>
            </a:r>
            <a:r>
              <a:rPr kumimoji="0" lang="en-CA" sz="2800" b="1" i="0" u="none" strike="noStrike" kern="0" cap="none" spc="0" normalizeH="0" baseline="0" noProof="0" dirty="0" smtClean="0">
                <a:ln>
                  <a:noFill/>
                </a:ln>
                <a:effectLst/>
                <a:uLnTx/>
                <a:uFillTx/>
                <a:latin typeface="Calibri" pitchFamily="34" charset="0"/>
                <a:ea typeface="+mj-ea"/>
                <a:cs typeface="+mj-cs"/>
              </a:rPr>
              <a:t> 1:5, 8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sp>
        <p:nvSpPr>
          <p:cNvPr id="51" name="TextBox 50"/>
          <p:cNvSpPr txBox="1"/>
          <p:nvPr/>
        </p:nvSpPr>
        <p:spPr>
          <a:xfrm>
            <a:off x="107504" y="6309320"/>
            <a:ext cx="576064" cy="369332"/>
          </a:xfrm>
          <a:prstGeom prst="rect">
            <a:avLst/>
          </a:prstGeom>
          <a:noFill/>
        </p:spPr>
        <p:txBody>
          <a:bodyPr wrap="square" rtlCol="0">
            <a:spAutoFit/>
          </a:bodyPr>
          <a:lstStyle/>
          <a:p>
            <a:pPr algn="ctr"/>
            <a:r>
              <a:rPr lang="en-CA" dirty="0" smtClean="0"/>
              <a:t>52</a:t>
            </a:r>
            <a:endParaRPr lang="en-CA"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a:xfrm>
            <a:off x="7164288" y="0"/>
            <a:ext cx="2016224" cy="6858000"/>
          </a:xfrm>
          <a:solidFill>
            <a:schemeClr val="bg1"/>
          </a:solidFill>
        </p:spPr>
        <p:txBody>
          <a:bodyPr>
            <a:normAutofit/>
          </a:bodyPr>
          <a:lstStyle/>
          <a:p>
            <a:r>
              <a:rPr lang="en-CA" sz="2400" kern="0" dirty="0" err="1" smtClean="0">
                <a:solidFill>
                  <a:srgbClr val="FFFF00"/>
                </a:solidFill>
                <a:latin typeface="DevLys 010" pitchFamily="2" charset="0"/>
              </a:rPr>
              <a:t>Eklhg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Ikjes’oj</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vuqxzg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ku</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gesa</a:t>
            </a:r>
            <a:r>
              <a:rPr lang="en-CA" sz="2400" kern="0" dirty="0" smtClean="0">
                <a:solidFill>
                  <a:srgbClr val="FFFF00"/>
                </a:solidFill>
                <a:latin typeface="DevLys 010" pitchFamily="2" charset="0"/>
              </a:rPr>
              <a:t> m)</a:t>
            </a:r>
            <a:r>
              <a:rPr lang="en-CA" sz="2400" kern="0" dirty="0" err="1" smtClean="0">
                <a:solidFill>
                  <a:srgbClr val="FFFF00"/>
                </a:solidFill>
                <a:latin typeface="DevLys 010" pitchFamily="2" charset="0"/>
              </a:rPr>
              <a:t>kj</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izkIr</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djus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ds</a:t>
            </a:r>
            <a:r>
              <a:rPr lang="en-CA" sz="2400" kern="0" dirty="0" smtClean="0">
                <a:solidFill>
                  <a:srgbClr val="FFFF00"/>
                </a:solidFill>
                <a:latin typeface="DevLys 010" pitchFamily="2" charset="0"/>
              </a:rPr>
              <a:t> le; </a:t>
            </a:r>
            <a:r>
              <a:rPr lang="en-CA" sz="2400" kern="0" dirty="0" err="1" smtClean="0">
                <a:solidFill>
                  <a:srgbClr val="FFFF00"/>
                </a:solidFill>
                <a:latin typeface="DevLys 010" pitchFamily="2" charset="0"/>
              </a:rPr>
              <a:t>esa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gh</a:t>
            </a:r>
            <a:r>
              <a:rPr lang="en-CA" sz="2400" kern="0" dirty="0" smtClean="0">
                <a:solidFill>
                  <a:srgbClr val="FFFF00"/>
                </a:solidFill>
                <a:latin typeface="DevLys 010" pitchFamily="2" charset="0"/>
              </a:rPr>
              <a:t> ns </a:t>
            </a:r>
            <a:r>
              <a:rPr lang="en-CA" sz="2400" kern="0" dirty="0" err="1" smtClean="0">
                <a:solidFill>
                  <a:srgbClr val="FFFF00"/>
                </a:solidFill>
                <a:latin typeface="DevLys 010" pitchFamily="2" charset="0"/>
              </a:rPr>
              <a:t>fn;k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x;kA</a:t>
            </a:r>
            <a:r>
              <a:rPr lang="en-CA" sz="2400" kern="0" dirty="0" smtClean="0">
                <a:solidFill>
                  <a:srgbClr val="FFFF00"/>
                </a:solidFill>
                <a:latin typeface="DevLys 010" pitchFamily="2" charset="0"/>
              </a:rPr>
              <a:t> </a:t>
            </a:r>
            <a:r>
              <a:rPr lang="en-IN" sz="2400" kern="0" dirty="0" smtClean="0">
                <a:solidFill>
                  <a:srgbClr val="FFFF00"/>
                </a:solidFill>
                <a:latin typeface="DevLys 010" pitchFamily="2" charset="0"/>
              </a:rPr>
              <a:t>^^</a:t>
            </a:r>
            <a:r>
              <a:rPr lang="en-CA" sz="2400" kern="0" dirty="0" err="1" smtClean="0">
                <a:solidFill>
                  <a:srgbClr val="FFFF00"/>
                </a:solidFill>
                <a:latin typeface="DevLys 010" pitchFamily="2" charset="0"/>
              </a:rPr>
              <a:t>elhg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gksrs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gq</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ifo</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vkRek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Mwcs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gq</a:t>
            </a:r>
            <a:r>
              <a:rPr lang="en-CA" sz="2400" kern="0" dirty="0" smtClean="0">
                <a:solidFill>
                  <a:srgbClr val="FFFF00"/>
                </a:solidFill>
                <a:latin typeface="DevLys 010" pitchFamily="2" charset="0"/>
              </a:rPr>
              <a:t>, u </a:t>
            </a:r>
            <a:r>
              <a:rPr lang="en-CA" sz="2400" kern="0" dirty="0" err="1" smtClean="0">
                <a:solidFill>
                  <a:srgbClr val="FFFF00"/>
                </a:solidFill>
                <a:latin typeface="DevLys 010" pitchFamily="2" charset="0"/>
              </a:rPr>
              <a:t>gksuk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lEHko</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ugaha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gSA</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slk</a:t>
            </a:r>
            <a:r>
              <a:rPr lang="en-CA" sz="2400" kern="0" dirty="0" smtClean="0">
                <a:solidFill>
                  <a:srgbClr val="FFFF00"/>
                </a:solidFill>
                <a:latin typeface="DevLys 010" pitchFamily="2" charset="0"/>
              </a:rPr>
              <a:t> u </a:t>
            </a:r>
            <a:r>
              <a:rPr lang="en-CA" sz="2400" kern="0" dirty="0" err="1" smtClean="0">
                <a:solidFill>
                  <a:srgbClr val="FFFF00"/>
                </a:solidFill>
                <a:latin typeface="DevLys 010" pitchFamily="2" charset="0"/>
              </a:rPr>
              <a:t>gks</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fd</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elhg</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dk</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Øwl</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O;FkZ</a:t>
            </a:r>
            <a:r>
              <a:rPr lang="en-CA" sz="2400" kern="0" dirty="0" smtClean="0">
                <a:solidFill>
                  <a:srgbClr val="FFFF00"/>
                </a:solidFill>
                <a:latin typeface="DevLys 010" pitchFamily="2" charset="0"/>
              </a:rPr>
              <a:t> </a:t>
            </a:r>
            <a:r>
              <a:rPr lang="en-CA" sz="2400" kern="0" dirty="0" err="1" smtClean="0">
                <a:solidFill>
                  <a:srgbClr val="FFFF00"/>
                </a:solidFill>
                <a:latin typeface="DevLys 010" pitchFamily="2" charset="0"/>
              </a:rPr>
              <a:t>Bgjs</a:t>
            </a:r>
            <a:r>
              <a:rPr lang="en-CA" sz="2400" kern="0" dirty="0" smtClean="0">
                <a:solidFill>
                  <a:srgbClr val="FFFF00"/>
                </a:solidFill>
                <a:latin typeface="DevLys 010" pitchFamily="2" charset="0"/>
              </a:rPr>
              <a:t/>
            </a:r>
            <a:br>
              <a:rPr lang="en-CA" sz="2400" kern="0" dirty="0" smtClean="0">
                <a:solidFill>
                  <a:srgbClr val="FFFF00"/>
                </a:solidFill>
                <a:latin typeface="DevLys 010" pitchFamily="2" charset="0"/>
              </a:rPr>
            </a:br>
            <a:r>
              <a:rPr lang="en-CA" sz="2400" kern="0" dirty="0" smtClean="0">
                <a:solidFill>
                  <a:srgbClr val="FFFF00"/>
                </a:solidFill>
                <a:latin typeface="DevLys 010" pitchFamily="2" charset="0"/>
              </a:rPr>
              <a:t>¼1 </a:t>
            </a:r>
            <a:r>
              <a:rPr lang="en-CA" sz="2400" kern="0" dirty="0" err="1" smtClean="0">
                <a:solidFill>
                  <a:srgbClr val="FFFF00"/>
                </a:solidFill>
                <a:latin typeface="DevLys 010" pitchFamily="2" charset="0"/>
              </a:rPr>
              <a:t>dqfj</a:t>
            </a:r>
            <a:r>
              <a:rPr lang="en-CA" sz="2400" kern="0" dirty="0" smtClean="0">
                <a:solidFill>
                  <a:srgbClr val="FFFF00"/>
                </a:solidFill>
                <a:latin typeface="DevLys 010" pitchFamily="2" charset="0"/>
              </a:rPr>
              <a:t>- 1%17½</a:t>
            </a:r>
            <a:endParaRPr lang="en-CA" sz="2400" b="1" dirty="0">
              <a:solidFill>
                <a:srgbClr val="FFFF00"/>
              </a:solidFill>
              <a:latin typeface="Calibri"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944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lvl="0" algn="ctr">
              <a:spcAft>
                <a:spcPts val="0"/>
              </a:spcAft>
            </a:pPr>
            <a:r>
              <a:rPr lang="en-CA" altLang="ko-KR" sz="1000" kern="0" dirty="0" err="1" smtClean="0">
                <a:solidFill>
                  <a:schemeClr val="bg1"/>
                </a:solidFill>
                <a:latin typeface="DevLys 010" pitchFamily="2" charset="0"/>
              </a:rPr>
              <a:t>Ikjes’oj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vFkkZr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kehZ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Bgjk;s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endPar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spcAft>
                <a:spcPts val="0"/>
              </a:spcAft>
            </a:pP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kern="0" dirty="0" err="1" smtClean="0">
                <a:solidFill>
                  <a:schemeClr val="bg1"/>
                </a:solidFill>
                <a:latin typeface="DevLys 010" pitchFamily="2" charset="0"/>
              </a:rPr>
              <a:t>nke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pqdk;k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x;k</a:t>
            </a:r>
            <a:r>
              <a:rPr lang="en-CA" altLang="ko-KR" sz="1000" kern="0" dirty="0" smtClean="0">
                <a:solidFill>
                  <a:schemeClr val="bg1"/>
                </a:solidFill>
                <a:latin typeface="DevLys 010" pitchFamily="2" charset="0"/>
              </a:rPr>
              <a:t> </a:t>
            </a: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izkIr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ikiksa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Øks</a:t>
            </a:r>
            <a:r>
              <a:rPr lang="en-CA" altLang="ko-KR" sz="1000" kern="0" dirty="0" smtClean="0">
                <a:solidFill>
                  <a:schemeClr val="bg1"/>
                </a:solidFill>
                <a:latin typeface="DevLys 010" pitchFamily="2" charset="0"/>
              </a:rPr>
              <a:t>/k </a:t>
            </a:r>
            <a:r>
              <a:rPr lang="en-CA" altLang="ko-KR" sz="1000" kern="0" dirty="0" err="1" smtClean="0">
                <a:solidFill>
                  <a:schemeClr val="bg1"/>
                </a:solidFill>
                <a:latin typeface="DevLys 010" pitchFamily="2" charset="0"/>
              </a:rPr>
              <a:t>nwj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gqvk</a:t>
            </a:r>
            <a:endParaRPr lang="en-CA" altLang="ko-KR" sz="1000" kern="0" dirty="0" smtClean="0">
              <a:solidFill>
                <a:schemeClr val="bg1"/>
              </a:solidFill>
              <a:latin typeface="DevLys 010" pitchFamily="2" charset="0"/>
            </a:endParaRPr>
          </a:p>
          <a:p>
            <a:pPr lvl="0" algn="ctr">
              <a:spcAft>
                <a:spcPts val="0"/>
              </a:spcAft>
            </a:pP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kek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lkFk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kkfUr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esy</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feyki</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jktnwr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vuUr</a:t>
            </a:r>
            <a:r>
              <a:rPr lang="en-CA" altLang="ko-KR" sz="1000" kern="0" dirty="0" smtClean="0">
                <a:solidFill>
                  <a:schemeClr val="bg1"/>
                </a:solidFill>
                <a:latin typeface="DevLys 010" pitchFamily="2" charset="0"/>
              </a:rPr>
              <a:t> thou  </a:t>
            </a:r>
            <a:r>
              <a:rPr lang="en-CA" altLang="ko-KR" sz="1000" kern="0" dirty="0" err="1" smtClean="0">
                <a:solidFill>
                  <a:schemeClr val="bg1"/>
                </a:solidFill>
                <a:latin typeface="DevLys 010" pitchFamily="2" charset="0"/>
              </a:rPr>
              <a:t>Lohd`r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xzg.k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Hkjs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ifjiw.kZ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vk’kh"kksa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vk’khf"kr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cqf</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kqf</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dj.k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kdkj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NqMk+dj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mlds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fiz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iq</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T;ksafr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izos’k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feydj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efUnj</a:t>
            </a:r>
            <a:r>
              <a:rPr lang="en-CA" sz="1000" dirty="0" smtClean="0">
                <a:solidFill>
                  <a:schemeClr val="bg1"/>
                </a:solidFill>
                <a:latin typeface="DevLys 010" pitchFamily="2" charset="0"/>
              </a:rPr>
              <a:t> curs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jgrk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muds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laxfr</a:t>
            </a:r>
            <a:r>
              <a:rPr lang="en-CA" sz="1000" dirty="0" smtClean="0">
                <a:solidFill>
                  <a:schemeClr val="bg1"/>
                </a:solidFill>
                <a:latin typeface="DevLys 010" pitchFamily="2" charset="0"/>
              </a:rPr>
              <a:t> j[</a:t>
            </a:r>
            <a:r>
              <a:rPr lang="en-CA" sz="1000" dirty="0" err="1" smtClean="0">
                <a:solidFill>
                  <a:schemeClr val="bg1"/>
                </a:solidFill>
                <a:latin typeface="DevLys 010" pitchFamily="2" charset="0"/>
              </a:rPr>
              <a:t>krs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rd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igq¡p</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flagklu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vuqxzzg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lkjh</a:t>
            </a:r>
            <a:r>
              <a:rPr lang="en-CA" sz="1000" dirty="0" smtClean="0">
                <a:solidFill>
                  <a:schemeClr val="bg1"/>
                </a:solidFill>
                <a:latin typeface="DevLys 010" pitchFamily="2" charset="0"/>
              </a:rPr>
              <a:t> t:jrsa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opu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bLrseky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eè;LFk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eè;LFkrk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cpko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leFkZu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nyhy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ifgus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izdkj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Øwl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p&lt;+k,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fojkteku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Nqis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iqjkuk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";Ro </a:t>
            </a:r>
            <a:r>
              <a:rPr lang="en-CA" sz="1000" dirty="0" err="1" smtClean="0">
                <a:solidFill>
                  <a:schemeClr val="bg1"/>
                </a:solidFill>
                <a:latin typeface="DevLys 010" pitchFamily="2" charset="0"/>
              </a:rPr>
              <a:t>ej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mRiUUk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xqykeh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vkt+kn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kkfeZdrk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vkSt+kj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dh N=</a:t>
            </a:r>
            <a:r>
              <a:rPr lang="en-CA" sz="1000" dirty="0" err="1" smtClean="0">
                <a:solidFill>
                  <a:schemeClr val="bg1"/>
                </a:solidFill>
                <a:latin typeface="DevLys 010" pitchFamily="2" charset="0"/>
              </a:rPr>
              <a:t>Nk;k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thou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us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izse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m.Msyk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iw.kZ</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ty</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ufn;k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cgrh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Mwcs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xzg.k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ojnku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mrjrk</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vfHkf"kDr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eqgj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tkfeu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fl[</a:t>
            </a:r>
            <a:r>
              <a:rPr lang="en-CA" sz="1000" dirty="0" err="1" smtClean="0">
                <a:solidFill>
                  <a:schemeClr val="bg1"/>
                </a:solidFill>
                <a:latin typeface="DevLys 010" pitchFamily="2" charset="0"/>
              </a:rPr>
              <a:t>kkrk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vxqokbZ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ysikyd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Lohdkj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Hkstk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lsok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bPNk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migkjksa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kruk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vuqlkj</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rkfd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ldsaA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lkeF;Z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kfDrA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jpukA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mRlo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fQjrk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vax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dyhfl;k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ftldk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HkkbZ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cgu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kyrk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tqM+h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Mkfy;k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pquk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oa'k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jkt&amp;in</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kkjh</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ktdksa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lekt</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fut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Lons'kh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ukxfjd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efgek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gksxsa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mifLFkfr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fl) </a:t>
            </a:r>
            <a:r>
              <a:rPr lang="en-CA" sz="1000" dirty="0" err="1" smtClean="0">
                <a:solidFill>
                  <a:schemeClr val="bg1"/>
                </a:solidFill>
                <a:latin typeface="DevLys 010" pitchFamily="2" charset="0"/>
              </a:rPr>
              <a:t>gksrs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lqjf</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LoxhZ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djok;kA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vkuUn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okys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Øks</a:t>
            </a:r>
            <a:r>
              <a:rPr lang="en-CA" sz="1000" dirty="0" smtClean="0">
                <a:solidFill>
                  <a:schemeClr val="bg1"/>
                </a:solidFill>
                <a:latin typeface="DevLys 010" pitchFamily="2" charset="0"/>
              </a:rPr>
              <a:t>/k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NqM+k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dk;Z</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iqu:fRFkr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esEus</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nqYgu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vk¡lw</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IkksaN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psgjk</a:t>
            </a:r>
            <a:r>
              <a:rPr lang="en-CA" sz="1000" dirty="0" smtClean="0">
                <a:solidFill>
                  <a:schemeClr val="bg1"/>
                </a:solidFill>
                <a:latin typeface="DevLys 010" pitchFamily="2" charset="0"/>
              </a:rPr>
              <a:t> ns[</a:t>
            </a:r>
            <a:r>
              <a:rPr lang="en-CA" sz="1000" dirty="0" err="1" smtClean="0">
                <a:solidFill>
                  <a:schemeClr val="bg1"/>
                </a:solidFill>
                <a:latin typeface="DevLys 010" pitchFamily="2" charset="0"/>
              </a:rPr>
              <a:t>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ges'kk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djsxsaA</a:t>
            </a:r>
            <a:r>
              <a:rPr lang="en-CA" sz="1000" dirty="0" smtClean="0">
                <a:solidFill>
                  <a:schemeClr val="bg1"/>
                </a:solidFill>
                <a:latin typeface="DevLys 010" pitchFamily="2" charset="0"/>
              </a:rPr>
              <a:t>  </a:t>
            </a:r>
          </a:p>
          <a:p>
            <a:r>
              <a:rPr lang="en-CA" sz="1000" b="1" dirty="0" smtClean="0">
                <a:solidFill>
                  <a:schemeClr val="bg1"/>
                </a:solidFill>
                <a:latin typeface="DevLys 010" pitchFamily="2" charset="0"/>
              </a:rPr>
              <a:t>                                                                 </a:t>
            </a:r>
            <a:r>
              <a:rPr lang="en-CA" sz="1400" b="1" dirty="0" err="1" smtClean="0">
                <a:solidFill>
                  <a:schemeClr val="bg1"/>
                </a:solidFill>
                <a:latin typeface="DevLys 010" pitchFamily="2" charset="0"/>
              </a:rPr>
              <a:t>u;h</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okpk</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esa</a:t>
            </a:r>
            <a:r>
              <a:rPr lang="en-CA" sz="1400" b="1" dirty="0" smtClean="0">
                <a:solidFill>
                  <a:schemeClr val="bg1"/>
                </a:solidFill>
                <a:latin typeface="DevLys 010" pitchFamily="2" charset="0"/>
              </a:rPr>
              <a:t> </a:t>
            </a:r>
          </a:p>
          <a:p>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NqVdkjk</a:t>
            </a:r>
            <a:r>
              <a:rPr lang="en-CA" sz="1400" b="1" dirty="0" smtClean="0">
                <a:solidFill>
                  <a:schemeClr val="bg1"/>
                </a:solidFill>
                <a:latin typeface="DevLys 010" pitchFamily="2" charset="0"/>
              </a:rPr>
              <a:t> o </a:t>
            </a:r>
            <a:r>
              <a:rPr lang="en-CA" sz="1400" b="1" dirty="0" err="1" smtClean="0">
                <a:solidFill>
                  <a:schemeClr val="bg1"/>
                </a:solidFill>
                <a:latin typeface="DevLys 010" pitchFamily="2" charset="0"/>
              </a:rPr>
              <a:t>izse</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Ikk;k</a:t>
            </a:r>
            <a:r>
              <a:rPr lang="en-CA" sz="1400" b="1"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smtClean="0"/>
              <a:t> </a:t>
            </a:r>
            <a:endParaRPr lang="en-IN" sz="1050" dirty="0"/>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 name="Explosion 1 2"/>
          <p:cNvSpPr/>
          <p:nvPr/>
        </p:nvSpPr>
        <p:spPr>
          <a:xfrm>
            <a:off x="1224136" y="1"/>
            <a:ext cx="3851920" cy="321297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Arc 8"/>
          <p:cNvSpPr/>
          <p:nvPr/>
        </p:nvSpPr>
        <p:spPr>
          <a:xfrm rot="3099384" flipV="1">
            <a:off x="1229909" y="1754173"/>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2625361">
            <a:off x="-511424" y="2639460"/>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35849" name="TextBox 10"/>
          <p:cNvSpPr txBox="1">
            <a:spLocks noChangeArrowheads="1"/>
          </p:cNvSpPr>
          <p:nvPr/>
        </p:nvSpPr>
        <p:spPr bwMode="auto">
          <a:xfrm>
            <a:off x="2196133" y="1177588"/>
            <a:ext cx="2159843" cy="523220"/>
          </a:xfrm>
          <a:prstGeom prst="rect">
            <a:avLst/>
          </a:prstGeom>
          <a:noFill/>
          <a:ln w="9525">
            <a:noFill/>
            <a:miter lim="800000"/>
            <a:headEnd/>
            <a:tailEnd/>
          </a:ln>
        </p:spPr>
        <p:txBody>
          <a:bodyPr wrap="square">
            <a:spAutoFit/>
          </a:bodyPr>
          <a:lstStyle/>
          <a:p>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Ikjes’oj</a:t>
            </a:r>
            <a:r>
              <a:rPr lang="en-CA" sz="2800" b="1" kern="0" dirty="0" smtClean="0">
                <a:solidFill>
                  <a:schemeClr val="bg1"/>
                </a:solidFill>
                <a:latin typeface="DevLys 010" pitchFamily="2" charset="0"/>
              </a:rPr>
              <a:t> </a:t>
            </a:r>
            <a:endParaRPr lang="en-CA" sz="2800" b="1" dirty="0">
              <a:solidFill>
                <a:schemeClr val="bg1"/>
              </a:solidFill>
            </a:endParaRPr>
          </a:p>
        </p:txBody>
      </p:sp>
      <p:sp>
        <p:nvSpPr>
          <p:cNvPr id="16" name="Arc 15"/>
          <p:cNvSpPr/>
          <p:nvPr/>
        </p:nvSpPr>
        <p:spPr>
          <a:xfrm rot="3099384" flipV="1">
            <a:off x="1534709" y="1386430"/>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Arc 16"/>
          <p:cNvSpPr/>
          <p:nvPr/>
        </p:nvSpPr>
        <p:spPr>
          <a:xfrm rot="2625361">
            <a:off x="64640" y="2680823"/>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9" name="Oval 18"/>
          <p:cNvSpPr/>
          <p:nvPr/>
        </p:nvSpPr>
        <p:spPr>
          <a:xfrm>
            <a:off x="5076056" y="4725144"/>
            <a:ext cx="504056" cy="50405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5004048" y="5229200"/>
            <a:ext cx="648072" cy="79208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5364088"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5148064"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395536" y="3429000"/>
            <a:ext cx="3312368" cy="1815882"/>
          </a:xfrm>
          <a:prstGeom prst="rect">
            <a:avLst/>
          </a:prstGeom>
          <a:noFill/>
        </p:spPr>
        <p:txBody>
          <a:bodyPr wrap="square" rtlCol="0">
            <a:spAutoFit/>
          </a:bodyPr>
          <a:lstStyle/>
          <a:p>
            <a:endParaRPr lang="en-CA" sz="2800" b="1" dirty="0" smtClean="0">
              <a:latin typeface="Calibri" pitchFamily="34" charset="0"/>
            </a:endParaRPr>
          </a:p>
          <a:p>
            <a:r>
              <a:rPr lang="en-CA" sz="2800" b="1" dirty="0" smtClean="0">
                <a:latin typeface="Calibri" pitchFamily="34" charset="0"/>
              </a:rPr>
              <a:t>“</a:t>
            </a:r>
            <a:r>
              <a:rPr lang="en-CA" sz="2800" b="1" kern="0" dirty="0" smtClean="0">
                <a:solidFill>
                  <a:schemeClr val="bg1"/>
                </a:solidFill>
                <a:latin typeface="DevLys 010" pitchFamily="2" charset="0"/>
              </a:rPr>
              <a:t> </a:t>
            </a:r>
            <a:r>
              <a:rPr lang="en-CA" sz="2800" b="1" kern="0" dirty="0" err="1" smtClean="0">
                <a:latin typeface="DevLys 010" pitchFamily="2" charset="0"/>
              </a:rPr>
              <a:t>tc</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mrjsxk</a:t>
            </a:r>
            <a:r>
              <a:rPr lang="en-CA" sz="2800" b="1" kern="0" dirty="0" smtClean="0">
                <a:latin typeface="DevLys 010" pitchFamily="2" charset="0"/>
              </a:rPr>
              <a:t> </a:t>
            </a:r>
            <a:r>
              <a:rPr lang="en-CA" sz="2800" b="1" kern="0" dirty="0" err="1" smtClean="0">
                <a:latin typeface="DevLys 010" pitchFamily="2" charset="0"/>
              </a:rPr>
              <a:t>rks</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lkeF;Z</a:t>
            </a:r>
            <a:r>
              <a:rPr lang="en-CA" sz="2800" b="1" kern="0" dirty="0" smtClean="0">
                <a:latin typeface="DevLys 010" pitchFamily="2" charset="0"/>
              </a:rPr>
              <a:t> </a:t>
            </a:r>
            <a:r>
              <a:rPr lang="en-CA" sz="2800" b="1" kern="0" dirty="0" err="1" smtClean="0">
                <a:latin typeface="DevLys 010" pitchFamily="2" charset="0"/>
              </a:rPr>
              <a:t>ikvksxs</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dirty="0" smtClean="0">
                <a:latin typeface="Calibri" pitchFamily="34" charset="0"/>
              </a:rPr>
              <a:t>” </a:t>
            </a:r>
            <a:r>
              <a:rPr lang="en-CA" sz="2800" b="1" kern="0" dirty="0" err="1" smtClean="0">
                <a:latin typeface="DevLys 010" pitchFamily="2" charset="0"/>
              </a:rPr>
              <a:t>izsfjrksa</a:t>
            </a:r>
            <a:r>
              <a:rPr lang="en-CA" sz="2800" b="1" kern="0" dirty="0" smtClean="0">
                <a:latin typeface="DevLys 010" pitchFamily="2" charset="0"/>
              </a:rPr>
              <a:t> 1%8</a:t>
            </a:r>
            <a:endParaRPr lang="en-CA" dirty="0">
              <a:latin typeface="Calibri" pitchFamily="34" charset="0"/>
            </a:endParaRPr>
          </a:p>
        </p:txBody>
      </p:sp>
      <p:sp>
        <p:nvSpPr>
          <p:cNvPr id="27" name="TextBox 26"/>
          <p:cNvSpPr txBox="1"/>
          <p:nvPr/>
        </p:nvSpPr>
        <p:spPr>
          <a:xfrm>
            <a:off x="5508104" y="534159"/>
            <a:ext cx="3672408" cy="2246769"/>
          </a:xfrm>
          <a:prstGeom prst="rect">
            <a:avLst/>
          </a:prstGeom>
          <a:noFill/>
        </p:spPr>
        <p:txBody>
          <a:bodyPr wrap="square" rtlCol="0">
            <a:spAutoFit/>
          </a:bodyPr>
          <a:lstStyle/>
          <a:p>
            <a:r>
              <a:rPr lang="en-CA" sz="2800" b="1" dirty="0" smtClean="0">
                <a:latin typeface="Calibri" pitchFamily="34" charset="0"/>
              </a:rPr>
              <a:t>“</a:t>
            </a:r>
            <a:r>
              <a:rPr lang="en-CA" sz="2800" b="1" kern="0" dirty="0" err="1" smtClean="0">
                <a:latin typeface="DevLys 010" pitchFamily="2" charset="0"/>
              </a:rPr>
              <a:t>tc</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ckrsa</a:t>
            </a:r>
            <a:r>
              <a:rPr lang="en-CA" sz="2800" b="1" kern="0" dirty="0" smtClean="0">
                <a:latin typeface="DevLys 010" pitchFamily="2" charset="0"/>
              </a:rPr>
              <a:t> </a:t>
            </a:r>
            <a:r>
              <a:rPr lang="en-CA" sz="2800" b="1" kern="0" dirty="0" err="1" smtClean="0">
                <a:latin typeface="DevLys 010" pitchFamily="2" charset="0"/>
              </a:rPr>
              <a:t>djus</a:t>
            </a:r>
            <a:r>
              <a:rPr lang="en-CA" sz="2800" b="1" kern="0" dirty="0" smtClean="0">
                <a:latin typeface="DevLys 010" pitchFamily="2" charset="0"/>
              </a:rPr>
              <a:t> </a:t>
            </a:r>
            <a:r>
              <a:rPr lang="en-CA" sz="2800" b="1" kern="0" dirty="0" err="1" smtClean="0">
                <a:latin typeface="DevLys 010" pitchFamily="2" charset="0"/>
              </a:rPr>
              <a:t>yxk</a:t>
            </a:r>
            <a:r>
              <a:rPr lang="en-CA" sz="2800" b="1" kern="0" dirty="0" smtClean="0">
                <a:latin typeface="DevLys 010" pitchFamily="2" charset="0"/>
              </a:rPr>
              <a:t>] </a:t>
            </a:r>
            <a:r>
              <a:rPr lang="en-CA" sz="2800" b="1" kern="0" dirty="0" err="1" smtClean="0">
                <a:latin typeface="DevLys 010" pitchFamily="2" charset="0"/>
              </a:rPr>
              <a:t>rks</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mu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mlh</a:t>
            </a:r>
            <a:r>
              <a:rPr lang="en-CA" sz="2800" b="1" kern="0" dirty="0" smtClean="0">
                <a:latin typeface="DevLys 010" pitchFamily="2" charset="0"/>
              </a:rPr>
              <a:t> </a:t>
            </a:r>
            <a:r>
              <a:rPr lang="en-CA" sz="2800" b="1" kern="0" dirty="0" err="1" smtClean="0">
                <a:latin typeface="DevLys 010" pitchFamily="2" charset="0"/>
              </a:rPr>
              <a:t>jhfr</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mrjk</a:t>
            </a:r>
            <a:r>
              <a:rPr lang="en-CA" sz="2800" b="1" kern="0" dirty="0" smtClean="0">
                <a:latin typeface="DevLys 010" pitchFamily="2" charset="0"/>
              </a:rPr>
              <a:t> </a:t>
            </a:r>
            <a:r>
              <a:rPr lang="en-CA" sz="2800" b="1" kern="0" dirty="0" err="1" smtClean="0">
                <a:latin typeface="DevLys 010" pitchFamily="2" charset="0"/>
              </a:rPr>
              <a:t>ftl</a:t>
            </a:r>
            <a:r>
              <a:rPr lang="en-CA" sz="2800" b="1" kern="0" dirty="0" smtClean="0">
                <a:latin typeface="DevLys 010" pitchFamily="2" charset="0"/>
              </a:rPr>
              <a:t> </a:t>
            </a:r>
            <a:r>
              <a:rPr lang="en-CA" sz="2800" b="1" kern="0" dirty="0" err="1" smtClean="0">
                <a:latin typeface="DevLys 010" pitchFamily="2" charset="0"/>
              </a:rPr>
              <a:t>jhfr</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vkjEHk</a:t>
            </a:r>
            <a:r>
              <a:rPr lang="en-CA" sz="2800" b="1" kern="0" dirty="0" smtClean="0">
                <a:latin typeface="DevLys 010" pitchFamily="2" charset="0"/>
              </a:rPr>
              <a:t> </a:t>
            </a:r>
            <a:r>
              <a:rPr lang="en-CA" sz="2800" b="1" kern="0" dirty="0" err="1" smtClean="0">
                <a:latin typeface="DevLys 010" pitchFamily="2" charset="0"/>
              </a:rPr>
              <a:t>eas</a:t>
            </a:r>
            <a:r>
              <a:rPr lang="en-CA" sz="2800" b="1" kern="0" dirty="0" smtClean="0">
                <a:latin typeface="DevLys 010" pitchFamily="2" charset="0"/>
              </a:rPr>
              <a:t> </a:t>
            </a:r>
            <a:r>
              <a:rPr lang="en-CA" sz="2800" b="1" kern="0" dirty="0" err="1" smtClean="0">
                <a:latin typeface="DevLys 010" pitchFamily="2" charset="0"/>
              </a:rPr>
              <a:t>ge</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mrjk</a:t>
            </a:r>
            <a:r>
              <a:rPr lang="en-CA" sz="2800" b="1" kern="0" dirty="0" smtClean="0">
                <a:latin typeface="DevLys 010" pitchFamily="2" charset="0"/>
              </a:rPr>
              <a:t> </a:t>
            </a:r>
            <a:r>
              <a:rPr lang="en-CA" sz="2800" b="1" kern="0" dirty="0" err="1" smtClean="0">
                <a:latin typeface="DevLys 010" pitchFamily="2" charset="0"/>
              </a:rPr>
              <a:t>FkkA</a:t>
            </a:r>
            <a:r>
              <a:rPr lang="en-CA" sz="2800" b="1" kern="0" dirty="0" smtClean="0">
                <a:latin typeface="DevLys 010" pitchFamily="2" charset="0"/>
              </a:rPr>
              <a:t> </a:t>
            </a:r>
            <a:r>
              <a:rPr lang="en-CA" sz="2800" b="1" dirty="0" smtClean="0">
                <a:latin typeface="Calibri" pitchFamily="34" charset="0"/>
              </a:rPr>
              <a:t>” </a:t>
            </a:r>
          </a:p>
          <a:p>
            <a:r>
              <a:rPr lang="en-CA" sz="2800" b="1" kern="0" dirty="0" err="1" smtClean="0">
                <a:latin typeface="DevLys 010" pitchFamily="2" charset="0"/>
              </a:rPr>
              <a:t>izsfjrksa</a:t>
            </a:r>
            <a:r>
              <a:rPr lang="en-CA" sz="2800" b="1" kern="0" dirty="0" smtClean="0">
                <a:latin typeface="DevLys 010" pitchFamily="2" charset="0"/>
              </a:rPr>
              <a:t> 11%15</a:t>
            </a:r>
            <a:r>
              <a:rPr lang="en-CA" sz="2800" b="1" dirty="0" smtClean="0">
                <a:latin typeface="Calibri" pitchFamily="34" charset="0"/>
              </a:rPr>
              <a:t> </a:t>
            </a:r>
            <a:endParaRPr lang="en-CA" sz="2800" dirty="0">
              <a:latin typeface="Calibri" pitchFamily="34" charset="0"/>
            </a:endParaRPr>
          </a:p>
        </p:txBody>
      </p:sp>
      <p:pic>
        <p:nvPicPr>
          <p:cNvPr id="20" name="Picture 19" descr="dove and sword large cropped.png"/>
          <p:cNvPicPr>
            <a:picLocks noChangeAspect="1"/>
          </p:cNvPicPr>
          <p:nvPr/>
        </p:nvPicPr>
        <p:blipFill>
          <a:blip r:embed="rId2" cstate="print"/>
          <a:stretch>
            <a:fillRect/>
          </a:stretch>
        </p:blipFill>
        <p:spPr>
          <a:xfrm>
            <a:off x="4067944" y="3284984"/>
            <a:ext cx="1592795" cy="1648198"/>
          </a:xfrm>
          <a:prstGeom prst="rect">
            <a:avLst/>
          </a:prstGeom>
        </p:spPr>
      </p:pic>
      <p:sp>
        <p:nvSpPr>
          <p:cNvPr id="22" name="Rectangle 21"/>
          <p:cNvSpPr/>
          <p:nvPr/>
        </p:nvSpPr>
        <p:spPr>
          <a:xfrm>
            <a:off x="5220072" y="3356992"/>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25" name="Title 1"/>
          <p:cNvSpPr txBox="1">
            <a:spLocks/>
          </p:cNvSpPr>
          <p:nvPr/>
        </p:nvSpPr>
        <p:spPr bwMode="auto">
          <a:xfrm>
            <a:off x="6156176" y="4509120"/>
            <a:ext cx="2743200" cy="1280160"/>
          </a:xfrm>
          <a:prstGeom prst="rect">
            <a:avLst/>
          </a:prstGeom>
          <a:solidFill>
            <a:schemeClr val="tx1"/>
          </a:solidFill>
          <a:ln w="9525">
            <a:noFill/>
            <a:miter lim="800000"/>
            <a:headEnd/>
            <a:tailEnd/>
          </a:ln>
        </p:spPr>
        <p:txBody>
          <a:bodyPr anchor="ctr"/>
          <a:lstStyle/>
          <a:p>
            <a:pPr algn="ctr" eaLnBrk="0" hangingPunct="0">
              <a:defRPr/>
            </a:pPr>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mrjrk</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gesa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Hkjrk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CA" sz="2800" b="1" kern="0" dirty="0">
              <a:latin typeface="Calibri" pitchFamily="34" charset="0"/>
              <a:ea typeface="+mj-ea"/>
              <a:cs typeface="+mj-cs"/>
            </a:endParaRPr>
          </a:p>
        </p:txBody>
      </p:sp>
      <p:pic>
        <p:nvPicPr>
          <p:cNvPr id="18" name="Picture 1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28" name="TextBox 27"/>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29"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0" name="TextBox 29"/>
          <p:cNvSpPr txBox="1"/>
          <p:nvPr/>
        </p:nvSpPr>
        <p:spPr>
          <a:xfrm>
            <a:off x="8460432" y="6309320"/>
            <a:ext cx="576064" cy="369332"/>
          </a:xfrm>
          <a:prstGeom prst="rect">
            <a:avLst/>
          </a:prstGeom>
          <a:noFill/>
        </p:spPr>
        <p:txBody>
          <a:bodyPr wrap="square" rtlCol="0">
            <a:spAutoFit/>
          </a:bodyPr>
          <a:lstStyle/>
          <a:p>
            <a:r>
              <a:rPr lang="en-CA" dirty="0" smtClean="0">
                <a:solidFill>
                  <a:srgbClr val="FFFFFF"/>
                </a:solidFill>
              </a:rPr>
              <a:t>56</a:t>
            </a:r>
            <a:endParaRPr lang="en-CA" dirty="0">
              <a:solidFill>
                <a:srgbClr val="FFFFFF"/>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4" name="Picture 3" descr="114614.jpg"/>
          <p:cNvPicPr>
            <a:picLocks noChangeAspect="1"/>
          </p:cNvPicPr>
          <p:nvPr/>
        </p:nvPicPr>
        <p:blipFill>
          <a:blip r:embed="rId2" cstate="print"/>
          <a:stretch>
            <a:fillRect/>
          </a:stretch>
        </p:blipFill>
        <p:spPr>
          <a:xfrm>
            <a:off x="1449311" y="116632"/>
            <a:ext cx="6147025" cy="4032448"/>
          </a:xfrm>
          <a:prstGeom prst="rect">
            <a:avLst/>
          </a:prstGeom>
        </p:spPr>
      </p:pic>
      <p:sp>
        <p:nvSpPr>
          <p:cNvPr id="5" name="TextBox 4"/>
          <p:cNvSpPr txBox="1"/>
          <p:nvPr/>
        </p:nvSpPr>
        <p:spPr>
          <a:xfrm>
            <a:off x="179512" y="4293096"/>
            <a:ext cx="878497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blfy;s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rgbClr val="3333CC"/>
                </a:solidFill>
                <a:latin typeface="DevLys 010" pitchFamily="2" charset="0"/>
              </a:rPr>
              <a:t>elhg</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ds</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jktnwr</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gSa</a:t>
            </a:r>
            <a:r>
              <a:rPr lang="en-US" sz="2800" b="1" dirty="0" smtClean="0">
                <a:solidFill>
                  <a:srgbClr val="3333CC"/>
                </a:solidFill>
                <a:latin typeface="DevLys 010" pitchFamily="2" charset="0"/>
              </a:rPr>
              <a:t>( </a:t>
            </a:r>
            <a:r>
              <a:rPr lang="en-US" sz="2800" b="1" dirty="0" err="1" smtClean="0">
                <a:solidFill>
                  <a:schemeClr val="bg1"/>
                </a:solidFill>
                <a:latin typeface="DevLys 010" pitchFamily="2" charset="0"/>
              </a:rPr>
              <a:t>ekuksa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fourh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fuosnu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rgbClr val="3333CC"/>
                </a:solidFill>
                <a:latin typeface="DevLys 010" pitchFamily="2" charset="0"/>
              </a:rPr>
              <a:t>ijes’oj</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ds</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lkFk</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esy</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feyki</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dj</a:t>
            </a:r>
            <a:r>
              <a:rPr lang="en-US" sz="2800" b="1" dirty="0" smtClean="0">
                <a:solidFill>
                  <a:srgbClr val="3333CC"/>
                </a:solidFill>
                <a:latin typeface="DevLys 010" pitchFamily="2" charset="0"/>
              </a:rPr>
              <a:t> </a:t>
            </a:r>
            <a:r>
              <a:rPr lang="en-US" sz="2800" b="1" dirty="0" err="1" smtClean="0">
                <a:solidFill>
                  <a:srgbClr val="3333CC"/>
                </a:solidFill>
                <a:latin typeface="DevLys 010" pitchFamily="2" charset="0"/>
              </a:rPr>
              <a:t>yks</a:t>
            </a:r>
            <a:r>
              <a:rPr lang="en-US" sz="2800" b="1" dirty="0" err="1" smtClean="0">
                <a:solidFill>
                  <a:schemeClr val="bg1"/>
                </a:solidFill>
                <a:latin typeface="DevLys 010" pitchFamily="2" charset="0"/>
              </a:rPr>
              <a:t>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vKkr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Bgjk;k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mles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kkfeZdrk</a:t>
            </a:r>
            <a:r>
              <a:rPr lang="en-US" sz="2800" b="1" dirty="0" smtClean="0">
                <a:solidFill>
                  <a:schemeClr val="bg1"/>
                </a:solidFill>
                <a:latin typeface="DevLys 010" pitchFamily="2" charset="0"/>
              </a:rPr>
              <a:t> cu </a:t>
            </a:r>
            <a:r>
              <a:rPr lang="en-US" sz="2800" b="1" dirty="0" err="1" smtClean="0">
                <a:solidFill>
                  <a:schemeClr val="bg1"/>
                </a:solidFill>
                <a:latin typeface="DevLys 010" pitchFamily="2" charset="0"/>
              </a:rPr>
              <a:t>tk,a¡A</a:t>
            </a:r>
            <a:r>
              <a:rPr lang="en-CA" sz="2800" b="1" dirty="0" smtClean="0">
                <a:solidFill>
                  <a:schemeClr val="bg1"/>
                </a:solidFill>
                <a:latin typeface="Calibri" pitchFamily="34" charset="0"/>
                <a:cs typeface="Calibri" pitchFamily="34" charset="0"/>
              </a:rPr>
              <a:t>”                </a:t>
            </a:r>
            <a:r>
              <a:rPr lang="en-US" sz="2800" b="1" dirty="0" smtClean="0">
                <a:solidFill>
                  <a:schemeClr val="bg1"/>
                </a:solidFill>
                <a:latin typeface="DevLys 010" pitchFamily="2" charset="0"/>
              </a:rPr>
              <a:t>2 dqfj-5%20&amp;21</a:t>
            </a:r>
            <a:r>
              <a:rPr lang="en-US" sz="2800" b="1" dirty="0" smtClean="0">
                <a:solidFill>
                  <a:schemeClr val="bg1"/>
                </a:solidFill>
                <a:latin typeface="Calibri" pitchFamily="34" charset="0"/>
              </a:rPr>
              <a:t> </a:t>
            </a:r>
            <a:r>
              <a:rPr lang="en-CA" sz="2800" dirty="0" smtClean="0">
                <a:solidFill>
                  <a:schemeClr val="bg1"/>
                </a:solidFill>
              </a:rPr>
              <a:t/>
            </a:r>
            <a:br>
              <a:rPr lang="en-CA" sz="2800" dirty="0" smtClean="0">
                <a:solidFill>
                  <a:schemeClr val="bg1"/>
                </a:solidFill>
              </a:rPr>
            </a:br>
            <a:endParaRPr lang="en-CA" sz="2800" b="1" dirty="0">
              <a:solidFill>
                <a:schemeClr val="bg1"/>
              </a:solidFill>
              <a:latin typeface="Calibri" pitchFamily="34" charset="0"/>
            </a:endParaRPr>
          </a:p>
        </p:txBody>
      </p:sp>
      <p:sp>
        <p:nvSpPr>
          <p:cNvPr id="8" name="TextBox 7"/>
          <p:cNvSpPr txBox="1"/>
          <p:nvPr/>
        </p:nvSpPr>
        <p:spPr>
          <a:xfrm>
            <a:off x="1187624" y="3872081"/>
            <a:ext cx="6696744" cy="276999"/>
          </a:xfrm>
          <a:prstGeom prst="rect">
            <a:avLst/>
          </a:prstGeom>
          <a:noFill/>
        </p:spPr>
        <p:txBody>
          <a:bodyPr wrap="square" rtlCol="0">
            <a:spAutoFit/>
          </a:bodyPr>
          <a:lstStyle/>
          <a:p>
            <a:pPr algn="ctr"/>
            <a:r>
              <a:rPr lang="en-CA" sz="1200" dirty="0" smtClean="0">
                <a:solidFill>
                  <a:schemeClr val="tx1">
                    <a:lumMod val="95000"/>
                  </a:schemeClr>
                </a:solidFill>
              </a:rPr>
              <a:t>© iclickart.co.kr with permission from </a:t>
            </a:r>
            <a:r>
              <a:rPr lang="en-CA" sz="1200" dirty="0" err="1" smtClean="0">
                <a:solidFill>
                  <a:schemeClr val="tx1">
                    <a:lumMod val="95000"/>
                  </a:schemeClr>
                </a:solidFill>
              </a:rPr>
              <a:t>Iregihwek</a:t>
            </a:r>
            <a:r>
              <a:rPr lang="ko-KR" altLang="en-US" sz="1200" dirty="0" smtClean="0">
                <a:solidFill>
                  <a:schemeClr val="tx1">
                    <a:lumMod val="95000"/>
                  </a:schemeClr>
                </a:solidFill>
              </a:rPr>
              <a:t> </a:t>
            </a:r>
            <a:r>
              <a:rPr lang="en-CA" sz="1200" dirty="0" smtClean="0">
                <a:solidFill>
                  <a:schemeClr val="tx1">
                    <a:lumMod val="95000"/>
                  </a:schemeClr>
                </a:solidFill>
              </a:rPr>
              <a:t>print shop in </a:t>
            </a:r>
            <a:r>
              <a:rPr lang="en-CA" sz="1200" dirty="0" err="1" smtClean="0">
                <a:solidFill>
                  <a:schemeClr val="tx1">
                    <a:lumMod val="95000"/>
                  </a:schemeClr>
                </a:solidFill>
              </a:rPr>
              <a:t>Yeosu</a:t>
            </a:r>
            <a:r>
              <a:rPr lang="en-CA" sz="1200" dirty="0" smtClean="0">
                <a:solidFill>
                  <a:schemeClr val="tx1">
                    <a:lumMod val="95000"/>
                  </a:schemeClr>
                </a:solidFill>
              </a:rPr>
              <a:t>, South Korea</a:t>
            </a:r>
            <a:endParaRPr lang="en-CA" sz="1200" dirty="0">
              <a:solidFill>
                <a:schemeClr val="tx1">
                  <a:lumMod val="95000"/>
                </a:schemeClr>
              </a:solidFill>
            </a:endParaRPr>
          </a:p>
        </p:txBody>
      </p:sp>
      <p:sp>
        <p:nvSpPr>
          <p:cNvPr id="6" name="TextBox 5"/>
          <p:cNvSpPr txBox="1"/>
          <p:nvPr/>
        </p:nvSpPr>
        <p:spPr>
          <a:xfrm>
            <a:off x="72008" y="6453336"/>
            <a:ext cx="323528" cy="369332"/>
          </a:xfrm>
          <a:prstGeom prst="rect">
            <a:avLst/>
          </a:prstGeom>
          <a:noFill/>
        </p:spPr>
        <p:txBody>
          <a:bodyPr wrap="square" rtlCol="0">
            <a:spAutoFit/>
          </a:bodyPr>
          <a:lstStyle/>
          <a:p>
            <a:r>
              <a:rPr lang="en-CA" dirty="0" smtClean="0"/>
              <a:t>7</a:t>
            </a:r>
            <a:endParaRPr lang="en-CA" dirty="0"/>
          </a:p>
        </p:txBody>
      </p:sp>
      <p:sp>
        <p:nvSpPr>
          <p:cNvPr id="7" name="TextBox 6"/>
          <p:cNvSpPr txBox="1"/>
          <p:nvPr/>
        </p:nvSpPr>
        <p:spPr>
          <a:xfrm>
            <a:off x="0" y="44624"/>
            <a:ext cx="9144000" cy="461665"/>
          </a:xfrm>
          <a:prstGeom prst="rect">
            <a:avLst/>
          </a:prstGeom>
          <a:solidFill>
            <a:schemeClr val="tx1"/>
          </a:solidFill>
        </p:spPr>
        <p:txBody>
          <a:bodyPr wrap="square" rtlCol="0">
            <a:spAutoFit/>
          </a:bodyPr>
          <a:lstStyle/>
          <a:p>
            <a:pPr algn="ctr"/>
            <a:r>
              <a:rPr lang="hi-IN" sz="2400" b="1" dirty="0" smtClean="0">
                <a:solidFill>
                  <a:srgbClr val="FF0000"/>
                </a:solidFill>
              </a:rPr>
              <a:t>मसीह के राजदूत होने के लिए पवित्र आत्मा की शक्ति</a:t>
            </a:r>
            <a:endParaRPr lang="en-CA" sz="2400" dirty="0">
              <a:solidFill>
                <a:srgbClr val="FF0000"/>
              </a:solidFill>
              <a:latin typeface="Calibri" pitchFamily="34" charset="0"/>
            </a:endParaRPr>
          </a:p>
        </p:txBody>
      </p:sp>
      <p:pic>
        <p:nvPicPr>
          <p:cNvPr id="9" name="Picture 8" descr="angry-face-01s.gif"/>
          <p:cNvPicPr>
            <a:picLocks noChangeAspect="1"/>
          </p:cNvPicPr>
          <p:nvPr/>
        </p:nvPicPr>
        <p:blipFill>
          <a:blip r:embed="rId3" cstate="print"/>
          <a:stretch>
            <a:fillRect/>
          </a:stretch>
        </p:blipFill>
        <p:spPr>
          <a:xfrm>
            <a:off x="8028384" y="3356992"/>
            <a:ext cx="864096" cy="864096"/>
          </a:xfrm>
          <a:prstGeom prst="ellipse">
            <a:avLst/>
          </a:prstGeom>
        </p:spPr>
      </p:pic>
      <p:sp>
        <p:nvSpPr>
          <p:cNvPr id="10" name="TextBox 9"/>
          <p:cNvSpPr txBox="1"/>
          <p:nvPr/>
        </p:nvSpPr>
        <p:spPr>
          <a:xfrm>
            <a:off x="8028384" y="3284984"/>
            <a:ext cx="864096" cy="400110"/>
          </a:xfrm>
          <a:prstGeom prst="rect">
            <a:avLst/>
          </a:prstGeom>
          <a:noFill/>
        </p:spPr>
        <p:txBody>
          <a:bodyPr wrap="square" rtlCol="0">
            <a:spAutoFit/>
          </a:bodyPr>
          <a:lstStyle/>
          <a:p>
            <a:pPr algn="ctr"/>
            <a:r>
              <a:rPr lang="en-US" sz="2000" b="1" dirty="0" err="1" smtClean="0">
                <a:solidFill>
                  <a:schemeClr val="bg1"/>
                </a:solidFill>
                <a:latin typeface="DevLys 010" pitchFamily="2" charset="0"/>
              </a:rPr>
              <a:t>Ukgha</a:t>
            </a:r>
            <a:r>
              <a:rPr lang="en-US" sz="2000" b="1" dirty="0" smtClean="0">
                <a:solidFill>
                  <a:schemeClr val="bg1"/>
                </a:solidFill>
                <a:latin typeface="DevLys 010" pitchFamily="2" charset="0"/>
              </a:rPr>
              <a:t>! </a:t>
            </a:r>
            <a:endParaRPr lang="en-CA" sz="2000" dirty="0">
              <a:solidFill>
                <a:schemeClr val="bg1"/>
              </a:solidFill>
            </a:endParaRPr>
          </a:p>
        </p:txBody>
      </p:sp>
      <p:sp>
        <p:nvSpPr>
          <p:cNvPr id="11" name="TextBox 8"/>
          <p:cNvSpPr txBox="1">
            <a:spLocks noChangeArrowheads="1"/>
          </p:cNvSpPr>
          <p:nvPr/>
        </p:nvSpPr>
        <p:spPr bwMode="auto">
          <a:xfrm>
            <a:off x="7740352" y="4077072"/>
            <a:ext cx="1512168" cy="230832"/>
          </a:xfrm>
          <a:prstGeom prst="rect">
            <a:avLst/>
          </a:prstGeom>
          <a:noFill/>
          <a:ln w="9525">
            <a:noFill/>
            <a:miter lim="800000"/>
            <a:headEnd/>
            <a:tailEnd/>
          </a:ln>
        </p:spPr>
        <p:txBody>
          <a:bodyPr wrap="square">
            <a:spAutoFit/>
          </a:bodyPr>
          <a:lstStyle/>
          <a:p>
            <a:pPr algn="ctr">
              <a:defRPr/>
            </a:pPr>
            <a:r>
              <a:rPr lang="en-CA" altLang="ko-KR" sz="900" dirty="0" smtClean="0"/>
              <a:t>© </a:t>
            </a:r>
            <a:r>
              <a:rPr lang="en-CA" sz="900" dirty="0" smtClean="0"/>
              <a:t>GospelGifs.com </a:t>
            </a:r>
            <a:endParaRPr lang="en-CA" sz="900"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6" name="Picture 5" descr="anointed MH900133027.JPG"/>
          <p:cNvPicPr>
            <a:picLocks noChangeAspect="1"/>
          </p:cNvPicPr>
          <p:nvPr/>
        </p:nvPicPr>
        <p:blipFill>
          <a:blip r:embed="rId2" cstate="print"/>
          <a:stretch>
            <a:fillRect/>
          </a:stretch>
        </p:blipFill>
        <p:spPr>
          <a:xfrm>
            <a:off x="611560" y="2492896"/>
            <a:ext cx="4176464" cy="4176464"/>
          </a:xfrm>
          <a:prstGeom prst="rect">
            <a:avLst/>
          </a:prstGeom>
        </p:spPr>
      </p:pic>
      <p:sp>
        <p:nvSpPr>
          <p:cNvPr id="7" name="TextBox 6"/>
          <p:cNvSpPr txBox="1"/>
          <p:nvPr/>
        </p:nvSpPr>
        <p:spPr>
          <a:xfrm>
            <a:off x="5148064" y="1906954"/>
            <a:ext cx="3600400" cy="2677656"/>
          </a:xfrm>
          <a:prstGeom prst="rect">
            <a:avLst/>
          </a:prstGeom>
          <a:noFill/>
        </p:spPr>
        <p:txBody>
          <a:bodyPr wrap="square" rtlCol="0">
            <a:spAutoFit/>
          </a:bodyPr>
          <a:lstStyle/>
          <a:p>
            <a:pPr algn="ctr"/>
            <a:r>
              <a:rPr lang="en-CA" sz="2800" b="1" dirty="0" smtClean="0">
                <a:latin typeface="Calibri" pitchFamily="34" charset="0"/>
              </a:rPr>
              <a:t>“</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ftlus</a:t>
            </a:r>
            <a:r>
              <a:rPr lang="en-CA" sz="2800" b="1" kern="0" dirty="0" smtClean="0">
                <a:latin typeface="DevLys 010" pitchFamily="2" charset="0"/>
              </a:rPr>
              <a:t> </a:t>
            </a:r>
            <a:r>
              <a:rPr lang="en-CA" sz="2800" b="1" kern="0" dirty="0" err="1" smtClean="0">
                <a:latin typeface="DevLys 010" pitchFamily="2" charset="0"/>
              </a:rPr>
              <a:t>gekj</a:t>
            </a:r>
            <a:r>
              <a:rPr lang="en-CA" sz="2800" b="1" kern="0" dirty="0" smtClean="0">
                <a:latin typeface="DevLys 010" pitchFamily="2" charset="0"/>
              </a:rPr>
              <a:t> </a:t>
            </a:r>
            <a:r>
              <a:rPr lang="en-CA" sz="2800" b="1" kern="0" dirty="0" err="1" smtClean="0">
                <a:latin typeface="DevLys 010" pitchFamily="2" charset="0"/>
              </a:rPr>
              <a:t>vfHk"ksd</a:t>
            </a:r>
            <a:r>
              <a:rPr lang="en-CA" sz="2800" b="1" kern="0" dirty="0" smtClean="0">
                <a:latin typeface="DevLys 010" pitchFamily="2" charset="0"/>
              </a:rPr>
              <a:t> </a:t>
            </a:r>
            <a:r>
              <a:rPr lang="en-CA" sz="2800" b="1" kern="0" dirty="0" err="1" smtClean="0">
                <a:latin typeface="DevLys 010" pitchFamily="2" charset="0"/>
              </a:rPr>
              <a:t>fd;k</a:t>
            </a:r>
            <a:r>
              <a:rPr lang="en-CA" sz="2800" b="1" kern="0" dirty="0" smtClean="0">
                <a:latin typeface="DevLys 010" pitchFamily="2" charset="0"/>
              </a:rPr>
              <a:t> </a:t>
            </a:r>
            <a:r>
              <a:rPr lang="en-CA" sz="2800" b="1" kern="0" dirty="0" err="1" smtClean="0">
                <a:latin typeface="DevLys 010" pitchFamily="2" charset="0"/>
              </a:rPr>
              <a:t>ogh</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a:t>
            </a:r>
            <a:r>
              <a:rPr lang="en-CA" sz="2800" b="1" kern="0" dirty="0" err="1" smtClean="0">
                <a:latin typeface="DevLys 010" pitchFamily="2" charset="0"/>
              </a:rPr>
              <a:t>ftlus</a:t>
            </a:r>
            <a:r>
              <a:rPr lang="en-CA" sz="2800" b="1" kern="0" dirty="0" smtClean="0">
                <a:latin typeface="DevLys 010" pitchFamily="2" charset="0"/>
              </a:rPr>
              <a:t> </a:t>
            </a:r>
            <a:r>
              <a:rPr lang="en-CA" sz="2800" b="1" kern="0" dirty="0" err="1" smtClean="0">
                <a:latin typeface="DevLys 010" pitchFamily="2" charset="0"/>
              </a:rPr>
              <a:t>ge</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Nki</a:t>
            </a:r>
            <a:r>
              <a:rPr lang="en-CA" sz="2800" b="1" kern="0" dirty="0" smtClean="0">
                <a:latin typeface="DevLys 010" pitchFamily="2" charset="0"/>
              </a:rPr>
              <a:t> </a:t>
            </a:r>
            <a:r>
              <a:rPr lang="en-CA" sz="2800" b="1" kern="0" dirty="0" err="1" smtClean="0">
                <a:latin typeface="DevLys 010" pitchFamily="2" charset="0"/>
              </a:rPr>
              <a:t>Hkh</a:t>
            </a:r>
            <a:r>
              <a:rPr lang="en-CA" sz="2800" b="1" kern="0" dirty="0" smtClean="0">
                <a:latin typeface="DevLys 010" pitchFamily="2" charset="0"/>
              </a:rPr>
              <a:t> </a:t>
            </a:r>
            <a:r>
              <a:rPr lang="en-CA" sz="2800" b="1" kern="0" dirty="0" err="1" smtClean="0">
                <a:latin typeface="DevLys 010" pitchFamily="2" charset="0"/>
              </a:rPr>
              <a:t>dj</a:t>
            </a:r>
            <a:r>
              <a:rPr lang="en-CA" sz="2800" b="1" kern="0" dirty="0" smtClean="0">
                <a:latin typeface="DevLys 010" pitchFamily="2" charset="0"/>
              </a:rPr>
              <a:t> </a:t>
            </a:r>
            <a:r>
              <a:rPr lang="en-CA" sz="2800" b="1" kern="0" dirty="0" err="1" smtClean="0">
                <a:latin typeface="DevLys 010" pitchFamily="2" charset="0"/>
              </a:rPr>
              <a:t>nh</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c;kus</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dks</a:t>
            </a:r>
            <a:r>
              <a:rPr lang="en-CA" sz="2800" b="1" kern="0" dirty="0" smtClean="0">
                <a:latin typeface="DevLys 010" pitchFamily="2" charset="0"/>
              </a:rPr>
              <a:t> </a:t>
            </a:r>
            <a:r>
              <a:rPr lang="en-CA" sz="2800" b="1" kern="0" dirty="0" err="1" smtClean="0">
                <a:latin typeface="DevLys 010" pitchFamily="2" charset="0"/>
              </a:rPr>
              <a:t>gekjs</a:t>
            </a:r>
            <a:r>
              <a:rPr lang="en-CA" sz="2800" b="1" kern="0" dirty="0" smtClean="0">
                <a:latin typeface="DevLys 010" pitchFamily="2" charset="0"/>
              </a:rPr>
              <a:t> </a:t>
            </a:r>
            <a:r>
              <a:rPr lang="en-CA" sz="2800" b="1" kern="0" dirty="0" err="1" smtClean="0">
                <a:latin typeface="DevLys 010" pitchFamily="2" charset="0"/>
              </a:rPr>
              <a:t>euksa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fn;kA</a:t>
            </a:r>
            <a:r>
              <a:rPr lang="en-CA" sz="2800" b="1" dirty="0" smtClean="0">
                <a:latin typeface="Calibri" pitchFamily="34" charset="0"/>
              </a:rPr>
              <a:t>”</a:t>
            </a:r>
            <a:r>
              <a:rPr lang="en-US" sz="2800" b="1" dirty="0" smtClean="0">
                <a:latin typeface="Calibri" pitchFamily="34" charset="0"/>
              </a:rPr>
              <a:t> </a:t>
            </a:r>
          </a:p>
          <a:p>
            <a:pPr algn="ctr"/>
            <a:r>
              <a:rPr lang="en-CA" sz="2800" b="1" kern="0" dirty="0" smtClean="0">
                <a:latin typeface="DevLys 010" pitchFamily="2" charset="0"/>
              </a:rPr>
              <a:t>2 </a:t>
            </a:r>
            <a:r>
              <a:rPr lang="en-CA" sz="2800" b="1" kern="0" dirty="0" err="1" smtClean="0">
                <a:latin typeface="DevLys 010" pitchFamily="2" charset="0"/>
              </a:rPr>
              <a:t>dqfj</a:t>
            </a:r>
            <a:r>
              <a:rPr lang="en-CA" sz="2800" b="1" kern="0" dirty="0" smtClean="0">
                <a:latin typeface="DevLys 010" pitchFamily="2" charset="0"/>
              </a:rPr>
              <a:t> 1%21&amp;22</a:t>
            </a:r>
            <a:r>
              <a:rPr lang="en-US" sz="2800" b="1" dirty="0" smtClean="0">
                <a:latin typeface="Calibri" pitchFamily="34" charset="0"/>
              </a:rPr>
              <a:t> </a:t>
            </a:r>
          </a:p>
        </p:txBody>
      </p:sp>
      <p:sp>
        <p:nvSpPr>
          <p:cNvPr id="9" name="Rectangle 3"/>
          <p:cNvSpPr>
            <a:spLocks noChangeArrowheads="1"/>
          </p:cNvSpPr>
          <p:nvPr/>
        </p:nvSpPr>
        <p:spPr bwMode="auto">
          <a:xfrm>
            <a:off x="2068800" y="476672"/>
            <a:ext cx="5239504" cy="523220"/>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kern="0" dirty="0" err="1" smtClean="0">
                <a:solidFill>
                  <a:srgbClr val="FF0000"/>
                </a:solidFill>
                <a:latin typeface="DevLys 010" pitchFamily="2" charset="0"/>
              </a:rPr>
              <a:t>vkRek</a:t>
            </a:r>
            <a:r>
              <a:rPr lang="en-CA" altLang="ko-KR" sz="2800" b="1" kern="0" dirty="0" smtClean="0">
                <a:solidFill>
                  <a:srgbClr val="FF0000"/>
                </a:solidFill>
                <a:latin typeface="DevLys 010" pitchFamily="2" charset="0"/>
              </a:rPr>
              <a:t> }</a:t>
            </a:r>
            <a:r>
              <a:rPr lang="en-CA" altLang="ko-KR" sz="2800" b="1" kern="0" dirty="0" err="1" smtClean="0">
                <a:solidFill>
                  <a:srgbClr val="FF0000"/>
                </a:solidFill>
                <a:latin typeface="DevLys 010" pitchFamily="2" charset="0"/>
              </a:rPr>
              <a:t>kjk</a:t>
            </a:r>
            <a:r>
              <a:rPr lang="en-CA" altLang="ko-KR" sz="2800" b="1" kern="0" dirty="0" smtClean="0">
                <a:solidFill>
                  <a:srgbClr val="FF0000"/>
                </a:solidFill>
                <a:latin typeface="DevLys 010" pitchFamily="2" charset="0"/>
              </a:rPr>
              <a:t> </a:t>
            </a:r>
            <a:r>
              <a:rPr lang="en-CA" altLang="ko-KR" sz="2800" b="1" kern="0" dirty="0" err="1" smtClean="0">
                <a:solidFill>
                  <a:srgbClr val="FF0000"/>
                </a:solidFill>
                <a:latin typeface="DevLys 010" pitchFamily="2" charset="0"/>
              </a:rPr>
              <a:t>vfHkf"kDr</a:t>
            </a:r>
            <a:r>
              <a:rPr lang="en-CA" altLang="ko-KR" sz="2800" b="1" kern="0" dirty="0" smtClean="0">
                <a:solidFill>
                  <a:srgbClr val="FF0000"/>
                </a:solidFill>
                <a:latin typeface="DevLys 010" pitchFamily="2" charset="0"/>
              </a:rPr>
              <a:t> </a:t>
            </a:r>
            <a:r>
              <a:rPr lang="en-CA" altLang="ko-KR" sz="2800" b="1" kern="0" dirty="0" err="1" smtClean="0">
                <a:solidFill>
                  <a:srgbClr val="FF0000"/>
                </a:solidFill>
                <a:latin typeface="DevLys 010" pitchFamily="2" charset="0"/>
              </a:rPr>
              <a:t>gSa</a:t>
            </a:r>
            <a:endParaRPr lang="en-CA" altLang="ko-KR" sz="2800" b="1" dirty="0" smtClean="0">
              <a:solidFill>
                <a:srgbClr val="FF0000"/>
              </a:solidFill>
              <a:latin typeface="Calibri" pitchFamily="34" charset="0"/>
              <a:ea typeface="Gulim" pitchFamily="34" charset="-127"/>
            </a:endParaRPr>
          </a:p>
        </p:txBody>
      </p:sp>
      <p:sp>
        <p:nvSpPr>
          <p:cNvPr id="10" name="Rectangle 9"/>
          <p:cNvSpPr/>
          <p:nvPr/>
        </p:nvSpPr>
        <p:spPr>
          <a:xfrm>
            <a:off x="1763688" y="5888885"/>
            <a:ext cx="2088232"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2" name="Picture 16" descr="C:\Users\Supernike\AppData\Local\Microsoft\Windows\Temporary Internet Files\Content.IE5\3EZ02TG4\MC900241089[1].wmf"/>
          <p:cNvPicPr preferRelativeResize="0">
            <a:picLocks noChangeArrowheads="1"/>
          </p:cNvPicPr>
          <p:nvPr/>
        </p:nvPicPr>
        <p:blipFill>
          <a:blip r:embed="rId3" cstate="print">
            <a:lum bright="70000" contrast="-70000"/>
          </a:blip>
          <a:srcRect t="49844"/>
          <a:stretch>
            <a:fillRect/>
          </a:stretch>
        </p:blipFill>
        <p:spPr bwMode="auto">
          <a:xfrm rot="3371282" flipH="1">
            <a:off x="173044" y="591093"/>
            <a:ext cx="1874444" cy="722525"/>
          </a:xfrm>
          <a:prstGeom prst="rect">
            <a:avLst/>
          </a:prstGeom>
          <a:noFill/>
          <a:ln w="9525">
            <a:noFill/>
            <a:miter lim="800000"/>
            <a:headEnd/>
            <a:tailEnd/>
          </a:ln>
        </p:spPr>
      </p:pic>
      <p:pic>
        <p:nvPicPr>
          <p:cNvPr id="13" name="Picture 12" descr="dove and sword large cropped.png"/>
          <p:cNvPicPr>
            <a:picLocks noChangeAspect="1"/>
          </p:cNvPicPr>
          <p:nvPr/>
        </p:nvPicPr>
        <p:blipFill>
          <a:blip r:embed="rId4" cstate="print"/>
          <a:stretch>
            <a:fillRect/>
          </a:stretch>
        </p:blipFill>
        <p:spPr>
          <a:xfrm>
            <a:off x="1619672" y="1700808"/>
            <a:ext cx="1592795" cy="1648198"/>
          </a:xfrm>
          <a:prstGeom prst="rect">
            <a:avLst/>
          </a:prstGeom>
        </p:spPr>
      </p:pic>
      <p:sp>
        <p:nvSpPr>
          <p:cNvPr id="14" name="Rectangle 13"/>
          <p:cNvSpPr/>
          <p:nvPr/>
        </p:nvSpPr>
        <p:spPr>
          <a:xfrm>
            <a:off x="1619672" y="148478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16"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7" name="TextBox 16"/>
          <p:cNvSpPr txBox="1"/>
          <p:nvPr/>
        </p:nvSpPr>
        <p:spPr>
          <a:xfrm>
            <a:off x="-108520" y="6372036"/>
            <a:ext cx="864096" cy="369332"/>
          </a:xfrm>
          <a:prstGeom prst="rect">
            <a:avLst/>
          </a:prstGeom>
          <a:noFill/>
        </p:spPr>
        <p:txBody>
          <a:bodyPr wrap="square" rtlCol="0">
            <a:spAutoFit/>
          </a:bodyPr>
          <a:lstStyle/>
          <a:p>
            <a:pPr algn="ctr"/>
            <a:r>
              <a:rPr lang="en-CA" dirty="0" smtClean="0">
                <a:solidFill>
                  <a:srgbClr val="FFFFFF"/>
                </a:solidFill>
              </a:rPr>
              <a:t>57</a:t>
            </a:r>
          </a:p>
        </p:txBody>
      </p:sp>
      <p:sp>
        <p:nvSpPr>
          <p:cNvPr id="18" name="TextBox 17"/>
          <p:cNvSpPr txBox="1"/>
          <p:nvPr/>
        </p:nvSpPr>
        <p:spPr>
          <a:xfrm>
            <a:off x="8172400"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endParaRPr lang="en-CA" sz="2000" dirty="0">
              <a:solidFill>
                <a:schemeClr val="bg1"/>
              </a:solidFill>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706" y="836985"/>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0900" name="Rectangle 3"/>
          <p:cNvSpPr>
            <a:spLocks noChangeArrowheads="1"/>
          </p:cNvSpPr>
          <p:nvPr/>
        </p:nvSpPr>
        <p:spPr bwMode="auto">
          <a:xfrm>
            <a:off x="2068800" y="188640"/>
            <a:ext cx="4663440" cy="523220"/>
          </a:xfrm>
          <a:prstGeom prst="rect">
            <a:avLst/>
          </a:prstGeom>
          <a:solidFill>
            <a:schemeClr val="tx1"/>
          </a:solidFill>
          <a:ln w="9525">
            <a:noFill/>
            <a:miter lim="800000"/>
            <a:headEnd/>
            <a:tailEnd/>
          </a:ln>
        </p:spPr>
        <p:txBody>
          <a:bodyPr anchor="ctr">
            <a:spAutoFit/>
          </a:bodyPr>
          <a:lstStyle/>
          <a:p>
            <a:pPr algn="ctr" eaLnBrk="0" hangingPunct="0"/>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kjk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eqgj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yxk;s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endParaRPr lang="en-CA" sz="2800" dirty="0">
              <a:solidFill>
                <a:srgbClr val="FF0000"/>
              </a:solidFill>
              <a:latin typeface="Calibri" pitchFamily="34" charset="0"/>
            </a:endParaRPr>
          </a:p>
        </p:txBody>
      </p:sp>
      <p:sp>
        <p:nvSpPr>
          <p:cNvPr id="6" name="Title 1"/>
          <p:cNvSpPr txBox="1">
            <a:spLocks/>
          </p:cNvSpPr>
          <p:nvPr/>
        </p:nvSpPr>
        <p:spPr bwMode="auto">
          <a:xfrm>
            <a:off x="179512" y="5445224"/>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CA" sz="2800" b="1" dirty="0" smtClean="0">
                <a:latin typeface="Calibri" pitchFamily="34" charset="0"/>
              </a:rPr>
              <a:t>“</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dks</a:t>
            </a:r>
            <a:r>
              <a:rPr lang="en-CA" sz="2800" b="1" kern="0" dirty="0" smtClean="0">
                <a:latin typeface="DevLys 010" pitchFamily="2" charset="0"/>
              </a:rPr>
              <a:t> '</a:t>
            </a:r>
            <a:r>
              <a:rPr lang="en-CA" sz="2800" b="1" kern="0" dirty="0" err="1" smtClean="0">
                <a:latin typeface="DevLys 010" pitchFamily="2" charset="0"/>
              </a:rPr>
              <a:t>kksfdr</a:t>
            </a:r>
            <a:r>
              <a:rPr lang="en-CA" sz="2800" b="1" kern="0" dirty="0" smtClean="0">
                <a:latin typeface="DevLys 010" pitchFamily="2" charset="0"/>
              </a:rPr>
              <a:t> </a:t>
            </a:r>
            <a:r>
              <a:rPr lang="en-CA" sz="2800" b="1" kern="0" dirty="0" err="1" smtClean="0">
                <a:latin typeface="DevLys 010" pitchFamily="2" charset="0"/>
              </a:rPr>
              <a:t>er</a:t>
            </a:r>
            <a:r>
              <a:rPr lang="en-CA" sz="2800" b="1" kern="0" dirty="0" smtClean="0">
                <a:latin typeface="DevLys 010" pitchFamily="2" charset="0"/>
              </a:rPr>
              <a:t> </a:t>
            </a:r>
            <a:r>
              <a:rPr lang="en-CA" sz="2800" b="1" kern="0" dirty="0" err="1" smtClean="0">
                <a:latin typeface="DevLys 010" pitchFamily="2" charset="0"/>
              </a:rPr>
              <a:t>djks</a:t>
            </a:r>
            <a:r>
              <a:rPr lang="en-CA" sz="2800" b="1" kern="0" dirty="0" smtClean="0">
                <a:latin typeface="DevLys 010" pitchFamily="2" charset="0"/>
              </a:rPr>
              <a:t>] </a:t>
            </a:r>
            <a:r>
              <a:rPr lang="en-CA" sz="2800" b="1" kern="0" dirty="0" err="1" smtClean="0">
                <a:latin typeface="DevLys 010" pitchFamily="2" charset="0"/>
              </a:rPr>
              <a:t>ftl</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NqVdkjs</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fnu</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fy</a:t>
            </a:r>
            <a:r>
              <a:rPr lang="en-CA" sz="2800" b="1" kern="0" dirty="0" smtClean="0">
                <a:latin typeface="DevLys 010" pitchFamily="2" charset="0"/>
              </a:rPr>
              <a:t>, </a:t>
            </a:r>
            <a:r>
              <a:rPr lang="en-CA" sz="2800" b="1" kern="0" dirty="0" err="1" smtClean="0">
                <a:latin typeface="DevLys 010" pitchFamily="2" charset="0"/>
              </a:rPr>
              <a:t>Nki</a:t>
            </a:r>
            <a:r>
              <a:rPr lang="en-CA" sz="2800" b="1" kern="0" dirty="0" smtClean="0">
                <a:latin typeface="DevLys 010" pitchFamily="2" charset="0"/>
              </a:rPr>
              <a:t> </a:t>
            </a:r>
            <a:r>
              <a:rPr lang="en-CA" sz="2800" b="1" kern="0" dirty="0" err="1" smtClean="0">
                <a:latin typeface="DevLys 010" pitchFamily="2" charset="0"/>
              </a:rPr>
              <a:t>nh</a:t>
            </a:r>
            <a:r>
              <a:rPr lang="en-CA" sz="2800" b="1" kern="0" dirty="0" smtClean="0">
                <a:latin typeface="DevLys 010" pitchFamily="2" charset="0"/>
              </a:rPr>
              <a:t> </a:t>
            </a:r>
            <a:r>
              <a:rPr lang="en-CA" sz="2800" b="1" kern="0" dirty="0" err="1" smtClean="0">
                <a:latin typeface="DevLys 010" pitchFamily="2" charset="0"/>
              </a:rPr>
              <a:t>xbZ</a:t>
            </a:r>
            <a:r>
              <a:rPr lang="en-CA" sz="2800" b="1" kern="0" dirty="0" smtClean="0">
                <a:latin typeface="DevLys 010" pitchFamily="2" charset="0"/>
              </a:rPr>
              <a:t> </a:t>
            </a:r>
            <a:r>
              <a:rPr lang="en-CA" sz="2800" b="1" kern="0" dirty="0" err="1" smtClean="0">
                <a:latin typeface="DevLys 010" pitchFamily="2" charset="0"/>
              </a:rPr>
              <a:t>gSA</a:t>
            </a:r>
            <a:r>
              <a:rPr lang="en-CA" sz="2800" b="1" dirty="0" smtClean="0">
                <a:latin typeface="Calibri" pitchFamily="34" charset="0"/>
              </a:rPr>
              <a:t>” </a:t>
            </a:r>
            <a:r>
              <a:rPr lang="en-CA" sz="2800" b="1" kern="0" dirty="0" err="1" smtClean="0">
                <a:latin typeface="DevLys 010" pitchFamily="2" charset="0"/>
              </a:rPr>
              <a:t>bfQ</a:t>
            </a:r>
            <a:r>
              <a:rPr lang="en-CA" sz="2800" b="1" kern="0" dirty="0" smtClean="0">
                <a:latin typeface="DevLys 010" pitchFamily="2" charset="0"/>
              </a:rPr>
              <a:t> 4%30</a:t>
            </a:r>
            <a:endParaRPr lang="en-CA" sz="2800" b="1" dirty="0" smtClean="0">
              <a:latin typeface="Calibri" pitchFamily="34" charset="0"/>
            </a:endParaRPr>
          </a:p>
          <a:p>
            <a:endParaRPr lang="en-CA" sz="2800" dirty="0" smtClean="0"/>
          </a:p>
        </p:txBody>
      </p:sp>
      <p:sp>
        <p:nvSpPr>
          <p:cNvPr id="10" name="Rectangle 9"/>
          <p:cNvSpPr/>
          <p:nvPr/>
        </p:nvSpPr>
        <p:spPr>
          <a:xfrm>
            <a:off x="1115616" y="19647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35496" y="6309320"/>
            <a:ext cx="576064" cy="369332"/>
          </a:xfrm>
          <a:prstGeom prst="rect">
            <a:avLst/>
          </a:prstGeom>
          <a:noFill/>
        </p:spPr>
        <p:txBody>
          <a:bodyPr wrap="square" rtlCol="0">
            <a:spAutoFit/>
          </a:bodyPr>
          <a:lstStyle/>
          <a:p>
            <a:pPr algn="ctr"/>
            <a:r>
              <a:rPr lang="en-CA" dirty="0" smtClean="0">
                <a:solidFill>
                  <a:srgbClr val="FFFFFF"/>
                </a:solidFill>
              </a:rPr>
              <a:t>58</a:t>
            </a:r>
            <a:endParaRPr lang="en-CA" dirty="0">
              <a:solidFill>
                <a:srgbClr val="FFFFFF"/>
              </a:solidFill>
            </a:endParaRPr>
          </a:p>
        </p:txBody>
      </p:sp>
      <p:sp>
        <p:nvSpPr>
          <p:cNvPr id="16" name="Title 1"/>
          <p:cNvSpPr txBox="1">
            <a:spLocks/>
          </p:cNvSpPr>
          <p:nvPr/>
        </p:nvSpPr>
        <p:spPr>
          <a:xfrm rot="20258483">
            <a:off x="-1179621" y="2430932"/>
            <a:ext cx="11142663" cy="1080000"/>
          </a:xfrm>
          <a:prstGeom prst="rect">
            <a:avLst/>
          </a:prstGeom>
          <a:solidFill>
            <a:srgbClr val="FFFFFF"/>
          </a:solidFill>
          <a:ln>
            <a:prstDash val="dash"/>
          </a:ln>
        </p:spPr>
        <p:txBody>
          <a:bodyPr/>
          <a:lstStyle/>
          <a:p>
            <a:pPr lvl="0" algn="ctr" eaLnBrk="0" hangingPunct="0">
              <a:defRPr/>
            </a:pPr>
            <a:r>
              <a:rPr lang="en-CA" sz="4400" b="1" kern="0" noProof="0" dirty="0" err="1" smtClean="0">
                <a:solidFill>
                  <a:srgbClr val="FF0000"/>
                </a:solidFill>
                <a:latin typeface="DevLys 010" pitchFamily="2" charset="0"/>
              </a:rPr>
              <a:t>Ikjes’oj</a:t>
            </a:r>
            <a:r>
              <a:rPr lang="en-CA" sz="4400" b="1" kern="0" noProof="0" dirty="0" smtClean="0">
                <a:solidFill>
                  <a:srgbClr val="FF0000"/>
                </a:solidFill>
                <a:latin typeface="DevLys 010" pitchFamily="2" charset="0"/>
              </a:rPr>
              <a:t> </a:t>
            </a:r>
            <a:r>
              <a:rPr lang="en-CA" sz="4400" b="1" kern="0" noProof="0" dirty="0" err="1" smtClean="0">
                <a:solidFill>
                  <a:srgbClr val="FF0000"/>
                </a:solidFill>
                <a:latin typeface="DevLys 010" pitchFamily="2" charset="0"/>
              </a:rPr>
              <a:t>ds</a:t>
            </a:r>
            <a:r>
              <a:rPr lang="en-CA" sz="4400" b="1" kern="0" noProof="0" dirty="0" smtClean="0">
                <a:solidFill>
                  <a:srgbClr val="FF0000"/>
                </a:solidFill>
                <a:latin typeface="DevLys 010" pitchFamily="2" charset="0"/>
              </a:rPr>
              <a:t>                    </a:t>
            </a:r>
            <a:r>
              <a:rPr lang="en-CA" sz="4400" b="1" kern="0" noProof="0" dirty="0" err="1" smtClean="0">
                <a:solidFill>
                  <a:srgbClr val="FF0000"/>
                </a:solidFill>
                <a:latin typeface="DevLys 010" pitchFamily="2" charset="0"/>
              </a:rPr>
              <a:t>fy</a:t>
            </a:r>
            <a:r>
              <a:rPr lang="en-CA" sz="4400" b="1" kern="0" noProof="0" dirty="0" smtClean="0">
                <a:solidFill>
                  <a:srgbClr val="FF0000"/>
                </a:solidFill>
                <a:latin typeface="DevLys 010" pitchFamily="2" charset="0"/>
              </a:rPr>
              <a:t>, </a:t>
            </a:r>
            <a:r>
              <a:rPr lang="en-CA" sz="4400" b="1" kern="0" noProof="0" dirty="0" err="1" smtClean="0">
                <a:solidFill>
                  <a:srgbClr val="FF0000"/>
                </a:solidFill>
                <a:latin typeface="DevLys 010" pitchFamily="2" charset="0"/>
              </a:rPr>
              <a:t>ifo</a:t>
            </a:r>
            <a:r>
              <a:rPr lang="en-CA" sz="4400" b="1" kern="0" noProof="0" dirty="0" smtClean="0">
                <a:solidFill>
                  <a:srgbClr val="FF0000"/>
                </a:solidFill>
                <a:latin typeface="DevLys 010" pitchFamily="2" charset="0"/>
              </a:rPr>
              <a:t>= </a:t>
            </a:r>
            <a:r>
              <a:rPr lang="en-CA" sz="4400" b="1" kern="0" noProof="0" dirty="0" err="1" smtClean="0">
                <a:solidFill>
                  <a:srgbClr val="FF0000"/>
                </a:solidFill>
                <a:latin typeface="DevLys 010" pitchFamily="2" charset="0"/>
              </a:rPr>
              <a:t>gSa</a:t>
            </a:r>
            <a:r>
              <a:rPr lang="en-CA" sz="4400" b="1" kern="0" noProof="0" dirty="0" smtClean="0">
                <a:solidFill>
                  <a:srgbClr val="FF0000"/>
                </a:solidFill>
                <a:latin typeface="DevLys 010" pitchFamily="2" charset="0"/>
              </a:rPr>
              <a:t> </a:t>
            </a:r>
            <a:endParaRPr kumimoji="0" lang="en-CA" sz="4400" b="1" i="0" u="none" strike="noStrike" kern="0" cap="none" spc="0" normalizeH="0" baseline="0" noProof="0" dirty="0" smtClean="0">
              <a:ln>
                <a:noFill/>
              </a:ln>
              <a:solidFill>
                <a:srgbClr val="FF0000"/>
              </a:solidFill>
              <a:effectLst/>
              <a:uLnTx/>
              <a:uFillTx/>
              <a:latin typeface="+mj-lt"/>
              <a:ea typeface="+mj-ea"/>
              <a:cs typeface="+mj-cs"/>
            </a:endParaRPr>
          </a:p>
        </p:txBody>
      </p:sp>
      <p:pic>
        <p:nvPicPr>
          <p:cNvPr id="9" name="Picture 8" descr="dove and sword large cropped.png"/>
          <p:cNvPicPr>
            <a:picLocks noChangeAspect="1"/>
          </p:cNvPicPr>
          <p:nvPr/>
        </p:nvPicPr>
        <p:blipFill>
          <a:blip r:embed="rId3" cstate="print"/>
          <a:stretch>
            <a:fillRect/>
          </a:stretch>
        </p:blipFill>
        <p:spPr>
          <a:xfrm>
            <a:off x="2195736" y="763448"/>
            <a:ext cx="4176464" cy="4321736"/>
          </a:xfrm>
          <a:prstGeom prst="rect">
            <a:avLst/>
          </a:prstGeom>
        </p:spPr>
      </p:pic>
      <p:sp>
        <p:nvSpPr>
          <p:cNvPr id="14" name="TextBox 13"/>
          <p:cNvSpPr txBox="1"/>
          <p:nvPr/>
        </p:nvSpPr>
        <p:spPr>
          <a:xfrm>
            <a:off x="8172400"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endParaRPr lang="en-CA" sz="2000" dirty="0">
              <a:solidFill>
                <a:schemeClr val="bg1"/>
              </a:solidFill>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632" y="836985"/>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0900" name="Rectangle 3"/>
          <p:cNvSpPr>
            <a:spLocks noChangeArrowheads="1"/>
          </p:cNvSpPr>
          <p:nvPr/>
        </p:nvSpPr>
        <p:spPr bwMode="auto">
          <a:xfrm>
            <a:off x="971600" y="188640"/>
            <a:ext cx="7128792" cy="523220"/>
          </a:xfrm>
          <a:prstGeom prst="rect">
            <a:avLst/>
          </a:prstGeom>
          <a:solidFill>
            <a:schemeClr val="tx1"/>
          </a:solidFill>
          <a:ln w="9525">
            <a:noFill/>
            <a:miter lim="800000"/>
            <a:headEnd/>
            <a:tailEnd/>
          </a:ln>
        </p:spPr>
        <p:txBody>
          <a:bodyPr wrap="square" anchor="ctr">
            <a:spAutoFit/>
          </a:bodyPr>
          <a:lstStyle/>
          <a:p>
            <a:pPr algn="ctr" eaLnBrk="0" hangingPunct="0"/>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gekjh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fejkl</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tkfeu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endParaRPr lang="en-CA" sz="2800" dirty="0">
              <a:solidFill>
                <a:srgbClr val="FF0000"/>
              </a:solidFill>
              <a:latin typeface="Calibri" pitchFamily="34" charset="0"/>
            </a:endParaRPr>
          </a:p>
        </p:txBody>
      </p:sp>
      <p:sp>
        <p:nvSpPr>
          <p:cNvPr id="6" name="Title 1"/>
          <p:cNvSpPr txBox="1">
            <a:spLocks/>
          </p:cNvSpPr>
          <p:nvPr/>
        </p:nvSpPr>
        <p:spPr bwMode="auto">
          <a:xfrm>
            <a:off x="107504" y="5445224"/>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latin typeface="Calibri" pitchFamily="34" charset="0"/>
                <a:cs typeface="Calibri" pitchFamily="34" charset="0"/>
              </a:rPr>
              <a:t>“</a:t>
            </a:r>
            <a:r>
              <a:rPr lang="en-CA" sz="2800" b="1" kern="0" dirty="0" err="1" smtClean="0">
                <a:latin typeface="DevLys 010" pitchFamily="2" charset="0"/>
              </a:rPr>
              <a:t>ftl</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NqVdkjs</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fnu</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fy</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dh </a:t>
            </a:r>
            <a:r>
              <a:rPr lang="en-CA" sz="2800" b="1" kern="0" dirty="0" err="1" smtClean="0">
                <a:latin typeface="DevLys 010" pitchFamily="2" charset="0"/>
              </a:rPr>
              <a:t>Nki</a:t>
            </a:r>
            <a:r>
              <a:rPr lang="en-CA" sz="2800" b="1" kern="0" dirty="0" smtClean="0">
                <a:latin typeface="DevLys 010" pitchFamily="2" charset="0"/>
              </a:rPr>
              <a:t> </a:t>
            </a:r>
            <a:r>
              <a:rPr lang="en-CA" sz="2800" b="1" kern="0" dirty="0" err="1" smtClean="0">
                <a:latin typeface="DevLys 010" pitchFamily="2" charset="0"/>
              </a:rPr>
              <a:t>nh</a:t>
            </a:r>
            <a:r>
              <a:rPr lang="en-CA" sz="2800" b="1" kern="0" dirty="0" smtClean="0">
                <a:latin typeface="DevLys 010" pitchFamily="2" charset="0"/>
              </a:rPr>
              <a:t> </a:t>
            </a:r>
            <a:r>
              <a:rPr lang="en-CA" sz="2800" b="1" kern="0" dirty="0" err="1" smtClean="0">
                <a:latin typeface="DevLys 010" pitchFamily="2" charset="0"/>
              </a:rPr>
              <a:t>xbZ</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tks</a:t>
            </a:r>
            <a:r>
              <a:rPr lang="en-CA" sz="2800" b="1" kern="0" dirty="0" smtClean="0">
                <a:latin typeface="DevLys 010" pitchFamily="2" charset="0"/>
              </a:rPr>
              <a:t> </a:t>
            </a:r>
            <a:r>
              <a:rPr lang="en-CA" sz="2800" b="1" kern="0" dirty="0" err="1" smtClean="0">
                <a:latin typeface="DevLys 010" pitchFamily="2" charset="0"/>
              </a:rPr>
              <a:t>rc</a:t>
            </a:r>
            <a:r>
              <a:rPr lang="en-CA" sz="2800" b="1" kern="0" dirty="0" smtClean="0">
                <a:latin typeface="DevLys 010" pitchFamily="2" charset="0"/>
              </a:rPr>
              <a:t> rd </a:t>
            </a:r>
            <a:r>
              <a:rPr lang="en-CA" sz="2800" b="1" kern="0" dirty="0" err="1" smtClean="0">
                <a:latin typeface="DevLys 010" pitchFamily="2" charset="0"/>
              </a:rPr>
              <a:t>gekjh</a:t>
            </a:r>
            <a:r>
              <a:rPr lang="en-CA" sz="2800" b="1" kern="0" dirty="0" smtClean="0">
                <a:latin typeface="DevLys 010" pitchFamily="2" charset="0"/>
              </a:rPr>
              <a:t> </a:t>
            </a:r>
            <a:r>
              <a:rPr lang="en-CA" sz="2800" b="1" kern="0" dirty="0" err="1" smtClean="0">
                <a:latin typeface="DevLys 010" pitchFamily="2" charset="0"/>
              </a:rPr>
              <a:t>ehjkl</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tkfeu</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tc</a:t>
            </a:r>
            <a:r>
              <a:rPr lang="en-CA" sz="2800" b="1" kern="0" dirty="0" smtClean="0">
                <a:latin typeface="DevLys 010" pitchFamily="2" charset="0"/>
              </a:rPr>
              <a:t> rd </a:t>
            </a:r>
            <a:r>
              <a:rPr lang="en-CA" sz="2800" b="1" kern="0" dirty="0" err="1" smtClean="0">
                <a:latin typeface="DevLys 010" pitchFamily="2" charset="0"/>
              </a:rPr>
              <a:t>fd</a:t>
            </a:r>
            <a:r>
              <a:rPr lang="en-CA" sz="2800" b="1" kern="0" dirty="0" smtClean="0">
                <a:latin typeface="DevLys 010" pitchFamily="2" charset="0"/>
              </a:rPr>
              <a:t> </a:t>
            </a:r>
            <a:r>
              <a:rPr lang="en-CA" sz="2800" b="1" kern="0" dirty="0" err="1" smtClean="0">
                <a:latin typeface="DevLys 010" pitchFamily="2" charset="0"/>
              </a:rPr>
              <a:t>ge</a:t>
            </a:r>
            <a:r>
              <a:rPr lang="en-CA" sz="2800" b="1" kern="0" dirty="0" smtClean="0">
                <a:latin typeface="DevLys 010" pitchFamily="2" charset="0"/>
              </a:rPr>
              <a:t> ml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dCtk</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dj</a:t>
            </a:r>
            <a:r>
              <a:rPr lang="en-CA" sz="2800" b="1" kern="0" dirty="0" smtClean="0">
                <a:latin typeface="DevLys 010" pitchFamily="2" charset="0"/>
              </a:rPr>
              <a:t> </a:t>
            </a:r>
            <a:r>
              <a:rPr lang="en-CA" sz="2800" b="1" kern="0" dirty="0" err="1" smtClean="0">
                <a:latin typeface="DevLys 010" pitchFamily="2" charset="0"/>
              </a:rPr>
              <a:t>ysrsA</a:t>
            </a:r>
            <a:r>
              <a:rPr lang="en-CA" sz="2800" b="1" dirty="0" smtClean="0">
                <a:latin typeface="Calibri" pitchFamily="34" charset="0"/>
                <a:cs typeface="Calibri" pitchFamily="34" charset="0"/>
              </a:rPr>
              <a:t>” </a:t>
            </a:r>
            <a:r>
              <a:rPr lang="en-CA" sz="2800" b="1" kern="0" dirty="0" err="1" smtClean="0">
                <a:latin typeface="DevLys 010" pitchFamily="2" charset="0"/>
              </a:rPr>
              <a:t>bfQ</a:t>
            </a:r>
            <a:r>
              <a:rPr lang="en-CA" sz="2800" b="1" kern="0" dirty="0" smtClean="0">
                <a:latin typeface="DevLys 010" pitchFamily="2" charset="0"/>
              </a:rPr>
              <a:t> 4%30</a:t>
            </a:r>
            <a:endParaRPr lang="en-CA" sz="2800" b="1" dirty="0" smtClean="0">
              <a:latin typeface="Calibri" pitchFamily="34" charset="0"/>
              <a:cs typeface="Calibri" pitchFamily="34" charset="0"/>
            </a:endParaRPr>
          </a:p>
          <a:p>
            <a:endParaRPr lang="en-CA" sz="2800" b="1" dirty="0" smtClean="0">
              <a:latin typeface="Calibri" pitchFamily="34" charset="0"/>
              <a:cs typeface="Calibri" pitchFamily="34" charset="0"/>
            </a:endParaRPr>
          </a:p>
        </p:txBody>
      </p:sp>
      <p:sp>
        <p:nvSpPr>
          <p:cNvPr id="10" name="Rectangle 9"/>
          <p:cNvSpPr/>
          <p:nvPr/>
        </p:nvSpPr>
        <p:spPr>
          <a:xfrm>
            <a:off x="5868144" y="1772816"/>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endParaRPr lang="en-CA" sz="2000" dirty="0">
              <a:solidFill>
                <a:schemeClr val="bg1"/>
              </a:solidFill>
            </a:endParaRPr>
          </a:p>
        </p:txBody>
      </p:sp>
      <p:sp>
        <p:nvSpPr>
          <p:cNvPr id="1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35496" y="6309320"/>
            <a:ext cx="576064" cy="369332"/>
          </a:xfrm>
          <a:prstGeom prst="rect">
            <a:avLst/>
          </a:prstGeom>
          <a:noFill/>
        </p:spPr>
        <p:txBody>
          <a:bodyPr wrap="square" rtlCol="0">
            <a:spAutoFit/>
          </a:bodyPr>
          <a:lstStyle/>
          <a:p>
            <a:pPr algn="ctr"/>
            <a:r>
              <a:rPr lang="en-CA" dirty="0" smtClean="0">
                <a:solidFill>
                  <a:srgbClr val="FFFFFF"/>
                </a:solidFill>
              </a:rPr>
              <a:t>59</a:t>
            </a:r>
            <a:endParaRPr lang="en-CA" dirty="0">
              <a:solidFill>
                <a:srgbClr val="FFFFFF"/>
              </a:solidFill>
            </a:endParaRPr>
          </a:p>
        </p:txBody>
      </p:sp>
      <p:pic>
        <p:nvPicPr>
          <p:cNvPr id="9" name="Picture 8" descr="dove and sword large cropped.png"/>
          <p:cNvPicPr>
            <a:picLocks noChangeAspect="1"/>
          </p:cNvPicPr>
          <p:nvPr/>
        </p:nvPicPr>
        <p:blipFill>
          <a:blip r:embed="rId3" cstate="print"/>
          <a:stretch>
            <a:fillRect/>
          </a:stretch>
        </p:blipFill>
        <p:spPr>
          <a:xfrm>
            <a:off x="2195736" y="763448"/>
            <a:ext cx="4176464" cy="4321736"/>
          </a:xfrm>
          <a:prstGeom prst="rect">
            <a:avLst/>
          </a:prstGeom>
        </p:spPr>
      </p:pic>
      <p:sp>
        <p:nvSpPr>
          <p:cNvPr id="17" name="Oval 16"/>
          <p:cNvSpPr/>
          <p:nvPr/>
        </p:nvSpPr>
        <p:spPr>
          <a:xfrm rot="20788275">
            <a:off x="996146" y="1352902"/>
            <a:ext cx="3474720" cy="2468880"/>
          </a:xfrm>
          <a:prstGeom prst="ellipse">
            <a:avLst/>
          </a:prstGeom>
          <a:solidFill>
            <a:srgbClr val="FFCC0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rot="20788275">
            <a:off x="1479210" y="1824003"/>
            <a:ext cx="2468880" cy="1554480"/>
          </a:xfrm>
          <a:prstGeom prst="ellipse">
            <a:avLst/>
          </a:prstGeom>
          <a:solidFill>
            <a:srgbClr val="FFCC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rot="20805690">
            <a:off x="1937131" y="3252687"/>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rot="20805690">
            <a:off x="1361067" y="1353901"/>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19" name="TextBox 18"/>
          <p:cNvSpPr txBox="1"/>
          <p:nvPr/>
        </p:nvSpPr>
        <p:spPr>
          <a:xfrm rot="20805690">
            <a:off x="1586246" y="2170380"/>
            <a:ext cx="2294158" cy="835293"/>
          </a:xfrm>
          <a:prstGeom prst="rect">
            <a:avLst/>
          </a:prstGeom>
          <a:noFill/>
        </p:spPr>
        <p:txBody>
          <a:bodyPr wrap="square" rtlCol="0">
            <a:spAutoFit/>
          </a:bodyPr>
          <a:lstStyle/>
          <a:p>
            <a:pPr algn="ctr">
              <a:lnSpc>
                <a:spcPts val="2800"/>
              </a:lnSpc>
            </a:pPr>
            <a:r>
              <a:rPr lang="en-CA" sz="3200" b="1" kern="0" dirty="0" err="1" smtClean="0">
                <a:solidFill>
                  <a:schemeClr val="bg1"/>
                </a:solidFill>
                <a:latin typeface="DevLys 010" pitchFamily="2" charset="0"/>
              </a:rPr>
              <a:t>ehjkl</a:t>
            </a:r>
            <a:r>
              <a:rPr lang="en-CA" sz="3200" b="1" kern="0" dirty="0" smtClean="0">
                <a:solidFill>
                  <a:schemeClr val="bg1"/>
                </a:solidFill>
                <a:latin typeface="DevLys 010" pitchFamily="2" charset="0"/>
              </a:rPr>
              <a:t>  dh </a:t>
            </a:r>
            <a:r>
              <a:rPr lang="en-CA" sz="3200" b="1" kern="0" dirty="0" err="1" smtClean="0">
                <a:solidFill>
                  <a:schemeClr val="bg1"/>
                </a:solidFill>
                <a:latin typeface="DevLys 010" pitchFamily="2" charset="0"/>
              </a:rPr>
              <a:t>xkjUVh</a:t>
            </a:r>
            <a:r>
              <a:rPr lang="en-CA" sz="3200" b="1" kern="0" dirty="0" smtClean="0">
                <a:solidFill>
                  <a:schemeClr val="bg1"/>
                </a:solidFill>
                <a:latin typeface="DevLys 010" pitchFamily="2" charset="0"/>
              </a:rPr>
              <a:t> </a:t>
            </a:r>
            <a:endParaRPr lang="en-CA" sz="32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3275856" y="2957262"/>
            <a:ext cx="2160240" cy="1479850"/>
          </a:xfrm>
          <a:prstGeom prst="rect">
            <a:avLst/>
          </a:prstGeom>
          <a:noFill/>
          <a:ln w="9525">
            <a:noFill/>
            <a:miter lim="800000"/>
            <a:headEnd/>
            <a:tailEnd/>
          </a:ln>
        </p:spPr>
      </p:pic>
      <p:pic>
        <p:nvPicPr>
          <p:cNvPr id="62467" name="Picture 9" descr="MH900315769.GIF"/>
          <p:cNvPicPr>
            <a:picLocks noChangeAspect="1"/>
          </p:cNvPicPr>
          <p:nvPr/>
        </p:nvPicPr>
        <p:blipFill>
          <a:blip r:embed="rId3" cstate="print"/>
          <a:srcRect l="15727" t="18732" r="21365"/>
          <a:stretch>
            <a:fillRect/>
          </a:stretch>
        </p:blipFill>
        <p:spPr bwMode="auto">
          <a:xfrm>
            <a:off x="6635012" y="3847796"/>
            <a:ext cx="2401484" cy="2893572"/>
          </a:xfrm>
          <a:prstGeom prst="rect">
            <a:avLst/>
          </a:prstGeom>
          <a:noFill/>
          <a:ln w="9525">
            <a:noFill/>
            <a:miter lim="800000"/>
            <a:headEnd/>
            <a:tailEnd/>
          </a:ln>
        </p:spPr>
      </p:pic>
      <p:sp>
        <p:nvSpPr>
          <p:cNvPr id="9" name="Rectangle 8"/>
          <p:cNvSpPr/>
          <p:nvPr/>
        </p:nvSpPr>
        <p:spPr>
          <a:xfrm>
            <a:off x="1259632" y="3389511"/>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9"/>
          <p:cNvSpPr/>
          <p:nvPr/>
        </p:nvSpPr>
        <p:spPr>
          <a:xfrm>
            <a:off x="6588224" y="6588060"/>
            <a:ext cx="2520280" cy="369332"/>
          </a:xfrm>
          <a:prstGeom prst="rect">
            <a:avLst/>
          </a:prstGeom>
          <a:solidFill>
            <a:srgbClr val="00FF00"/>
          </a:solidFill>
        </p:spPr>
        <p:txBody>
          <a:bodyPr wrap="square">
            <a:spAutoFit/>
          </a:bodyPr>
          <a:lstStyle/>
          <a:p>
            <a:pPr algn="ctr"/>
            <a:r>
              <a:rPr lang="en-CA" sz="800" dirty="0" smtClean="0">
                <a:solidFill>
                  <a:schemeClr val="tx1">
                    <a:lumMod val="65000"/>
                  </a:schemeClr>
                </a:solidFill>
              </a:rPr>
              <a:t>Microsoft clip art © 2013 Microsoft Corporation. </a:t>
            </a:r>
          </a:p>
          <a:p>
            <a:pPr algn="ctr"/>
            <a:endParaRPr lang="en-CA" sz="1000" dirty="0">
              <a:solidFill>
                <a:schemeClr val="tx1">
                  <a:lumMod val="65000"/>
                </a:schemeClr>
              </a:solidFill>
            </a:endParaRPr>
          </a:p>
        </p:txBody>
      </p:sp>
      <p:cxnSp>
        <p:nvCxnSpPr>
          <p:cNvPr id="11" name="Straight Arrow Connector 10"/>
          <p:cNvCxnSpPr/>
          <p:nvPr/>
        </p:nvCxnSpPr>
        <p:spPr>
          <a:xfrm>
            <a:off x="2555848" y="2780984"/>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580184" y="4005120"/>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4" cstate="print"/>
          <a:stretch>
            <a:fillRect/>
          </a:stretch>
        </p:blipFill>
        <p:spPr>
          <a:xfrm>
            <a:off x="107504" y="1479146"/>
            <a:ext cx="2232248" cy="2309894"/>
          </a:xfrm>
          <a:prstGeom prst="rect">
            <a:avLst/>
          </a:prstGeom>
        </p:spPr>
      </p:pic>
      <p:sp>
        <p:nvSpPr>
          <p:cNvPr id="18" name="TextBox 17"/>
          <p:cNvSpPr txBox="1"/>
          <p:nvPr/>
        </p:nvSpPr>
        <p:spPr>
          <a:xfrm>
            <a:off x="1835696" y="692696"/>
            <a:ext cx="7236296" cy="2246769"/>
          </a:xfrm>
          <a:prstGeom prst="rect">
            <a:avLst/>
          </a:prstGeom>
          <a:noFill/>
        </p:spPr>
        <p:txBody>
          <a:bodyPr wrap="square" rtlCol="0">
            <a:spAutoFit/>
          </a:bodyPr>
          <a:lstStyle/>
          <a:p>
            <a:pPr algn="ct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ijUrq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tc</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lgk;d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vFkkZr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vk,xk</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xokgh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nsxk</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rqEgsa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ckrsa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ekuuk</a:t>
            </a:r>
            <a:r>
              <a:rPr lang="en-CA" sz="2800" b="1" kern="0" dirty="0" smtClean="0">
                <a:solidFill>
                  <a:schemeClr val="bg1"/>
                </a:solidFill>
                <a:latin typeface="DevLys 010" pitchFamily="2" charset="0"/>
              </a:rPr>
              <a:t> fl[</a:t>
            </a:r>
            <a:r>
              <a:rPr lang="en-CA" sz="2800" b="1" kern="0" dirty="0" err="1" smtClean="0">
                <a:solidFill>
                  <a:schemeClr val="bg1"/>
                </a:solidFill>
                <a:latin typeface="DevLys 010" pitchFamily="2" charset="0"/>
              </a:rPr>
              <a:t>kk,xk</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p>
          <a:p>
            <a:pPr algn="ct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rqEgkjk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ekxZn’kZu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djsxk</a:t>
            </a:r>
            <a:r>
              <a:rPr lang="en-CA" sz="2800" b="1" kern="0" dirty="0" smtClean="0">
                <a:solidFill>
                  <a:schemeClr val="bg1"/>
                </a:solidFill>
                <a:latin typeface="DevLys 010" pitchFamily="2" charset="0"/>
              </a:rPr>
              <a:t> </a:t>
            </a:r>
            <a:r>
              <a:rPr lang="en-US" sz="2800" b="1" dirty="0" smtClean="0">
                <a:solidFill>
                  <a:schemeClr val="bg1"/>
                </a:solidFill>
                <a:latin typeface="Calibri" pitchFamily="34" charset="0"/>
              </a:rPr>
              <a:t>”</a:t>
            </a:r>
            <a:r>
              <a:rPr lang="en-CA" sz="2800" b="1" kern="0" dirty="0" smtClean="0">
                <a:solidFill>
                  <a:schemeClr val="bg1"/>
                </a:solidFill>
                <a:latin typeface="DevLys 010" pitchFamily="2" charset="0"/>
              </a:rPr>
              <a:t>A</a:t>
            </a:r>
          </a:p>
          <a:p>
            <a:pPr algn="ct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wgUuk</a:t>
            </a:r>
            <a:r>
              <a:rPr lang="en-CA" sz="2800" b="1" kern="0" dirty="0" smtClean="0">
                <a:solidFill>
                  <a:schemeClr val="bg1"/>
                </a:solidFill>
                <a:latin typeface="DevLys 010" pitchFamily="2" charset="0"/>
              </a:rPr>
              <a:t> 15%26(14%26( 16%13</a:t>
            </a:r>
            <a:endParaRPr lang="en-CA" sz="2800" dirty="0">
              <a:solidFill>
                <a:schemeClr val="bg1"/>
              </a:solidFill>
              <a:latin typeface="Calibri" pitchFamily="34" charset="0"/>
            </a:endParaRPr>
          </a:p>
        </p:txBody>
      </p:sp>
      <p:sp>
        <p:nvSpPr>
          <p:cNvPr id="16" name="Rectangle 3"/>
          <p:cNvSpPr>
            <a:spLocks noChangeArrowheads="1"/>
          </p:cNvSpPr>
          <p:nvPr/>
        </p:nvSpPr>
        <p:spPr bwMode="auto">
          <a:xfrm>
            <a:off x="75376" y="-98811"/>
            <a:ext cx="8961120"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kern="0" dirty="0" err="1" smtClean="0">
                <a:solidFill>
                  <a:srgbClr val="FF0000"/>
                </a:solidFill>
                <a:latin typeface="DevLys 010" pitchFamily="2" charset="0"/>
              </a:rPr>
              <a:t>Ikjes’oj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gekjk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lgk;d</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tks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ijes’oj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opu</a:t>
            </a:r>
            <a:r>
              <a:rPr lang="en-CA" sz="2800" b="1" kern="0" dirty="0" smtClean="0">
                <a:solidFill>
                  <a:srgbClr val="FF0000"/>
                </a:solidFill>
                <a:latin typeface="DevLys 010" pitchFamily="2" charset="0"/>
              </a:rPr>
              <a:t> dh </a:t>
            </a:r>
          </a:p>
          <a:p>
            <a:pPr algn="ctr" eaLnBrk="0" hangingPunct="0"/>
            <a:r>
              <a:rPr lang="en-CA" sz="2800" b="1" kern="0" dirty="0" err="1" smtClean="0">
                <a:solidFill>
                  <a:srgbClr val="FF0000"/>
                </a:solidFill>
                <a:latin typeface="DevLys 010" pitchFamily="2" charset="0"/>
              </a:rPr>
              <a:t>f’k</a:t>
            </a:r>
            <a:r>
              <a:rPr lang="en-CA" sz="2800" b="1" kern="0" dirty="0" smtClean="0">
                <a:solidFill>
                  <a:srgbClr val="FF0000"/>
                </a:solidFill>
                <a:latin typeface="DevLys 010" pitchFamily="2" charset="0"/>
              </a:rPr>
              <a:t>{</a:t>
            </a:r>
            <a:r>
              <a:rPr lang="en-CA" sz="2800" b="1" kern="0" dirty="0" err="1" smtClean="0">
                <a:solidFill>
                  <a:srgbClr val="FF0000"/>
                </a:solidFill>
                <a:latin typeface="DevLys 010" pitchFamily="2" charset="0"/>
              </a:rPr>
              <a:t>kk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nsrk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US" sz="2800" b="1" dirty="0">
              <a:solidFill>
                <a:srgbClr val="FF0000"/>
              </a:solidFill>
              <a:latin typeface="Calibri" pitchFamily="34" charset="0"/>
            </a:endParaRPr>
          </a:p>
        </p:txBody>
      </p:sp>
      <p:sp>
        <p:nvSpPr>
          <p:cNvPr id="12" name="TextBox 11"/>
          <p:cNvSpPr txBox="1"/>
          <p:nvPr/>
        </p:nvSpPr>
        <p:spPr>
          <a:xfrm>
            <a:off x="1115616" y="4653136"/>
            <a:ext cx="5472608"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ryokj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ysdj</a:t>
            </a:r>
            <a:r>
              <a:rPr lang="en-CA" sz="2800" b="1" kern="0" dirty="0" smtClean="0">
                <a:solidFill>
                  <a:schemeClr val="bg1"/>
                </a:solidFill>
                <a:latin typeface="DevLys 010" pitchFamily="2" charset="0"/>
              </a:rPr>
              <a:t> -------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opu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gj</a:t>
            </a:r>
            <a:r>
              <a:rPr lang="en-CA" sz="2800" b="1" kern="0" dirty="0" smtClean="0">
                <a:solidFill>
                  <a:schemeClr val="bg1"/>
                </a:solidFill>
                <a:latin typeface="DevLys 010" pitchFamily="2" charset="0"/>
              </a:rPr>
              <a:t> le;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izkFkZuk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jgks</a:t>
            </a:r>
            <a:r>
              <a:rPr lang="en-US" sz="2800" b="1" dirty="0" smtClean="0">
                <a:solidFill>
                  <a:schemeClr val="bg1"/>
                </a:solidFill>
                <a:latin typeface="Calibri" pitchFamily="34" charset="0"/>
              </a:rPr>
              <a:t>” </a:t>
            </a:r>
            <a:r>
              <a:rPr lang="en-CA" sz="2800" b="1" kern="0" dirty="0" err="1" smtClean="0">
                <a:solidFill>
                  <a:schemeClr val="bg1"/>
                </a:solidFill>
                <a:latin typeface="DevLys 010" pitchFamily="2" charset="0"/>
              </a:rPr>
              <a:t>bfQ</a:t>
            </a:r>
            <a:r>
              <a:rPr lang="en-CA" sz="2800" b="1" kern="0" dirty="0" smtClean="0">
                <a:solidFill>
                  <a:schemeClr val="bg1"/>
                </a:solidFill>
                <a:latin typeface="DevLys 010" pitchFamily="2" charset="0"/>
              </a:rPr>
              <a:t> 6%17&amp;18</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17" name="TextBox 16"/>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9"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20" name="TextBox 19"/>
          <p:cNvSpPr txBox="1"/>
          <p:nvPr/>
        </p:nvSpPr>
        <p:spPr>
          <a:xfrm>
            <a:off x="8604448" y="6309320"/>
            <a:ext cx="576064" cy="369332"/>
          </a:xfrm>
          <a:prstGeom prst="rect">
            <a:avLst/>
          </a:prstGeom>
          <a:noFill/>
        </p:spPr>
        <p:txBody>
          <a:bodyPr wrap="square" rtlCol="0">
            <a:spAutoFit/>
          </a:bodyPr>
          <a:lstStyle/>
          <a:p>
            <a:r>
              <a:rPr lang="en-CA" dirty="0" smtClean="0">
                <a:solidFill>
                  <a:srgbClr val="FFFFFF"/>
                </a:solidFill>
              </a:rPr>
              <a:t>61</a:t>
            </a:r>
            <a:endParaRPr lang="en-CA" dirty="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2483768" y="3717032"/>
            <a:ext cx="6336704" cy="1815882"/>
          </a:xfrm>
          <a:prstGeom prst="rect">
            <a:avLst/>
          </a:prstGeom>
        </p:spPr>
        <p:txBody>
          <a:bodyPr wrap="square">
            <a:spAutoFit/>
          </a:bodyPr>
          <a:lstStyle/>
          <a:p>
            <a:pPr algn="ct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lalkj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cgqr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lefiZr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fo’okfl;ksa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Hkh</a:t>
            </a:r>
            <a:r>
              <a:rPr lang="en-CA" sz="2800" b="1" kern="0" dirty="0" smtClean="0">
                <a:solidFill>
                  <a:schemeClr val="bg1"/>
                </a:solidFill>
                <a:latin typeface="DevLys 010" pitchFamily="2" charset="0"/>
              </a:rPr>
              <a:t> ;g </a:t>
            </a:r>
            <a:r>
              <a:rPr lang="en-CA" sz="2800" b="1" kern="0" dirty="0" err="1" smtClean="0">
                <a:solidFill>
                  <a:schemeClr val="bg1"/>
                </a:solidFill>
                <a:latin typeface="DevLys 010" pitchFamily="2" charset="0"/>
              </a:rPr>
              <a:t>xEHkhj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leL;k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mRiUu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jgh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ckbcy</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mlesa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lqlekpkj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vyx</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nsrs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a:t>
            </a:r>
            <a:r>
              <a:rPr lang="en-CA" sz="2800" b="1" kern="0" dirty="0" smtClean="0">
                <a:solidFill>
                  <a:schemeClr val="bg1"/>
                </a:solidFill>
                <a:latin typeface="DevLys 010" pitchFamily="2" charset="0"/>
              </a:rPr>
              <a:t> </a:t>
            </a:r>
            <a:endParaRPr lang="en-CA" sz="2800" b="1" dirty="0" smtClean="0">
              <a:solidFill>
                <a:schemeClr val="bg1"/>
              </a:solidFill>
              <a:latin typeface="Calibri" pitchFamily="34" charset="0"/>
            </a:endParaRPr>
          </a:p>
        </p:txBody>
      </p:sp>
      <p:sp>
        <p:nvSpPr>
          <p:cNvPr id="5" name="TextBox 4"/>
          <p:cNvSpPr txBox="1"/>
          <p:nvPr/>
        </p:nvSpPr>
        <p:spPr>
          <a:xfrm>
            <a:off x="2987824" y="2060848"/>
            <a:ext cx="6048672" cy="954107"/>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dcwrj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Hkhrj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ckbcy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p>
          <a:p>
            <a:pPr algn="ctr"/>
            <a:r>
              <a:rPr lang="en-CA" sz="2800" b="1" kern="0" dirty="0" err="1" smtClean="0">
                <a:solidFill>
                  <a:schemeClr val="bg1"/>
                </a:solidFill>
                <a:latin typeface="DevLys 010" pitchFamily="2" charset="0"/>
              </a:rPr>
              <a:t>fp</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endParaRPr lang="en-CA" sz="2800" dirty="0">
              <a:solidFill>
                <a:schemeClr val="bg1"/>
              </a:solidFill>
              <a:latin typeface="Calibri" pitchFamily="34" charset="0"/>
            </a:endParaRPr>
          </a:p>
        </p:txBody>
      </p:sp>
      <p:sp>
        <p:nvSpPr>
          <p:cNvPr id="6" name="Rectangle 5"/>
          <p:cNvSpPr/>
          <p:nvPr/>
        </p:nvSpPr>
        <p:spPr>
          <a:xfrm>
            <a:off x="179512" y="4438853"/>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107504" y="3488809"/>
            <a:ext cx="9001000" cy="3108543"/>
          </a:xfrm>
          <a:prstGeom prst="rect">
            <a:avLst/>
          </a:prstGeom>
        </p:spPr>
        <p:txBody>
          <a:bodyPr wrap="square">
            <a:spAutoFit/>
          </a:bodyPr>
          <a:lstStyle/>
          <a:p>
            <a:pPr algn="ctr"/>
            <a:r>
              <a:rPr lang="en-CA" sz="2800" b="1" dirty="0" smtClean="0">
                <a:solidFill>
                  <a:schemeClr val="bg1"/>
                </a:solidFill>
                <a:latin typeface="Calibri" pitchFamily="34"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ryokj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opu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rPr>
              <a:t>(</a:t>
            </a:r>
            <a:r>
              <a:rPr lang="en-CA" sz="2800" b="1" kern="0" dirty="0" err="1" smtClean="0">
                <a:solidFill>
                  <a:schemeClr val="bg1"/>
                </a:solidFill>
                <a:latin typeface="DevLys 010" pitchFamily="2" charset="0"/>
              </a:rPr>
              <a:t>bfQ</a:t>
            </a:r>
            <a:r>
              <a:rPr lang="en-CA" sz="2800" b="1" dirty="0" smtClean="0">
                <a:solidFill>
                  <a:schemeClr val="bg1"/>
                </a:solidFill>
                <a:latin typeface="Calibri" pitchFamily="34" charset="0"/>
              </a:rPr>
              <a:t> 6:17). </a:t>
            </a:r>
          </a:p>
          <a:p>
            <a:pPr algn="ctr"/>
            <a:r>
              <a:rPr lang="en-CA" sz="2800" b="1" dirty="0" smtClean="0">
                <a:solidFill>
                  <a:schemeClr val="bg1"/>
                </a:solidFill>
                <a:latin typeface="Calibri" pitchFamily="34" charset="0"/>
              </a:rPr>
              <a:t>               </a:t>
            </a:r>
            <a:r>
              <a:rPr lang="en-CA" sz="2800" b="1" kern="0" dirty="0" err="1" smtClean="0">
                <a:solidFill>
                  <a:schemeClr val="bg1"/>
                </a:solidFill>
                <a:latin typeface="DevLys 010" pitchFamily="2" charset="0"/>
              </a:rPr>
              <a:t>lgk;d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vFkkZr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opu</a:t>
            </a:r>
            <a:r>
              <a:rPr lang="en-CA" sz="2800" b="1" kern="0" dirty="0" smtClean="0">
                <a:solidFill>
                  <a:schemeClr val="bg1"/>
                </a:solidFill>
                <a:latin typeface="DevLys 010" pitchFamily="2" charset="0"/>
              </a:rPr>
              <a:t> fl[</a:t>
            </a:r>
            <a:r>
              <a:rPr lang="en-CA" sz="2800" b="1" kern="0" dirty="0" err="1" smtClean="0">
                <a:solidFill>
                  <a:schemeClr val="bg1"/>
                </a:solidFill>
                <a:latin typeface="DevLys 010" pitchFamily="2" charset="0"/>
              </a:rPr>
              <a:t>kkrk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dFkk</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ekjs</a:t>
            </a:r>
            <a:r>
              <a:rPr lang="en-CA" sz="2800" b="1" kern="0" dirty="0" smtClean="0">
                <a:solidFill>
                  <a:schemeClr val="bg1"/>
                </a:solidFill>
                <a:latin typeface="DevLys 010" pitchFamily="2" charset="0"/>
              </a:rPr>
              <a:t> x;s¼1 </a:t>
            </a:r>
            <a:r>
              <a:rPr lang="en-CA" sz="2800" b="1" kern="0" dirty="0" err="1" smtClean="0">
                <a:solidFill>
                  <a:schemeClr val="bg1"/>
                </a:solidFill>
                <a:latin typeface="DevLys 010" pitchFamily="2" charset="0"/>
              </a:rPr>
              <a:t>dqfj</a:t>
            </a:r>
            <a:r>
              <a:rPr lang="en-CA" sz="2800" b="1" kern="0" dirty="0" smtClean="0">
                <a:solidFill>
                  <a:schemeClr val="bg1"/>
                </a:solidFill>
                <a:latin typeface="DevLys 010" pitchFamily="2" charset="0"/>
              </a:rPr>
              <a:t> 1%18&amp;23½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xokgh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nsrk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¼;wgUuk 14%26( 15%26½A ;g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opu</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dkeksa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gsrw</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rS;kj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mins’k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nsrk</a:t>
            </a:r>
            <a:r>
              <a:rPr lang="en-CA" sz="2800" b="1" kern="0" dirty="0" smtClean="0">
                <a:solidFill>
                  <a:schemeClr val="bg1"/>
                </a:solidFill>
                <a:latin typeface="DevLys 010" pitchFamily="2" charset="0"/>
              </a:rPr>
              <a:t>] le&gt;</a:t>
            </a:r>
            <a:r>
              <a:rPr lang="en-CA" sz="2800" b="1" kern="0" dirty="0" err="1" smtClean="0">
                <a:solidFill>
                  <a:schemeClr val="bg1"/>
                </a:solidFill>
                <a:latin typeface="DevLys 010" pitchFamily="2" charset="0"/>
              </a:rPr>
              <a:t>krk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lq</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kkjrk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kkfeZdrk</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f’k</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nsrk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p>
          <a:p>
            <a:pPr algn="ctr"/>
            <a:r>
              <a:rPr lang="en-CA" sz="2800" b="1" kern="0" dirty="0" smtClean="0">
                <a:solidFill>
                  <a:schemeClr val="bg1"/>
                </a:solidFill>
                <a:latin typeface="DevLys 010" pitchFamily="2" charset="0"/>
              </a:rPr>
              <a:t>¼2 </a:t>
            </a:r>
            <a:r>
              <a:rPr lang="en-CA" sz="2800" b="1" kern="0" dirty="0" err="1" smtClean="0">
                <a:solidFill>
                  <a:schemeClr val="bg1"/>
                </a:solidFill>
                <a:latin typeface="DevLys 010" pitchFamily="2" charset="0"/>
              </a:rPr>
              <a:t>rheqFkh</a:t>
            </a:r>
            <a:r>
              <a:rPr lang="en-CA" sz="2800" b="1" kern="0" dirty="0" smtClean="0">
                <a:solidFill>
                  <a:schemeClr val="bg1"/>
                </a:solidFill>
                <a:latin typeface="DevLys 010" pitchFamily="2" charset="0"/>
              </a:rPr>
              <a:t>- 3%16&amp;17½A</a:t>
            </a:r>
            <a:endParaRPr lang="en-CA" dirty="0" smtClean="0"/>
          </a:p>
        </p:txBody>
      </p:sp>
      <p:sp>
        <p:nvSpPr>
          <p:cNvPr id="5" name="TextBox 4"/>
          <p:cNvSpPr txBox="1"/>
          <p:nvPr/>
        </p:nvSpPr>
        <p:spPr>
          <a:xfrm>
            <a:off x="3851920" y="1179909"/>
            <a:ext cx="5256584" cy="954107"/>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dcwrj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Hkhrj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ckbcy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p>
          <a:p>
            <a:pPr algn="ctr"/>
            <a:r>
              <a:rPr lang="en-CA" sz="2800" b="1" kern="0" dirty="0" err="1" smtClean="0">
                <a:solidFill>
                  <a:schemeClr val="bg1"/>
                </a:solidFill>
                <a:latin typeface="DevLys 010" pitchFamily="2" charset="0"/>
              </a:rPr>
              <a:t>fp</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endParaRPr lang="en-CA" sz="2800" dirty="0">
              <a:solidFill>
                <a:schemeClr val="bg1"/>
              </a:solidFill>
              <a:latin typeface="Calibri" pitchFamily="34" charset="0"/>
            </a:endParaRPr>
          </a:p>
        </p:txBody>
      </p:sp>
      <p:sp>
        <p:nvSpPr>
          <p:cNvPr id="6" name="Rectangle 5"/>
          <p:cNvSpPr/>
          <p:nvPr/>
        </p:nvSpPr>
        <p:spPr>
          <a:xfrm>
            <a:off x="-540568" y="2492896"/>
            <a:ext cx="2736304" cy="661720"/>
          </a:xfrm>
          <a:prstGeom prst="rect">
            <a:avLst/>
          </a:prstGeom>
        </p:spPr>
        <p:txBody>
          <a:bodyPr wrap="square">
            <a:spAutoFit/>
          </a:bodyPr>
          <a:lstStyle/>
          <a:p>
            <a:pPr algn="ctr"/>
            <a:r>
              <a:rPr lang="en-CA" sz="900" dirty="0" smtClean="0"/>
              <a:t>Dove and Bible</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378298" y="1321676"/>
            <a:ext cx="4193702" cy="4339572"/>
          </a:xfrm>
          <a:prstGeom prst="rect">
            <a:avLst/>
          </a:prstGeom>
        </p:spPr>
      </p:pic>
      <p:sp>
        <p:nvSpPr>
          <p:cNvPr id="5" name="TextBox 4"/>
          <p:cNvSpPr txBox="1"/>
          <p:nvPr/>
        </p:nvSpPr>
        <p:spPr>
          <a:xfrm>
            <a:off x="1259632" y="530677"/>
            <a:ext cx="6696744" cy="954107"/>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lEcU</a:t>
            </a:r>
            <a:r>
              <a:rPr lang="en-CA" sz="2800" b="1" kern="0" dirty="0" smtClean="0">
                <a:solidFill>
                  <a:schemeClr val="bg1"/>
                </a:solidFill>
                <a:latin typeface="DevLys 010" pitchFamily="2" charset="0"/>
              </a:rPr>
              <a:t>/k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rLohj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vkids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fopkj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kkrh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spc="-10" dirty="0" smtClean="0">
                <a:solidFill>
                  <a:schemeClr val="bg1"/>
                </a:solidFill>
                <a:latin typeface="Calibri" pitchFamily="34" charset="0"/>
              </a:rPr>
              <a:t>?</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a:off x="4536504" y="1340768"/>
            <a:ext cx="3995936" cy="4376245"/>
          </a:xfrm>
          <a:prstGeom prst="rect">
            <a:avLst/>
          </a:prstGeom>
          <a:noFill/>
          <a:ln w="9525">
            <a:noFill/>
            <a:miter lim="800000"/>
            <a:headEnd/>
            <a:tailEnd/>
          </a:ln>
        </p:spPr>
      </p:pic>
      <p:sp>
        <p:nvSpPr>
          <p:cNvPr id="8" name="Rectangle 7"/>
          <p:cNvSpPr/>
          <p:nvPr/>
        </p:nvSpPr>
        <p:spPr>
          <a:xfrm>
            <a:off x="3995936" y="3789040"/>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solidFill>
                <a:schemeClr val="tx1">
                  <a:lumMod val="50000"/>
                </a:schemeClr>
              </a:solidFill>
            </a:endParaRPr>
          </a:p>
        </p:txBody>
      </p:sp>
      <p:sp>
        <p:nvSpPr>
          <p:cNvPr id="6" name="TextBox 5"/>
          <p:cNvSpPr txBox="1"/>
          <p:nvPr/>
        </p:nvSpPr>
        <p:spPr>
          <a:xfrm>
            <a:off x="251520" y="5949280"/>
            <a:ext cx="8640960" cy="954107"/>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ut+fj;k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gekjs</a:t>
            </a:r>
            <a:r>
              <a:rPr lang="en-CA" sz="2800" b="1" kern="0" dirty="0" smtClean="0">
                <a:solidFill>
                  <a:schemeClr val="bg1"/>
                </a:solidFill>
                <a:latin typeface="DevLys 010" pitchFamily="2" charset="0"/>
              </a:rPr>
              <a:t> thou dh </a:t>
            </a:r>
            <a:r>
              <a:rPr lang="en-CA" sz="2800" b="1" kern="0" dirty="0" err="1" smtClean="0">
                <a:solidFill>
                  <a:schemeClr val="bg1"/>
                </a:solidFill>
                <a:latin typeface="DevLys 010" pitchFamily="2" charset="0"/>
              </a:rPr>
              <a:t>cgqr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pht+ksa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cny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nsrk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endParaRPr lang="en-CA" sz="2800" b="1" dirty="0">
              <a:solidFill>
                <a:schemeClr val="bg1"/>
              </a:solidFill>
              <a:latin typeface="Calibri"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1" name="Picture 10"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0" name="Picture 9" descr="DSCN8117 crop email.jpg"/>
          <p:cNvPicPr>
            <a:picLocks noChangeAspect="1"/>
          </p:cNvPicPr>
          <p:nvPr/>
        </p:nvPicPr>
        <p:blipFill>
          <a:blip r:embed="rId3" cstate="print"/>
          <a:stretch>
            <a:fillRect/>
          </a:stretch>
        </p:blipFill>
        <p:spPr>
          <a:xfrm>
            <a:off x="533926" y="44624"/>
            <a:ext cx="3966066" cy="6768752"/>
          </a:xfrm>
          <a:prstGeom prst="rect">
            <a:avLst/>
          </a:prstGeom>
        </p:spPr>
      </p:pic>
      <p:sp>
        <p:nvSpPr>
          <p:cNvPr id="84995" name="Title 1"/>
          <p:cNvSpPr>
            <a:spLocks noGrp="1"/>
          </p:cNvSpPr>
          <p:nvPr>
            <p:ph type="title"/>
          </p:nvPr>
        </p:nvSpPr>
        <p:spPr>
          <a:xfrm>
            <a:off x="4860032" y="2430016"/>
            <a:ext cx="3888432" cy="1143000"/>
          </a:xfrm>
        </p:spPr>
        <p:txBody>
          <a:bodyPr>
            <a:normAutofit fontScale="90000"/>
          </a:bodyPr>
          <a:lstStyle/>
          <a:p>
            <a:r>
              <a:rPr lang="en-CA" sz="2800" dirty="0" smtClean="0">
                <a:solidFill>
                  <a:schemeClr val="bg1"/>
                </a:solidFill>
                <a:effectLst/>
                <a:latin typeface="Calibri" pitchFamily="34" charset="0"/>
              </a:rPr>
              <a:t>“</a:t>
            </a:r>
            <a:r>
              <a:rPr lang="en-CA" sz="2800" kern="0" dirty="0" err="1" smtClean="0">
                <a:solidFill>
                  <a:schemeClr val="bg1"/>
                </a:solidFill>
                <a:effectLst/>
                <a:latin typeface="DevLys 010" pitchFamily="2" charset="0"/>
              </a:rPr>
              <a:t>D;ksafd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ftrus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vkRek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vuqlkj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pyrs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os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dh </a:t>
            </a:r>
            <a:r>
              <a:rPr lang="en-CA" sz="2800" kern="0" dirty="0" err="1" smtClean="0">
                <a:solidFill>
                  <a:schemeClr val="bg1"/>
                </a:solidFill>
                <a:effectLst/>
                <a:latin typeface="DevLys 010" pitchFamily="2" charset="0"/>
              </a:rPr>
              <a:t>lUrku</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dgykrs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a:t>
            </a:r>
            <a:r>
              <a:rPr lang="en-CA" sz="2800" b="1" dirty="0" smtClean="0">
                <a:solidFill>
                  <a:schemeClr val="bg1"/>
                </a:solidFill>
                <a:effectLst/>
                <a:latin typeface="Calibri" pitchFamily="34" charset="0"/>
              </a:rPr>
              <a:t>” </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jksfe;ksa</a:t>
            </a:r>
            <a:r>
              <a:rPr lang="en-CA" sz="2800" kern="0" dirty="0" smtClean="0">
                <a:solidFill>
                  <a:schemeClr val="bg1"/>
                </a:solidFill>
                <a:effectLst/>
                <a:latin typeface="DevLys 010" pitchFamily="2" charset="0"/>
              </a:rPr>
              <a:t> 8%14</a:t>
            </a:r>
            <a:endParaRPr lang="en-CA" sz="2800" b="1" dirty="0" smtClean="0">
              <a:solidFill>
                <a:schemeClr val="tx1"/>
              </a:solidFill>
              <a:effectLst/>
            </a:endParaRPr>
          </a:p>
        </p:txBody>
      </p:sp>
      <p:pic>
        <p:nvPicPr>
          <p:cNvPr id="12" name="Picture 11" descr="dove and sword large cropped.png"/>
          <p:cNvPicPr>
            <a:picLocks noChangeAspect="1"/>
          </p:cNvPicPr>
          <p:nvPr/>
        </p:nvPicPr>
        <p:blipFill>
          <a:blip r:embed="rId4" cstate="print"/>
          <a:stretch>
            <a:fillRect/>
          </a:stretch>
        </p:blipFill>
        <p:spPr>
          <a:xfrm>
            <a:off x="1890466" y="443180"/>
            <a:ext cx="2537518" cy="2625780"/>
          </a:xfrm>
          <a:prstGeom prst="rect">
            <a:avLst/>
          </a:prstGeom>
        </p:spPr>
      </p:pic>
      <p:pic>
        <p:nvPicPr>
          <p:cNvPr id="13" name="Picture 12" descr="dove and sword large cropped.png"/>
          <p:cNvPicPr>
            <a:picLocks noChangeAspect="1"/>
          </p:cNvPicPr>
          <p:nvPr/>
        </p:nvPicPr>
        <p:blipFill>
          <a:blip r:embed="rId4" cstate="print"/>
          <a:stretch>
            <a:fillRect/>
          </a:stretch>
        </p:blipFill>
        <p:spPr>
          <a:xfrm>
            <a:off x="666330" y="3214549"/>
            <a:ext cx="1529406" cy="1582603"/>
          </a:xfrm>
          <a:prstGeom prst="rect">
            <a:avLst/>
          </a:prstGeom>
        </p:spPr>
      </p:pic>
      <p:sp>
        <p:nvSpPr>
          <p:cNvPr id="9" name="Rectangle 8"/>
          <p:cNvSpPr/>
          <p:nvPr/>
        </p:nvSpPr>
        <p:spPr>
          <a:xfrm>
            <a:off x="323528" y="167670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4" name="Rectangle 13"/>
          <p:cNvSpPr/>
          <p:nvPr/>
        </p:nvSpPr>
        <p:spPr>
          <a:xfrm>
            <a:off x="2915816" y="656715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sp>
        <p:nvSpPr>
          <p:cNvPr id="8" name="TextBox 7"/>
          <p:cNvSpPr txBox="1"/>
          <p:nvPr/>
        </p:nvSpPr>
        <p:spPr>
          <a:xfrm>
            <a:off x="810039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5" name="TextBox 8"/>
          <p:cNvSpPr txBox="1">
            <a:spLocks noChangeArrowheads="1"/>
          </p:cNvSpPr>
          <p:nvPr/>
        </p:nvSpPr>
        <p:spPr bwMode="auto">
          <a:xfrm>
            <a:off x="802838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62</a:t>
            </a:r>
            <a:endParaRPr lang="en-CA" dirty="0">
              <a:solidFill>
                <a:schemeClr val="bg1"/>
              </a:solidFill>
            </a:endParaRPr>
          </a:p>
        </p:txBody>
      </p:sp>
      <p:sp>
        <p:nvSpPr>
          <p:cNvPr id="17" name="Title 1"/>
          <p:cNvSpPr txBox="1">
            <a:spLocks/>
          </p:cNvSpPr>
          <p:nvPr/>
        </p:nvSpPr>
        <p:spPr bwMode="auto">
          <a:xfrm>
            <a:off x="4716016" y="792128"/>
            <a:ext cx="4176464" cy="692656"/>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noProof="0" dirty="0" err="1" smtClean="0">
                <a:solidFill>
                  <a:srgbClr val="FF0000"/>
                </a:solidFill>
                <a:latin typeface="DevLys 010" pitchFamily="2" charset="0"/>
              </a:rPr>
              <a:t>ifo</a:t>
            </a:r>
            <a:r>
              <a:rPr lang="en-CA" sz="2800" b="1" kern="0" noProof="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gekjh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vxqokbZ</a:t>
            </a:r>
            <a:r>
              <a:rPr lang="en-CA" sz="2800" b="1" kern="0" dirty="0" smtClean="0">
                <a:solidFill>
                  <a:srgbClr val="FF0000"/>
                </a:solidFill>
                <a:latin typeface="DevLys 010" pitchFamily="2" charset="0"/>
              </a:rPr>
              <a:t> </a:t>
            </a:r>
          </a:p>
          <a:p>
            <a:pPr lvl="0" algn="ctr" eaLnBrk="0" hangingPunct="0">
              <a:defRPr/>
            </a:pPr>
            <a:r>
              <a:rPr lang="en-CA" sz="2800" b="1" kern="0" dirty="0" err="1" smtClean="0">
                <a:solidFill>
                  <a:srgbClr val="FF0000"/>
                </a:solidFill>
                <a:latin typeface="DevLys 010" pitchFamily="2" charset="0"/>
              </a:rPr>
              <a:t>djrk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 name="Rectangle 8"/>
          <p:cNvSpPr/>
          <p:nvPr/>
        </p:nvSpPr>
        <p:spPr>
          <a:xfrm>
            <a:off x="1907704" y="2420888"/>
            <a:ext cx="2160240"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0" name="Object 8"/>
          <p:cNvGraphicFramePr>
            <a:graphicFrameLocks noChangeAspect="1"/>
          </p:cNvGraphicFramePr>
          <p:nvPr/>
        </p:nvGraphicFramePr>
        <p:xfrm>
          <a:off x="179512" y="3651250"/>
          <a:ext cx="4275138" cy="3206750"/>
        </p:xfrm>
        <a:graphic>
          <a:graphicData uri="http://schemas.openxmlformats.org/presentationml/2006/ole">
            <p:oleObj spid="_x0000_s9212930" name="Slide" r:id="rId3" imgW="3605662" imgH="2703697" progId="">
              <p:embed/>
            </p:oleObj>
          </a:graphicData>
        </a:graphic>
      </p:graphicFrame>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2" name="Object 10"/>
          <p:cNvGraphicFramePr>
            <a:graphicFrameLocks noChangeAspect="1"/>
          </p:cNvGraphicFramePr>
          <p:nvPr/>
        </p:nvGraphicFramePr>
        <p:xfrm>
          <a:off x="4067944" y="0"/>
          <a:ext cx="5328592" cy="3993663"/>
        </p:xfrm>
        <a:graphic>
          <a:graphicData uri="http://schemas.openxmlformats.org/presentationml/2006/ole">
            <p:oleObj spid="_x0000_s9212931" name="Slide" r:id="rId4" imgW="4508067" imgH="3380161" progId="">
              <p:embed/>
            </p:oleObj>
          </a:graphicData>
        </a:graphic>
      </p:graphicFrame>
      <p:pic>
        <p:nvPicPr>
          <p:cNvPr id="11" name="Picture 10" descr="dove and sword large cropped.png"/>
          <p:cNvPicPr>
            <a:picLocks noChangeAspect="1"/>
          </p:cNvPicPr>
          <p:nvPr/>
        </p:nvPicPr>
        <p:blipFill>
          <a:blip r:embed="rId5" cstate="print"/>
          <a:stretch>
            <a:fillRect/>
          </a:stretch>
        </p:blipFill>
        <p:spPr>
          <a:xfrm>
            <a:off x="3131840" y="1340768"/>
            <a:ext cx="1800200" cy="1862816"/>
          </a:xfrm>
          <a:prstGeom prst="rect">
            <a:avLst/>
          </a:prstGeom>
        </p:spPr>
      </p:pic>
      <p:cxnSp>
        <p:nvCxnSpPr>
          <p:cNvPr id="5" name="Straight Arrow Connector 4"/>
          <p:cNvCxnSpPr/>
          <p:nvPr/>
        </p:nvCxnSpPr>
        <p:spPr>
          <a:xfrm flipV="1">
            <a:off x="4644008" y="2852936"/>
            <a:ext cx="936104" cy="79171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3192" name="Rectangle 8"/>
          <p:cNvSpPr>
            <a:spLocks noChangeArrowheads="1"/>
          </p:cNvSpPr>
          <p:nvPr/>
        </p:nvSpPr>
        <p:spPr bwMode="auto">
          <a:xfrm>
            <a:off x="280040" y="360080"/>
            <a:ext cx="3657600" cy="523220"/>
          </a:xfrm>
          <a:prstGeom prst="rect">
            <a:avLst/>
          </a:prstGeom>
          <a:solidFill>
            <a:schemeClr val="tx1"/>
          </a:solidFill>
          <a:ln w="9525">
            <a:noFill/>
            <a:miter lim="800000"/>
            <a:headEnd/>
            <a:tailEnd/>
          </a:ln>
        </p:spPr>
        <p:txBody>
          <a:bodyPr>
            <a:spAutoFit/>
          </a:bodyPr>
          <a:lstStyle/>
          <a:p>
            <a:pPr algn="ctr"/>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endParaRPr lang="en-US" sz="2800" b="1" dirty="0">
              <a:solidFill>
                <a:srgbClr val="FF0000"/>
              </a:solidFill>
              <a:latin typeface="Calibri" pitchFamily="34" charset="0"/>
            </a:endParaRPr>
          </a:p>
        </p:txBody>
      </p:sp>
      <p:sp>
        <p:nvSpPr>
          <p:cNvPr id="17" name="TextBox 16"/>
          <p:cNvSpPr txBox="1"/>
          <p:nvPr/>
        </p:nvSpPr>
        <p:spPr>
          <a:xfrm>
            <a:off x="395536" y="1124744"/>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kq</a:t>
            </a:r>
            <a:r>
              <a:rPr lang="en-CA" sz="2800" b="1" kern="0" dirty="0" smtClean="0">
                <a:solidFill>
                  <a:schemeClr val="bg1"/>
                </a:solidFill>
                <a:latin typeface="DevLys 010" pitchFamily="2" charset="0"/>
              </a:rPr>
              <a:t>)</a:t>
            </a:r>
            <a:r>
              <a:rPr lang="en-CA" sz="2800" b="1" dirty="0" smtClean="0">
                <a:solidFill>
                  <a:schemeClr val="bg1"/>
                </a:solidFill>
                <a:latin typeface="Calibri" pitchFamily="34" charset="0"/>
                <a:cs typeface="Calibri" pitchFamily="34" charset="0"/>
              </a:rPr>
              <a:t>”</a:t>
            </a:r>
          </a:p>
          <a:p>
            <a:pPr algn="ct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15%16</a:t>
            </a:r>
            <a:endParaRPr lang="en-CA" sz="2800" b="1" dirty="0">
              <a:solidFill>
                <a:schemeClr val="bg1"/>
              </a:solidFill>
              <a:latin typeface="Calibri" pitchFamily="34" charset="0"/>
              <a:cs typeface="Calibri" pitchFamily="34" charset="0"/>
            </a:endParaRPr>
          </a:p>
        </p:txBody>
      </p:sp>
      <p:sp>
        <p:nvSpPr>
          <p:cNvPr id="10" name="TextBox 9"/>
          <p:cNvSpPr txBox="1"/>
          <p:nvPr/>
        </p:nvSpPr>
        <p:spPr>
          <a:xfrm>
            <a:off x="4499992" y="3573016"/>
            <a:ext cx="4536504"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vkKk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ekuus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pqus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US" sz="2800" b="1" dirty="0" smtClean="0">
                <a:solidFill>
                  <a:schemeClr val="bg1"/>
                </a:solidFill>
                <a:latin typeface="Calibri" pitchFamily="34" charset="0"/>
              </a:rPr>
              <a:t>”</a:t>
            </a:r>
          </a:p>
          <a:p>
            <a:pPr algn="ctr"/>
            <a:r>
              <a:rPr lang="en-CA" sz="2800" b="1" kern="0" dirty="0" smtClean="0">
                <a:solidFill>
                  <a:schemeClr val="bg1"/>
                </a:solidFill>
                <a:latin typeface="DevLys 010" pitchFamily="2" charset="0"/>
              </a:rPr>
              <a:t>1 </a:t>
            </a:r>
            <a:r>
              <a:rPr lang="en-CA" sz="2800" b="1" kern="0" dirty="0" err="1" smtClean="0">
                <a:solidFill>
                  <a:schemeClr val="bg1"/>
                </a:solidFill>
                <a:latin typeface="DevLys 010" pitchFamily="2" charset="0"/>
              </a:rPr>
              <a:t>irjl</a:t>
            </a:r>
            <a:r>
              <a:rPr lang="en-CA" sz="2800" b="1" kern="0" dirty="0" smtClean="0">
                <a:solidFill>
                  <a:schemeClr val="bg1"/>
                </a:solidFill>
                <a:latin typeface="DevLys 010" pitchFamily="2" charset="0"/>
              </a:rPr>
              <a:t> 1%2</a:t>
            </a:r>
            <a:endParaRPr lang="en-CA" sz="2800" dirty="0">
              <a:solidFill>
                <a:schemeClr val="bg1"/>
              </a:solidFill>
            </a:endParaRPr>
          </a:p>
        </p:txBody>
      </p:sp>
      <p:pic>
        <p:nvPicPr>
          <p:cNvPr id="18" name="Picture 17" descr="angry-face-01s.gif"/>
          <p:cNvPicPr>
            <a:picLocks noChangeAspect="1"/>
          </p:cNvPicPr>
          <p:nvPr/>
        </p:nvPicPr>
        <p:blipFill>
          <a:blip r:embed="rId6" cstate="print"/>
          <a:stretch>
            <a:fillRect/>
          </a:stretch>
        </p:blipFill>
        <p:spPr>
          <a:xfrm>
            <a:off x="8172400" y="5877272"/>
            <a:ext cx="864096" cy="864096"/>
          </a:xfrm>
          <a:prstGeom prst="ellipse">
            <a:avLst/>
          </a:prstGeom>
        </p:spPr>
      </p:pic>
      <p:sp>
        <p:nvSpPr>
          <p:cNvPr id="19" name="TextBox 18"/>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2" name="TextBox 21"/>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63</a:t>
            </a:r>
            <a:endParaRPr lang="en-CA" dirty="0">
              <a:solidFill>
                <a:schemeClr val="bg1"/>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5" name="Freeform 24"/>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51520" y="3610759"/>
            <a:ext cx="4320480" cy="2246769"/>
          </a:xfrm>
          <a:prstGeom prst="rect">
            <a:avLst/>
          </a:prstGeom>
          <a:noFill/>
        </p:spPr>
        <p:txBody>
          <a:bodyPr wrap="square" rtlCol="0">
            <a:spAutoFit/>
          </a:bodyPr>
          <a:lstStyle/>
          <a:p>
            <a:r>
              <a:rPr lang="en-CA" sz="2000" b="1" dirty="0" smtClean="0">
                <a:solidFill>
                  <a:schemeClr val="bg1"/>
                </a:solidFill>
              </a:rPr>
              <a:t>  </a:t>
            </a:r>
            <a:r>
              <a:rPr lang="en-CA" altLang="ko-KR" sz="2000" b="1" kern="0" dirty="0" smtClean="0">
                <a:solidFill>
                  <a:schemeClr val="bg1"/>
                </a:solidFill>
                <a:latin typeface="DevLys 010" pitchFamily="2" charset="0"/>
              </a:rPr>
              <a:t> ;</a:t>
            </a:r>
            <a:r>
              <a:rPr lang="en-CA" altLang="ko-KR" sz="2000" b="1" kern="0" dirty="0" err="1" smtClean="0">
                <a:solidFill>
                  <a:schemeClr val="bg1"/>
                </a:solidFill>
                <a:latin typeface="DevLys 010" pitchFamily="2" charset="0"/>
              </a:rPr>
              <a:t>kSu</a:t>
            </a:r>
            <a:r>
              <a:rPr lang="en-CA" altLang="ko-KR" sz="2000" b="1" kern="0" dirty="0" smtClean="0">
                <a:solidFill>
                  <a:schemeClr val="bg1"/>
                </a:solidFill>
                <a:latin typeface="DevLys 010" pitchFamily="2" charset="0"/>
              </a:rPr>
              <a:t> </a:t>
            </a:r>
            <a:r>
              <a:rPr lang="en-CA" altLang="ko-KR" sz="2000" b="1" kern="0" dirty="0" err="1" smtClean="0">
                <a:solidFill>
                  <a:schemeClr val="bg1"/>
                </a:solidFill>
                <a:latin typeface="DevLys 010" pitchFamily="2" charset="0"/>
              </a:rPr>
              <a:t>lEcU</a:t>
            </a:r>
            <a:r>
              <a:rPr lang="en-CA" altLang="ko-KR" sz="2000" b="1" kern="0" dirty="0" smtClean="0">
                <a:solidFill>
                  <a:schemeClr val="bg1"/>
                </a:solidFill>
                <a:latin typeface="DevLys 010" pitchFamily="2" charset="0"/>
              </a:rPr>
              <a:t>/</a:t>
            </a:r>
            <a:r>
              <a:rPr lang="en-CA" altLang="ko-KR" sz="2000" b="1" kern="0" dirty="0" err="1" smtClean="0">
                <a:solidFill>
                  <a:schemeClr val="bg1"/>
                </a:solidFill>
                <a:latin typeface="DevLys 010" pitchFamily="2" charset="0"/>
              </a:rPr>
              <a:t>kksa</a:t>
            </a:r>
            <a:r>
              <a:rPr lang="en-CA" altLang="ko-KR" sz="2000" b="1" kern="0" dirty="0" smtClean="0">
                <a:solidFill>
                  <a:schemeClr val="bg1"/>
                </a:solidFill>
                <a:latin typeface="DevLys 010" pitchFamily="2" charset="0"/>
              </a:rPr>
              <a:t> </a:t>
            </a:r>
            <a:r>
              <a:rPr lang="en-CA" altLang="ko-KR" sz="2000" b="1" kern="0" dirty="0" err="1" smtClean="0">
                <a:solidFill>
                  <a:schemeClr val="bg1"/>
                </a:solidFill>
                <a:latin typeface="DevLys 010" pitchFamily="2" charset="0"/>
              </a:rPr>
              <a:t>esa</a:t>
            </a:r>
            <a:r>
              <a:rPr lang="en-CA" altLang="ko-KR" sz="2000" b="1" kern="0" dirty="0" smtClean="0">
                <a:solidFill>
                  <a:schemeClr val="bg1"/>
                </a:solidFill>
                <a:latin typeface="DevLys 010" pitchFamily="2" charset="0"/>
              </a:rPr>
              <a:t>           </a:t>
            </a:r>
            <a:r>
              <a:rPr lang="en-CA" altLang="ko-KR" sz="2000" b="1" kern="0" dirty="0" err="1" smtClean="0">
                <a:solidFill>
                  <a:schemeClr val="bg1"/>
                </a:solidFill>
                <a:latin typeface="DevLys 010" pitchFamily="2" charset="0"/>
              </a:rPr>
              <a:t>vuSfrdrk</a:t>
            </a:r>
            <a:r>
              <a:rPr lang="en-CA" altLang="ko-KR" sz="2000" b="1" kern="0" dirty="0" smtClean="0">
                <a:solidFill>
                  <a:schemeClr val="bg1"/>
                </a:solidFill>
                <a:latin typeface="DevLys 010" pitchFamily="2" charset="0"/>
              </a:rPr>
              <a:t> </a:t>
            </a:r>
          </a:p>
          <a:p>
            <a:pPr>
              <a:lnSpc>
                <a:spcPct val="150000"/>
              </a:lnSpc>
            </a:pPr>
            <a:r>
              <a:rPr lang="en-CA" altLang="ko-KR" sz="2000" b="1" kern="0" dirty="0" err="1" smtClean="0">
                <a:solidFill>
                  <a:schemeClr val="bg1"/>
                </a:solidFill>
                <a:latin typeface="DevLys 010" pitchFamily="2" charset="0"/>
              </a:rPr>
              <a:t>v’kq</a:t>
            </a:r>
            <a:r>
              <a:rPr lang="en-CA" altLang="ko-KR" sz="2000" b="1" kern="0" dirty="0" smtClean="0">
                <a:solidFill>
                  <a:schemeClr val="bg1"/>
                </a:solidFill>
                <a:latin typeface="DevLys 010" pitchFamily="2" charset="0"/>
              </a:rPr>
              <a:t>)</a:t>
            </a:r>
            <a:r>
              <a:rPr lang="en-CA" altLang="ko-KR" sz="2000" b="1" kern="0" dirty="0" err="1" smtClean="0">
                <a:solidFill>
                  <a:schemeClr val="bg1"/>
                </a:solidFill>
                <a:latin typeface="DevLys 010" pitchFamily="2" charset="0"/>
              </a:rPr>
              <a:t>rk</a:t>
            </a:r>
            <a:r>
              <a:rPr lang="en-CA" altLang="ko-KR"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dkeqdrk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ewfrZiwtk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tknwVksuk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cSj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la?k"kZ</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tyu</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Øks</a:t>
            </a:r>
            <a:r>
              <a:rPr lang="en-CA" sz="2000" b="1" kern="0" dirty="0" smtClean="0">
                <a:solidFill>
                  <a:schemeClr val="bg1"/>
                </a:solidFill>
                <a:latin typeface="DevLys 010" pitchFamily="2" charset="0"/>
              </a:rPr>
              <a:t>/k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xqckj</a:t>
            </a:r>
            <a:r>
              <a:rPr lang="en-CA" sz="2000" b="1" kern="0" dirty="0" smtClean="0">
                <a:solidFill>
                  <a:schemeClr val="bg1"/>
                </a:solidFill>
                <a:latin typeface="DevLys 010" pitchFamily="2" charset="0"/>
              </a:rPr>
              <a:t>      </a:t>
            </a:r>
          </a:p>
          <a:p>
            <a:pPr>
              <a:lnSpc>
                <a:spcPct val="150000"/>
              </a:lnSpc>
            </a:pP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izfrLi</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kZ</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erHksn</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foHkktu</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Mkg</a:t>
            </a:r>
            <a:r>
              <a:rPr lang="en-CA" sz="2000" b="1" kern="0" dirty="0" smtClean="0">
                <a:solidFill>
                  <a:schemeClr val="bg1"/>
                </a:solidFill>
                <a:latin typeface="DevLys 010" pitchFamily="2" charset="0"/>
              </a:rPr>
              <a:t> </a:t>
            </a:r>
          </a:p>
          <a:p>
            <a:pPr>
              <a:lnSpc>
                <a:spcPct val="150000"/>
              </a:lnSpc>
            </a:pP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fi;DdM+iu</a:t>
            </a:r>
            <a:r>
              <a:rPr lang="en-CA" sz="2000" b="1" kern="0" dirty="0" smtClean="0">
                <a:solidFill>
                  <a:schemeClr val="bg1"/>
                </a:solidFill>
                <a:latin typeface="DevLys 010" pitchFamily="2" charset="0"/>
              </a:rPr>
              <a:t> </a:t>
            </a:r>
            <a:endParaRPr lang="en-CA" sz="2000" b="1" dirty="0" smtClean="0">
              <a:solidFill>
                <a:schemeClr val="bg1"/>
              </a:solidFill>
            </a:endParaRPr>
          </a:p>
        </p:txBody>
      </p:sp>
      <p:sp>
        <p:nvSpPr>
          <p:cNvPr id="9" name="Rectangle 8"/>
          <p:cNvSpPr/>
          <p:nvPr/>
        </p:nvSpPr>
        <p:spPr>
          <a:xfrm>
            <a:off x="1907704" y="2420888"/>
            <a:ext cx="2160240"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 name="TextBox 9"/>
          <p:cNvSpPr txBox="1"/>
          <p:nvPr/>
        </p:nvSpPr>
        <p:spPr>
          <a:xfrm>
            <a:off x="4499992" y="4062551"/>
            <a:ext cx="4536504"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vkKk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ekuus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pqus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US" sz="2800" b="1" dirty="0" smtClean="0">
                <a:solidFill>
                  <a:schemeClr val="bg1"/>
                </a:solidFill>
                <a:latin typeface="Calibri" pitchFamily="34" charset="0"/>
              </a:rPr>
              <a:t>”</a:t>
            </a:r>
          </a:p>
          <a:p>
            <a:pPr algn="ctr"/>
            <a:r>
              <a:rPr lang="en-CA" sz="2800" b="1" kern="0" dirty="0" smtClean="0">
                <a:solidFill>
                  <a:schemeClr val="bg1"/>
                </a:solidFill>
                <a:latin typeface="DevLys 010" pitchFamily="2" charset="0"/>
              </a:rPr>
              <a:t>1 </a:t>
            </a:r>
            <a:r>
              <a:rPr lang="en-CA" sz="2800" b="1" kern="0" dirty="0" err="1" smtClean="0">
                <a:solidFill>
                  <a:schemeClr val="bg1"/>
                </a:solidFill>
                <a:latin typeface="DevLys 010" pitchFamily="2" charset="0"/>
              </a:rPr>
              <a:t>irjl</a:t>
            </a:r>
            <a:r>
              <a:rPr lang="en-CA" sz="2800" b="1" kern="0" dirty="0" smtClean="0">
                <a:solidFill>
                  <a:schemeClr val="bg1"/>
                </a:solidFill>
                <a:latin typeface="DevLys 010" pitchFamily="2" charset="0"/>
              </a:rPr>
              <a:t> 1%2</a:t>
            </a:r>
            <a:endParaRPr lang="en-CA" sz="2800" dirty="0">
              <a:solidFill>
                <a:schemeClr val="bg1"/>
              </a:solidFill>
            </a:endParaRPr>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3"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Heart 16"/>
          <p:cNvSpPr/>
          <p:nvPr/>
        </p:nvSpPr>
        <p:spPr>
          <a:xfrm>
            <a:off x="129208" y="3429000"/>
            <a:ext cx="4226768" cy="3312368"/>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Heart 18"/>
          <p:cNvSpPr/>
          <p:nvPr/>
        </p:nvSpPr>
        <p:spPr>
          <a:xfrm>
            <a:off x="4788024" y="116632"/>
            <a:ext cx="4248472" cy="3384376"/>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860032" y="332656"/>
            <a:ext cx="4248472" cy="2400657"/>
          </a:xfrm>
          <a:prstGeom prst="rect">
            <a:avLst/>
          </a:prstGeom>
          <a:noFill/>
        </p:spPr>
        <p:txBody>
          <a:bodyPr wrap="square" rtlCol="0">
            <a:spAutoFit/>
          </a:bodyPr>
          <a:lstStyle/>
          <a:p>
            <a:pPr>
              <a:lnSpc>
                <a:spcPct val="150000"/>
              </a:lnSpc>
            </a:pPr>
            <a:r>
              <a:rPr lang="en-CA" sz="2000" b="1" dirty="0" smtClean="0">
                <a:solidFill>
                  <a:schemeClr val="bg1"/>
                </a:solidFill>
              </a:rPr>
              <a:t>      </a:t>
            </a:r>
            <a:r>
              <a:rPr lang="en-CA" sz="2000" b="1" kern="0" dirty="0" err="1" smtClean="0">
                <a:solidFill>
                  <a:schemeClr val="bg1"/>
                </a:solidFill>
                <a:latin typeface="DevLys 010" pitchFamily="2" charset="0"/>
              </a:rPr>
              <a:t>izse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vkuUn</a:t>
            </a:r>
            <a:r>
              <a:rPr lang="en-CA" sz="2000" b="1" kern="0" dirty="0" smtClean="0">
                <a:solidFill>
                  <a:schemeClr val="bg1"/>
                </a:solidFill>
                <a:latin typeface="DevLys 010" pitchFamily="2" charset="0"/>
              </a:rPr>
              <a:t> </a:t>
            </a:r>
            <a:endParaRPr lang="en-CA" sz="2000" b="1" dirty="0" smtClean="0">
              <a:solidFill>
                <a:schemeClr val="bg1"/>
              </a:solidFill>
            </a:endParaRPr>
          </a:p>
          <a:p>
            <a:pPr>
              <a:lnSpc>
                <a:spcPct val="150000"/>
              </a:lnSpc>
            </a:pPr>
            <a:r>
              <a:rPr lang="en-CA" sz="2000" b="1" dirty="0" smtClean="0">
                <a:solidFill>
                  <a:schemeClr val="bg1"/>
                </a:solidFill>
              </a:rPr>
              <a:t>   </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kkfUr</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khjt</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HkykbZ</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d`ik</a:t>
            </a:r>
            <a:r>
              <a:rPr lang="en-CA" sz="2000" b="1" kern="0" dirty="0" smtClean="0">
                <a:solidFill>
                  <a:schemeClr val="bg1"/>
                </a:solidFill>
                <a:latin typeface="DevLys 010" pitchFamily="2" charset="0"/>
              </a:rPr>
              <a:t>   </a:t>
            </a:r>
          </a:p>
          <a:p>
            <a:pPr>
              <a:lnSpc>
                <a:spcPct val="150000"/>
              </a:lnSpc>
            </a:pP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fo’okl;ksX;rk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uezrk</a:t>
            </a:r>
            <a:r>
              <a:rPr lang="en-CA" sz="2000" b="1" kern="0" dirty="0" smtClean="0">
                <a:solidFill>
                  <a:schemeClr val="bg1"/>
                </a:solidFill>
                <a:latin typeface="DevLys 010" pitchFamily="2" charset="0"/>
              </a:rPr>
              <a:t> </a:t>
            </a:r>
          </a:p>
          <a:p>
            <a:pPr>
              <a:lnSpc>
                <a:spcPct val="150000"/>
              </a:lnSpc>
            </a:pP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la;e</a:t>
            </a:r>
            <a:r>
              <a:rPr lang="en-CA" sz="2000" b="1" kern="0" dirty="0" smtClean="0">
                <a:solidFill>
                  <a:schemeClr val="bg1"/>
                </a:solidFill>
                <a:latin typeface="DevLys 010" pitchFamily="2" charset="0"/>
              </a:rPr>
              <a:t> </a:t>
            </a:r>
            <a:endParaRPr lang="en-CA" sz="2000" b="1" dirty="0">
              <a:solidFill>
                <a:schemeClr val="bg1"/>
              </a:solidFill>
            </a:endParaRPr>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Gal 5:22-23</a:t>
            </a:r>
            <a:endParaRPr lang="en-CA" dirty="0">
              <a:solidFill>
                <a:schemeClr val="bg1"/>
              </a:solidFill>
            </a:endParaRPr>
          </a:p>
        </p:txBody>
      </p:sp>
      <p:sp>
        <p:nvSpPr>
          <p:cNvPr id="23" name="TextBox 22"/>
          <p:cNvSpPr txBox="1"/>
          <p:nvPr/>
        </p:nvSpPr>
        <p:spPr>
          <a:xfrm>
            <a:off x="3059832" y="6023029"/>
            <a:ext cx="1008112" cy="677108"/>
          </a:xfrm>
          <a:prstGeom prst="rect">
            <a:avLst/>
          </a:prstGeom>
          <a:noFill/>
        </p:spPr>
        <p:txBody>
          <a:bodyPr wrap="square" rtlCol="0">
            <a:spAutoFit/>
          </a:bodyPr>
          <a:lstStyle/>
          <a:p>
            <a:pPr algn="ctr"/>
            <a:r>
              <a:rPr lang="en-CA" altLang="ko-KR" sz="2000" b="1" kern="0" dirty="0" err="1" smtClean="0">
                <a:solidFill>
                  <a:schemeClr val="bg1"/>
                </a:solidFill>
                <a:latin typeface="DevLys 010" pitchFamily="2" charset="0"/>
              </a:rPr>
              <a:t>xykfr;ksa</a:t>
            </a:r>
            <a:r>
              <a:rPr lang="en-CA" sz="2000" dirty="0" smtClean="0">
                <a:solidFill>
                  <a:schemeClr val="bg1"/>
                </a:solidFill>
              </a:rPr>
              <a:t> </a:t>
            </a:r>
            <a:r>
              <a:rPr lang="en-CA" dirty="0" smtClean="0">
                <a:solidFill>
                  <a:schemeClr val="bg1"/>
                </a:solidFill>
              </a:rPr>
              <a:t>5:19-21</a:t>
            </a:r>
            <a:endParaRPr lang="en-CA" dirty="0">
              <a:solidFill>
                <a:schemeClr val="bg1"/>
              </a:solidFill>
            </a:endParaRPr>
          </a:p>
        </p:txBody>
      </p:sp>
      <p:sp>
        <p:nvSpPr>
          <p:cNvPr id="24" name="TextBox 23"/>
          <p:cNvSpPr txBox="1"/>
          <p:nvPr/>
        </p:nvSpPr>
        <p:spPr>
          <a:xfrm>
            <a:off x="395536" y="1124744"/>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kq</a:t>
            </a:r>
            <a:r>
              <a:rPr lang="en-CA" sz="2800" b="1" kern="0" dirty="0" smtClean="0">
                <a:solidFill>
                  <a:schemeClr val="bg1"/>
                </a:solidFill>
                <a:latin typeface="DevLys 010" pitchFamily="2" charset="0"/>
              </a:rPr>
              <a:t>)</a:t>
            </a:r>
            <a:r>
              <a:rPr lang="en-CA" sz="2800" b="1" dirty="0" smtClean="0">
                <a:solidFill>
                  <a:schemeClr val="bg1"/>
                </a:solidFill>
                <a:latin typeface="Calibri" pitchFamily="34" charset="0"/>
                <a:cs typeface="Calibri" pitchFamily="34" charset="0"/>
              </a:rPr>
              <a:t>”</a:t>
            </a:r>
          </a:p>
          <a:p>
            <a:pPr algn="ct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15%16</a:t>
            </a:r>
            <a:endParaRPr lang="en-CA" sz="2800" b="1" dirty="0">
              <a:solidFill>
                <a:schemeClr val="bg1"/>
              </a:solidFill>
              <a:latin typeface="Calibri" pitchFamily="34" charset="0"/>
              <a:cs typeface="Calibri" pitchFamily="34" charset="0"/>
            </a:endParaRPr>
          </a:p>
        </p:txBody>
      </p:sp>
      <p:pic>
        <p:nvPicPr>
          <p:cNvPr id="29" name="Picture 28"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2" name="TextBox 31"/>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63</a:t>
            </a:r>
            <a:endParaRPr lang="en-CA" dirty="0">
              <a:solidFill>
                <a:schemeClr val="bg1"/>
              </a:solidFill>
            </a:endParaRPr>
          </a:p>
        </p:txBody>
      </p:sp>
      <p:sp>
        <p:nvSpPr>
          <p:cNvPr id="33" name="Rectangle 8"/>
          <p:cNvSpPr>
            <a:spLocks noChangeArrowheads="1"/>
          </p:cNvSpPr>
          <p:nvPr/>
        </p:nvSpPr>
        <p:spPr bwMode="auto">
          <a:xfrm>
            <a:off x="280040" y="360080"/>
            <a:ext cx="3657600" cy="523220"/>
          </a:xfrm>
          <a:prstGeom prst="rect">
            <a:avLst/>
          </a:prstGeom>
          <a:solidFill>
            <a:schemeClr val="tx1"/>
          </a:solidFill>
          <a:ln w="9525">
            <a:noFill/>
            <a:miter lim="800000"/>
            <a:headEnd/>
            <a:tailEnd/>
          </a:ln>
        </p:spPr>
        <p:txBody>
          <a:bodyPr>
            <a:spAutoFit/>
          </a:bodyPr>
          <a:lstStyle/>
          <a:p>
            <a:pPr algn="ctr"/>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endParaRPr lang="en-US" sz="2800" b="1" dirty="0">
              <a:solidFill>
                <a:srgbClr val="FF0000"/>
              </a:solidFill>
              <a:latin typeface="Calibri"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8" name="Freeform 27"/>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907704" y="2420888"/>
            <a:ext cx="2160240"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 name="TextBox 9"/>
          <p:cNvSpPr txBox="1"/>
          <p:nvPr/>
        </p:nvSpPr>
        <p:spPr>
          <a:xfrm>
            <a:off x="4499992" y="4062551"/>
            <a:ext cx="4536504"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vkKk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ekuus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pqus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US" sz="2800" b="1" dirty="0" smtClean="0">
                <a:solidFill>
                  <a:schemeClr val="bg1"/>
                </a:solidFill>
                <a:latin typeface="Calibri" pitchFamily="34" charset="0"/>
              </a:rPr>
              <a:t>”</a:t>
            </a:r>
          </a:p>
          <a:p>
            <a:pPr algn="ctr"/>
            <a:r>
              <a:rPr lang="en-CA" sz="2800" b="1" kern="0" dirty="0" smtClean="0">
                <a:solidFill>
                  <a:schemeClr val="bg1"/>
                </a:solidFill>
                <a:latin typeface="DevLys 010" pitchFamily="2" charset="0"/>
              </a:rPr>
              <a:t>1 </a:t>
            </a:r>
            <a:r>
              <a:rPr lang="en-CA" sz="2800" b="1" kern="0" dirty="0" err="1" smtClean="0">
                <a:solidFill>
                  <a:schemeClr val="bg1"/>
                </a:solidFill>
                <a:latin typeface="DevLys 010" pitchFamily="2" charset="0"/>
              </a:rPr>
              <a:t>irjl</a:t>
            </a:r>
            <a:r>
              <a:rPr lang="en-CA" sz="2800" b="1" kern="0" dirty="0" smtClean="0">
                <a:solidFill>
                  <a:schemeClr val="bg1"/>
                </a:solidFill>
                <a:latin typeface="DevLys 010" pitchFamily="2" charset="0"/>
              </a:rPr>
              <a:t> 1%2</a:t>
            </a:r>
            <a:endParaRPr lang="en-CA" sz="2800" dirty="0">
              <a:solidFill>
                <a:schemeClr val="bg1"/>
              </a:solidFill>
            </a:endParaRPr>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3"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Heart 16"/>
          <p:cNvSpPr/>
          <p:nvPr/>
        </p:nvSpPr>
        <p:spPr>
          <a:xfrm>
            <a:off x="129208" y="3429000"/>
            <a:ext cx="4226768" cy="3312368"/>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Heart 18"/>
          <p:cNvSpPr/>
          <p:nvPr/>
        </p:nvSpPr>
        <p:spPr>
          <a:xfrm>
            <a:off x="4788024" y="116632"/>
            <a:ext cx="4248472" cy="3384376"/>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572000" y="332656"/>
            <a:ext cx="4824536" cy="2246769"/>
          </a:xfrm>
          <a:prstGeom prst="rect">
            <a:avLst/>
          </a:prstGeom>
          <a:noFill/>
        </p:spPr>
        <p:txBody>
          <a:bodyPr wrap="square" rtlCol="0">
            <a:spAutoFit/>
          </a:bodyPr>
          <a:lstStyle/>
          <a:p>
            <a:r>
              <a:rPr lang="en-CA" sz="2000" b="1" dirty="0" smtClean="0">
                <a:solidFill>
                  <a:schemeClr val="bg1"/>
                </a:solidFill>
              </a:rPr>
              <a:t>          </a:t>
            </a:r>
            <a:r>
              <a:rPr lang="en-CA" sz="2000" b="1" kern="0" dirty="0" smtClean="0">
                <a:solidFill>
                  <a:schemeClr val="bg1"/>
                </a:solidFill>
                <a:latin typeface="DevLys 010" pitchFamily="2" charset="0"/>
              </a:rPr>
              <a:t>d:.kk                   </a:t>
            </a:r>
            <a:r>
              <a:rPr lang="en-CA" sz="2000" b="1" kern="0" dirty="0" err="1" smtClean="0">
                <a:solidFill>
                  <a:schemeClr val="bg1"/>
                </a:solidFill>
                <a:latin typeface="DevLys 010" pitchFamily="2" charset="0"/>
              </a:rPr>
              <a:t>HkykbZ</a:t>
            </a:r>
            <a:r>
              <a:rPr lang="en-CA" sz="2000" b="1" kern="0" dirty="0" smtClean="0">
                <a:solidFill>
                  <a:schemeClr val="bg1"/>
                </a:solidFill>
                <a:latin typeface="DevLys 010" pitchFamily="2" charset="0"/>
              </a:rPr>
              <a:t>            </a:t>
            </a:r>
          </a:p>
          <a:p>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nhurk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uezrk</a:t>
            </a:r>
            <a:r>
              <a:rPr lang="en-CA" sz="2000" b="1" kern="0" dirty="0" smtClean="0">
                <a:solidFill>
                  <a:schemeClr val="bg1"/>
                </a:solidFill>
                <a:latin typeface="DevLys 010" pitchFamily="2" charset="0"/>
              </a:rPr>
              <a:t>   </a:t>
            </a:r>
          </a:p>
          <a:p>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lgu’khyrk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kek</a:t>
            </a:r>
            <a:r>
              <a:rPr lang="en-CA" sz="2000" b="1" kern="0" dirty="0" smtClean="0">
                <a:solidFill>
                  <a:schemeClr val="bg1"/>
                </a:solidFill>
                <a:latin typeface="DevLys 010" pitchFamily="2" charset="0"/>
              </a:rPr>
              <a:t> </a:t>
            </a:r>
          </a:p>
          <a:p>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izse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kkfUr</a:t>
            </a:r>
            <a:r>
              <a:rPr lang="en-CA" sz="2000" b="1" kern="0" dirty="0" smtClean="0">
                <a:solidFill>
                  <a:schemeClr val="bg1"/>
                </a:solidFill>
                <a:latin typeface="DevLys 010" pitchFamily="2" charset="0"/>
              </a:rPr>
              <a:t> </a:t>
            </a:r>
          </a:p>
          <a:p>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lc</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dqN</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h’kq</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uke</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ls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djks</a:t>
            </a:r>
            <a:r>
              <a:rPr lang="en-CA" sz="2000" b="1" kern="0" dirty="0" smtClean="0">
                <a:solidFill>
                  <a:schemeClr val="bg1"/>
                </a:solidFill>
                <a:latin typeface="DevLys 010" pitchFamily="2" charset="0"/>
              </a:rPr>
              <a:t> </a:t>
            </a:r>
          </a:p>
          <a:p>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vkSj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mlds</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kjk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ijes’oj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firk</a:t>
            </a:r>
            <a:r>
              <a:rPr lang="en-CA" sz="2000" b="1" kern="0" dirty="0" smtClean="0">
                <a:solidFill>
                  <a:schemeClr val="bg1"/>
                </a:solidFill>
                <a:latin typeface="DevLys 010" pitchFamily="2" charset="0"/>
              </a:rPr>
              <a:t> </a:t>
            </a:r>
          </a:p>
          <a:p>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kU;okn</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djksA</a:t>
            </a:r>
            <a:r>
              <a:rPr lang="en-CA" sz="2000" b="1" kern="0" dirty="0" smtClean="0">
                <a:solidFill>
                  <a:schemeClr val="bg1"/>
                </a:solidFill>
                <a:latin typeface="DevLys 010" pitchFamily="2" charset="0"/>
              </a:rPr>
              <a:t> </a:t>
            </a:r>
            <a:endParaRPr lang="x-none" sz="2000" smtClean="0"/>
          </a:p>
        </p:txBody>
      </p:sp>
      <p:sp>
        <p:nvSpPr>
          <p:cNvPr id="21" name="TextBox 20"/>
          <p:cNvSpPr txBox="1"/>
          <p:nvPr/>
        </p:nvSpPr>
        <p:spPr>
          <a:xfrm>
            <a:off x="107504" y="3645024"/>
            <a:ext cx="4248472" cy="1938992"/>
          </a:xfrm>
          <a:prstGeom prst="rect">
            <a:avLst/>
          </a:prstGeom>
          <a:noFill/>
        </p:spPr>
        <p:txBody>
          <a:bodyPr wrap="square" rtlCol="0">
            <a:spAutoFit/>
          </a:bodyPr>
          <a:lstStyle/>
          <a:p>
            <a:pPr algn="ctr">
              <a:lnSpc>
                <a:spcPct val="150000"/>
              </a:lnSpc>
            </a:pPr>
            <a:r>
              <a:rPr lang="en-CA" sz="2000" b="1" dirty="0" smtClean="0">
                <a:solidFill>
                  <a:schemeClr val="bg1"/>
                </a:solidFill>
              </a:rPr>
              <a:t> </a:t>
            </a:r>
            <a:r>
              <a:rPr lang="en-CA" sz="2000" b="1" kern="0" dirty="0" err="1" smtClean="0">
                <a:solidFill>
                  <a:schemeClr val="bg1"/>
                </a:solidFill>
                <a:latin typeface="DevLys 010" pitchFamily="2" charset="0"/>
              </a:rPr>
              <a:t>O;fHkpkj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v’kq</a:t>
            </a:r>
            <a:r>
              <a:rPr lang="en-CA" sz="2000" b="1" kern="0" dirty="0" smtClean="0">
                <a:solidFill>
                  <a:schemeClr val="bg1"/>
                </a:solidFill>
                <a:latin typeface="DevLys 010" pitchFamily="2" charset="0"/>
              </a:rPr>
              <a:t>)</a:t>
            </a:r>
            <a:r>
              <a:rPr lang="en-CA" sz="2000" b="1" kern="0" dirty="0" err="1" smtClean="0">
                <a:solidFill>
                  <a:schemeClr val="bg1"/>
                </a:solidFill>
                <a:latin typeface="DevLys 010" pitchFamily="2" charset="0"/>
              </a:rPr>
              <a:t>rk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nq"dkeuk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cqjh</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ykylk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yksHk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ewfrZiwtk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Øks</a:t>
            </a:r>
            <a:r>
              <a:rPr lang="en-CA" sz="2000" b="1" kern="0" dirty="0" smtClean="0">
                <a:solidFill>
                  <a:schemeClr val="bg1"/>
                </a:solidFill>
                <a:latin typeface="DevLys 010" pitchFamily="2" charset="0"/>
              </a:rPr>
              <a:t>/k   </a:t>
            </a:r>
            <a:r>
              <a:rPr lang="en-CA" sz="2000" b="1" kern="0" dirty="0" err="1" smtClean="0">
                <a:solidFill>
                  <a:schemeClr val="bg1"/>
                </a:solidFill>
                <a:latin typeface="DevLys 010" pitchFamily="2" charset="0"/>
              </a:rPr>
              <a:t>jks"k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cSj</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Hkko</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fuUnk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xkfy;ka</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cduk</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rFkk</a:t>
            </a:r>
            <a:r>
              <a:rPr lang="en-CA" sz="2000" b="1" kern="0" dirty="0" smtClean="0">
                <a:solidFill>
                  <a:schemeClr val="bg1"/>
                </a:solidFill>
                <a:latin typeface="DevLys 010" pitchFamily="2" charset="0"/>
              </a:rPr>
              <a:t>    &gt;</a:t>
            </a:r>
            <a:r>
              <a:rPr lang="en-CA" sz="2000" b="1" kern="0" dirty="0" err="1" smtClean="0">
                <a:solidFill>
                  <a:schemeClr val="bg1"/>
                </a:solidFill>
                <a:latin typeface="DevLys 010" pitchFamily="2" charset="0"/>
              </a:rPr>
              <a:t>wB</a:t>
            </a:r>
            <a:r>
              <a:rPr lang="en-CA" sz="2000" b="1" kern="0" dirty="0" smtClean="0">
                <a:solidFill>
                  <a:schemeClr val="bg1"/>
                </a:solidFill>
                <a:latin typeface="DevLys 010" pitchFamily="2" charset="0"/>
              </a:rPr>
              <a:t> </a:t>
            </a:r>
            <a:r>
              <a:rPr lang="en-CA" sz="2000" b="1" kern="0" dirty="0" err="1" smtClean="0">
                <a:solidFill>
                  <a:schemeClr val="bg1"/>
                </a:solidFill>
                <a:latin typeface="DevLys 010" pitchFamily="2" charset="0"/>
              </a:rPr>
              <a:t>cksyuk</a:t>
            </a:r>
            <a:endParaRPr lang="x-none" sz="2000" b="1" smtClean="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b="1" kern="0" dirty="0" err="1" smtClean="0">
                <a:solidFill>
                  <a:schemeClr val="bg1"/>
                </a:solidFill>
                <a:latin typeface="DevLys 010" pitchFamily="2" charset="0"/>
              </a:rPr>
              <a:t>dqyq</a:t>
            </a:r>
            <a:r>
              <a:rPr lang="en-CA" b="1" kern="0" dirty="0" smtClean="0">
                <a:solidFill>
                  <a:schemeClr val="bg1"/>
                </a:solidFill>
                <a:latin typeface="DevLys 010" pitchFamily="2" charset="0"/>
              </a:rPr>
              <a:t> </a:t>
            </a:r>
            <a:r>
              <a:rPr lang="en-CA" dirty="0" smtClean="0">
                <a:solidFill>
                  <a:schemeClr val="bg1"/>
                </a:solidFill>
              </a:rPr>
              <a:t> 3:12-17</a:t>
            </a:r>
            <a:endParaRPr lang="en-CA" dirty="0">
              <a:solidFill>
                <a:schemeClr val="bg1"/>
              </a:solidFill>
            </a:endParaRPr>
          </a:p>
        </p:txBody>
      </p:sp>
      <p:sp>
        <p:nvSpPr>
          <p:cNvPr id="23" name="TextBox 22"/>
          <p:cNvSpPr txBox="1"/>
          <p:nvPr/>
        </p:nvSpPr>
        <p:spPr>
          <a:xfrm>
            <a:off x="3059832" y="5951021"/>
            <a:ext cx="1152128" cy="646331"/>
          </a:xfrm>
          <a:prstGeom prst="rect">
            <a:avLst/>
          </a:prstGeom>
          <a:noFill/>
        </p:spPr>
        <p:txBody>
          <a:bodyPr wrap="square" rtlCol="0">
            <a:spAutoFit/>
          </a:bodyPr>
          <a:lstStyle/>
          <a:p>
            <a:pPr algn="ctr"/>
            <a:r>
              <a:rPr lang="en-CA" b="1" kern="0" dirty="0" err="1" smtClean="0">
                <a:solidFill>
                  <a:schemeClr val="bg1"/>
                </a:solidFill>
                <a:latin typeface="DevLys 010" pitchFamily="2" charset="0"/>
              </a:rPr>
              <a:t>dqyq</a:t>
            </a:r>
            <a:r>
              <a:rPr lang="en-CA" dirty="0" smtClean="0">
                <a:solidFill>
                  <a:schemeClr val="bg1"/>
                </a:solidFill>
              </a:rPr>
              <a:t> </a:t>
            </a:r>
          </a:p>
          <a:p>
            <a:pPr algn="ctr"/>
            <a:r>
              <a:rPr lang="en-CA" dirty="0" smtClean="0">
                <a:solidFill>
                  <a:schemeClr val="bg1"/>
                </a:solidFill>
              </a:rPr>
              <a:t>3:5, 8, 9</a:t>
            </a:r>
            <a:endParaRPr lang="en-CA" dirty="0">
              <a:solidFill>
                <a:schemeClr val="bg1"/>
              </a:solidFill>
            </a:endParaRPr>
          </a:p>
        </p:txBody>
      </p:sp>
      <p:sp>
        <p:nvSpPr>
          <p:cNvPr id="24" name="TextBox 23"/>
          <p:cNvSpPr txBox="1"/>
          <p:nvPr/>
        </p:nvSpPr>
        <p:spPr>
          <a:xfrm>
            <a:off x="395536" y="1124744"/>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ifo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vkRek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kq</a:t>
            </a:r>
            <a:r>
              <a:rPr lang="en-CA" sz="2800" b="1" kern="0" dirty="0" smtClean="0">
                <a:solidFill>
                  <a:schemeClr val="bg1"/>
                </a:solidFill>
                <a:latin typeface="DevLys 010" pitchFamily="2" charset="0"/>
              </a:rPr>
              <a:t>)</a:t>
            </a:r>
            <a:r>
              <a:rPr lang="en-CA" sz="2800" b="1" dirty="0" smtClean="0">
                <a:solidFill>
                  <a:schemeClr val="bg1"/>
                </a:solidFill>
                <a:latin typeface="Calibri" pitchFamily="34" charset="0"/>
                <a:cs typeface="Calibri" pitchFamily="34" charset="0"/>
              </a:rPr>
              <a:t>”</a:t>
            </a:r>
          </a:p>
          <a:p>
            <a:pPr algn="ct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15%16</a:t>
            </a:r>
            <a:endParaRPr lang="en-CA" sz="2800" b="1" dirty="0">
              <a:solidFill>
                <a:schemeClr val="bg1"/>
              </a:solidFill>
              <a:latin typeface="Calibri" pitchFamily="34" charset="0"/>
              <a:cs typeface="Calibri" pitchFamily="34" charset="0"/>
            </a:endParaRPr>
          </a:p>
        </p:txBody>
      </p:sp>
      <p:pic>
        <p:nvPicPr>
          <p:cNvPr id="29" name="Picture 28"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2" name="TextBox 31"/>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63</a:t>
            </a:r>
            <a:endParaRPr lang="en-CA" dirty="0">
              <a:solidFill>
                <a:schemeClr val="bg1"/>
              </a:solidFill>
            </a:endParaRPr>
          </a:p>
        </p:txBody>
      </p:sp>
      <p:sp>
        <p:nvSpPr>
          <p:cNvPr id="33" name="Rectangle 8"/>
          <p:cNvSpPr>
            <a:spLocks noChangeArrowheads="1"/>
          </p:cNvSpPr>
          <p:nvPr/>
        </p:nvSpPr>
        <p:spPr bwMode="auto">
          <a:xfrm>
            <a:off x="280040" y="360080"/>
            <a:ext cx="3657600" cy="523220"/>
          </a:xfrm>
          <a:prstGeom prst="rect">
            <a:avLst/>
          </a:prstGeom>
          <a:solidFill>
            <a:schemeClr val="tx1"/>
          </a:solidFill>
          <a:ln w="9525">
            <a:noFill/>
            <a:miter lim="800000"/>
            <a:headEnd/>
            <a:tailEnd/>
          </a:ln>
        </p:spPr>
        <p:txBody>
          <a:bodyPr>
            <a:spAutoFit/>
          </a:bodyPr>
          <a:lstStyle/>
          <a:p>
            <a:pPr algn="ctr"/>
            <a:r>
              <a:rPr lang="en-CA" sz="2800" b="1" kern="0" dirty="0" err="1" smtClean="0">
                <a:solidFill>
                  <a:srgbClr val="FF0000"/>
                </a:solidFill>
                <a:latin typeface="DevLys 010" pitchFamily="2" charset="0"/>
              </a:rPr>
              <a:t>ifo</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endParaRPr lang="en-US" sz="2800" b="1" dirty="0">
              <a:solidFill>
                <a:srgbClr val="FF0000"/>
              </a:solidFill>
              <a:latin typeface="Calibri"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3048000" y="32766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438400" y="3581400"/>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09600" y="838200"/>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95478" y="33020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95323" y="3302088"/>
            <a:ext cx="4915810" cy="2926080"/>
          </a:xfrm>
          <a:prstGeom prst="rect">
            <a:avLst/>
          </a:prstGeom>
        </p:spPr>
      </p:pic>
      <p:sp>
        <p:nvSpPr>
          <p:cNvPr id="10" name="WordArt 2"/>
          <p:cNvSpPr>
            <a:spLocks noChangeArrowheads="1" noChangeShapeType="1" noTextEdit="1"/>
          </p:cNvSpPr>
          <p:nvPr/>
        </p:nvSpPr>
        <p:spPr bwMode="auto">
          <a:xfrm>
            <a:off x="1475656" y="1052736"/>
            <a:ext cx="3888432" cy="2883768"/>
          </a:xfrm>
          <a:prstGeom prst="rect">
            <a:avLst/>
          </a:prstGeom>
        </p:spPr>
        <p:txBody>
          <a:bodyPr wrap="none" fromWordArt="1">
            <a:prstTxWarp prst="textArchUp">
              <a:avLst>
                <a:gd name="adj" fmla="val 11999963"/>
              </a:avLst>
            </a:prstTxWarp>
          </a:bodyPr>
          <a:lstStyle/>
          <a:p>
            <a:pPr algn="ctr"/>
            <a:r>
              <a:rPr lang="en-CA" sz="3200" b="1" kern="0" dirty="0" err="1" smtClean="0">
                <a:solidFill>
                  <a:srgbClr val="FF0000"/>
                </a:solidFill>
                <a:latin typeface="DevLys 010" pitchFamily="2" charset="0"/>
              </a:rPr>
              <a:t>ijes’oj</a:t>
            </a:r>
            <a:endParaRPr lang="en-CA" sz="3200" kern="10" spc="0" dirty="0">
              <a:ln w="9525">
                <a:solidFill>
                  <a:srgbClr val="000000"/>
                </a:solidFill>
                <a:round/>
                <a:headEnd/>
                <a:tailEnd/>
              </a:ln>
              <a:solidFill>
                <a:srgbClr val="FFC000"/>
              </a:solidFill>
              <a:effectLst/>
            </a:endParaRPr>
          </a:p>
        </p:txBody>
      </p:sp>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4448505"/>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066800" y="4736537"/>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76400" y="5024569"/>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736537"/>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143000" y="4160473"/>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160473"/>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3728425"/>
            <a:ext cx="921715" cy="548640"/>
          </a:xfrm>
          <a:prstGeom prst="rect">
            <a:avLst/>
          </a:prstGeom>
          <a:noFill/>
          <a:ln>
            <a:noFill/>
          </a:ln>
        </p:spPr>
      </p:pic>
      <p:sp>
        <p:nvSpPr>
          <p:cNvPr id="21" name="TextBox 20"/>
          <p:cNvSpPr txBox="1"/>
          <p:nvPr/>
        </p:nvSpPr>
        <p:spPr>
          <a:xfrm>
            <a:off x="2133600" y="6248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1026" name="Object 2"/>
          <p:cNvGraphicFramePr>
            <a:graphicFrameLocks noChangeAspect="1"/>
          </p:cNvGraphicFramePr>
          <p:nvPr/>
        </p:nvGraphicFramePr>
        <p:xfrm>
          <a:off x="2555776" y="1772816"/>
          <a:ext cx="1863725" cy="2197100"/>
        </p:xfrm>
        <a:graphic>
          <a:graphicData uri="http://schemas.openxmlformats.org/presentationml/2006/ole">
            <p:oleObj spid="_x0000_s8571906" r:id="rId3" imgW="1379830" imgH="1720901" progId="">
              <p:embed/>
            </p:oleObj>
          </a:graphicData>
        </a:graphic>
      </p:graphicFrame>
      <p:sp>
        <p:nvSpPr>
          <p:cNvPr id="8" name="Smiley Face 7"/>
          <p:cNvSpPr/>
          <p:nvPr/>
        </p:nvSpPr>
        <p:spPr>
          <a:xfrm>
            <a:off x="6372225" y="2997200"/>
            <a:ext cx="698500" cy="71913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Oval 8"/>
          <p:cNvSpPr/>
          <p:nvPr/>
        </p:nvSpPr>
        <p:spPr>
          <a:xfrm>
            <a:off x="4572000" y="3213100"/>
            <a:ext cx="720725" cy="647700"/>
          </a:xfrm>
          <a:prstGeom prst="ellips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ounded Rectangle 10"/>
          <p:cNvSpPr/>
          <p:nvPr/>
        </p:nvSpPr>
        <p:spPr>
          <a:xfrm>
            <a:off x="4500563" y="3860800"/>
            <a:ext cx="914400" cy="1152525"/>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Rectangle 11"/>
          <p:cNvSpPr/>
          <p:nvPr/>
        </p:nvSpPr>
        <p:spPr>
          <a:xfrm>
            <a:off x="4716463"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Rectangle 12"/>
          <p:cNvSpPr/>
          <p:nvPr/>
        </p:nvSpPr>
        <p:spPr>
          <a:xfrm>
            <a:off x="5003800"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113860" y="2780928"/>
            <a:ext cx="698500" cy="720725"/>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7956376" y="5805264"/>
            <a:ext cx="698500" cy="719138"/>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7884368" y="2996952"/>
            <a:ext cx="698500" cy="719138"/>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7452320" y="3716338"/>
            <a:ext cx="698500" cy="720725"/>
          </a:xfrm>
          <a:prstGeom prst="smileyFac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6227763" y="5805488"/>
            <a:ext cx="698500" cy="719137"/>
          </a:xfrm>
          <a:prstGeom prst="smileyFace">
            <a:avLst/>
          </a:prstGeom>
          <a:solidFill>
            <a:srgbClr val="FFFF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6516216" y="4941168"/>
            <a:ext cx="698500" cy="720725"/>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6732588" y="4005263"/>
            <a:ext cx="698500" cy="719137"/>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8049964" y="4220443"/>
            <a:ext cx="698500" cy="720725"/>
          </a:xfrm>
          <a:prstGeom prst="smileyFace">
            <a:avLst/>
          </a:prstGeom>
          <a:solidFill>
            <a:srgbClr val="FF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7380312" y="4652963"/>
            <a:ext cx="698500" cy="720725"/>
          </a:xfrm>
          <a:prstGeom prst="smileyFace">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7164288" y="5589240"/>
            <a:ext cx="698500" cy="720725"/>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8100392" y="5013176"/>
            <a:ext cx="698500" cy="720725"/>
          </a:xfrm>
          <a:prstGeom prst="smileyFace">
            <a:avLst/>
          </a:prstGeom>
          <a:solidFill>
            <a:srgbClr val="FF99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5" name="Straight Arrow Connector 24"/>
          <p:cNvCxnSpPr/>
          <p:nvPr/>
        </p:nvCxnSpPr>
        <p:spPr>
          <a:xfrm>
            <a:off x="3852016" y="1628800"/>
            <a:ext cx="864000" cy="72000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651500" y="5237163"/>
            <a:ext cx="568325" cy="49530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651500" y="3789363"/>
            <a:ext cx="631825" cy="376237"/>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803900" y="4724400"/>
            <a:ext cx="712788" cy="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95536" y="2492896"/>
            <a:ext cx="3456384"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sp>
        <p:nvSpPr>
          <p:cNvPr id="30" name="TextBox 29"/>
          <p:cNvSpPr txBox="1"/>
          <p:nvPr/>
        </p:nvSpPr>
        <p:spPr>
          <a:xfrm>
            <a:off x="179512" y="4062551"/>
            <a:ext cx="4932040" cy="2246769"/>
          </a:xfrm>
          <a:prstGeom prst="rect">
            <a:avLst/>
          </a:prstGeom>
          <a:noFill/>
        </p:spPr>
        <p:txBody>
          <a:bodyPr wrap="square" rtlCol="0">
            <a:spAutoFit/>
          </a:bodyPr>
          <a:lstStyle/>
          <a:p>
            <a:r>
              <a:rPr lang="en-CA" sz="2800" b="1" dirty="0" smtClean="0">
                <a:latin typeface="Calibri" pitchFamily="34" charset="0"/>
              </a:rPr>
              <a:t>“</a:t>
            </a:r>
            <a:r>
              <a:rPr lang="en-CA" sz="2800" b="1" kern="0" dirty="0" err="1" smtClean="0">
                <a:latin typeface="DevLys 010" pitchFamily="2" charset="0"/>
              </a:rPr>
              <a:t>ftldks</a:t>
            </a:r>
            <a:r>
              <a:rPr lang="en-CA" sz="2800" b="1" kern="0" dirty="0" smtClean="0">
                <a:latin typeface="DevLys 010" pitchFamily="2" charset="0"/>
              </a:rPr>
              <a:t> </a:t>
            </a:r>
            <a:r>
              <a:rPr lang="en-CA" sz="2800" b="1" kern="0" dirty="0" err="1" smtClean="0">
                <a:latin typeface="DevLys 010" pitchFamily="2" charset="0"/>
              </a:rPr>
              <a:t>tks</a:t>
            </a:r>
            <a:r>
              <a:rPr lang="en-CA" sz="2800" b="1" kern="0" dirty="0" smtClean="0">
                <a:latin typeface="DevLys 010" pitchFamily="2" charset="0"/>
              </a:rPr>
              <a:t> </a:t>
            </a:r>
            <a:r>
              <a:rPr lang="en-CA" sz="2800" b="1" kern="0" dirty="0" err="1" smtClean="0">
                <a:latin typeface="DevLys 010" pitchFamily="2" charset="0"/>
              </a:rPr>
              <a:t>ojnku</a:t>
            </a:r>
            <a:r>
              <a:rPr lang="en-CA" sz="2800" b="1" kern="0" dirty="0" smtClean="0">
                <a:latin typeface="DevLys 010" pitchFamily="2" charset="0"/>
              </a:rPr>
              <a:t> </a:t>
            </a:r>
            <a:r>
              <a:rPr lang="en-CA" sz="2800" b="1" kern="0" dirty="0" err="1" smtClean="0">
                <a:latin typeface="DevLys 010" pitchFamily="2" charset="0"/>
              </a:rPr>
              <a:t>feyk</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a:t>
            </a:r>
            <a:r>
              <a:rPr lang="en-CA" sz="2800" b="1" kern="0" dirty="0" err="1" smtClean="0">
                <a:latin typeface="DevLys 010" pitchFamily="2" charset="0"/>
              </a:rPr>
              <a:t>og</a:t>
            </a:r>
            <a:r>
              <a:rPr lang="en-CA" sz="2800" b="1" kern="0" dirty="0" smtClean="0">
                <a:latin typeface="DevLys 010" pitchFamily="2" charset="0"/>
              </a:rPr>
              <a:t> </a:t>
            </a:r>
            <a:r>
              <a:rPr lang="en-CA" sz="2800" b="1" kern="0" dirty="0" err="1" smtClean="0">
                <a:latin typeface="DevLys 010" pitchFamily="2" charset="0"/>
              </a:rPr>
              <a:t>mls</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ukuk</a:t>
            </a:r>
            <a:r>
              <a:rPr lang="en-CA" sz="2800" b="1" kern="0" dirty="0" smtClean="0">
                <a:latin typeface="DevLys 010" pitchFamily="2" charset="0"/>
              </a:rPr>
              <a:t> </a:t>
            </a:r>
            <a:r>
              <a:rPr lang="en-CA" sz="2800" b="1" kern="0" dirty="0" err="1" smtClean="0">
                <a:latin typeface="DevLys 010" pitchFamily="2" charset="0"/>
              </a:rPr>
              <a:t>izdkj</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vuqxzg</a:t>
            </a:r>
            <a:r>
              <a:rPr lang="en-CA" sz="2800" b="1" kern="0" dirty="0" smtClean="0">
                <a:latin typeface="DevLys 010" pitchFamily="2" charset="0"/>
              </a:rPr>
              <a:t> </a:t>
            </a:r>
            <a:r>
              <a:rPr lang="en-CA" sz="2800" b="1" kern="0" dirty="0" err="1" smtClean="0">
                <a:latin typeface="DevLys 010" pitchFamily="2" charset="0"/>
              </a:rPr>
              <a:t>ds</a:t>
            </a:r>
            <a:endParaRPr lang="en-CA" sz="2800" b="1" kern="0" dirty="0" smtClean="0">
              <a:latin typeface="DevLys 010" pitchFamily="2" charset="0"/>
            </a:endParaRPr>
          </a:p>
          <a:p>
            <a:r>
              <a:rPr lang="en-CA" sz="2800" b="1" kern="0" dirty="0" err="1" smtClean="0">
                <a:latin typeface="DevLys 010" pitchFamily="2" charset="0"/>
              </a:rPr>
              <a:t>Hkys</a:t>
            </a:r>
            <a:r>
              <a:rPr lang="en-CA" sz="2800" b="1" kern="0" dirty="0" smtClean="0">
                <a:latin typeface="DevLys 010" pitchFamily="2" charset="0"/>
              </a:rPr>
              <a:t> </a:t>
            </a:r>
            <a:r>
              <a:rPr lang="en-CA" sz="2800" b="1" kern="0" dirty="0" err="1" smtClean="0">
                <a:latin typeface="DevLys 010" pitchFamily="2" charset="0"/>
              </a:rPr>
              <a:t>Hk.Mkfj;ksa</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leku</a:t>
            </a:r>
            <a:r>
              <a:rPr lang="en-CA" sz="2800" b="1" kern="0" dirty="0" smtClean="0">
                <a:latin typeface="DevLys 010" pitchFamily="2" charset="0"/>
              </a:rPr>
              <a:t> ,d </a:t>
            </a:r>
            <a:r>
              <a:rPr lang="en-CA" sz="2800" b="1" kern="0" dirty="0" err="1" smtClean="0">
                <a:latin typeface="DevLys 010" pitchFamily="2" charset="0"/>
              </a:rPr>
              <a:t>nwljs</a:t>
            </a:r>
            <a:r>
              <a:rPr lang="en-CA" sz="2800" b="1" kern="0" dirty="0" smtClean="0">
                <a:latin typeface="DevLys 010" pitchFamily="2" charset="0"/>
              </a:rPr>
              <a:t> dh </a:t>
            </a:r>
            <a:r>
              <a:rPr lang="en-CA" sz="2800" b="1" kern="0" dirty="0" err="1" smtClean="0">
                <a:latin typeface="DevLys 010" pitchFamily="2" charset="0"/>
              </a:rPr>
              <a:t>lsok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yxk,aA</a:t>
            </a:r>
            <a:r>
              <a:rPr lang="en-CA" sz="2800" b="1" dirty="0" smtClean="0">
                <a:latin typeface="Calibri" pitchFamily="34" charset="0"/>
              </a:rPr>
              <a:t>” </a:t>
            </a:r>
            <a:r>
              <a:rPr lang="en-CA" sz="2800" b="1" kern="0" dirty="0" smtClean="0">
                <a:latin typeface="DevLys 010" pitchFamily="2" charset="0"/>
              </a:rPr>
              <a:t>1 </a:t>
            </a:r>
            <a:r>
              <a:rPr lang="en-CA" sz="2800" b="1" kern="0" dirty="0" err="1" smtClean="0">
                <a:latin typeface="DevLys 010" pitchFamily="2" charset="0"/>
              </a:rPr>
              <a:t>irjl</a:t>
            </a:r>
            <a:r>
              <a:rPr lang="en-CA" sz="2800" b="1" kern="0" dirty="0" smtClean="0">
                <a:latin typeface="DevLys 010" pitchFamily="2" charset="0"/>
              </a:rPr>
              <a:t> 4%10</a:t>
            </a:r>
            <a:r>
              <a:rPr lang="en-CA" sz="2800" b="1" dirty="0" smtClean="0">
                <a:latin typeface="Calibri" pitchFamily="34" charset="0"/>
              </a:rPr>
              <a:t> </a:t>
            </a:r>
          </a:p>
          <a:p>
            <a:r>
              <a:rPr lang="en-US" sz="2800" b="1" dirty="0" smtClean="0">
                <a:latin typeface="Calibri" pitchFamily="34" charset="0"/>
              </a:rPr>
              <a:t>                           </a:t>
            </a:r>
            <a:endParaRPr lang="en-CA" sz="2800" b="1" dirty="0">
              <a:latin typeface="Calibri" pitchFamily="34" charset="0"/>
            </a:endParaRPr>
          </a:p>
        </p:txBody>
      </p:sp>
      <p:pic>
        <p:nvPicPr>
          <p:cNvPr id="28" name="Picture 27" descr="dove and sword large cropped.png"/>
          <p:cNvPicPr>
            <a:picLocks noChangeAspect="1"/>
          </p:cNvPicPr>
          <p:nvPr/>
        </p:nvPicPr>
        <p:blipFill>
          <a:blip r:embed="rId4" cstate="print"/>
          <a:stretch>
            <a:fillRect/>
          </a:stretch>
        </p:blipFill>
        <p:spPr>
          <a:xfrm>
            <a:off x="827584" y="177995"/>
            <a:ext cx="2376264" cy="2458917"/>
          </a:xfrm>
          <a:prstGeom prst="rect">
            <a:avLst/>
          </a:prstGeom>
        </p:spPr>
      </p:pic>
      <p:graphicFrame>
        <p:nvGraphicFramePr>
          <p:cNvPr id="1576964" name="Object 4"/>
          <p:cNvGraphicFramePr>
            <a:graphicFrameLocks noChangeAspect="1"/>
          </p:cNvGraphicFramePr>
          <p:nvPr/>
        </p:nvGraphicFramePr>
        <p:xfrm>
          <a:off x="4572000" y="4005064"/>
          <a:ext cx="693127" cy="821308"/>
        </p:xfrm>
        <a:graphic>
          <a:graphicData uri="http://schemas.openxmlformats.org/presentationml/2006/ole">
            <p:oleObj spid="_x0000_s8571907" r:id="rId5" imgW="1379830" imgH="1720901" progId="">
              <p:embed/>
            </p:oleObj>
          </a:graphicData>
        </a:graphic>
      </p:graphicFrame>
      <p:pic>
        <p:nvPicPr>
          <p:cNvPr id="32" name="Picture 31" descr="angry-face-01s.gif"/>
          <p:cNvPicPr>
            <a:picLocks noChangeAspect="1"/>
          </p:cNvPicPr>
          <p:nvPr/>
        </p:nvPicPr>
        <p:blipFill>
          <a:blip r:embed="rId6" cstate="print"/>
          <a:stretch>
            <a:fillRect/>
          </a:stretch>
        </p:blipFill>
        <p:spPr>
          <a:xfrm>
            <a:off x="179512" y="5877272"/>
            <a:ext cx="864096" cy="864096"/>
          </a:xfrm>
          <a:prstGeom prst="ellipse">
            <a:avLst/>
          </a:prstGeom>
        </p:spPr>
      </p:pic>
      <p:sp>
        <p:nvSpPr>
          <p:cNvPr id="34" name="TextBox 33"/>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6" name="Title 1"/>
          <p:cNvSpPr txBox="1">
            <a:spLocks/>
          </p:cNvSpPr>
          <p:nvPr/>
        </p:nvSpPr>
        <p:spPr bwMode="auto">
          <a:xfrm>
            <a:off x="3347864" y="332656"/>
            <a:ext cx="5544616" cy="548640"/>
          </a:xfrm>
          <a:prstGeom prst="rect">
            <a:avLst/>
          </a:prstGeom>
          <a:solidFill>
            <a:schemeClr val="tx1"/>
          </a:solidFill>
          <a:ln w="9525">
            <a:noFill/>
            <a:miter lim="800000"/>
            <a:headEnd/>
            <a:tailEnd/>
          </a:ln>
        </p:spPr>
        <p:txBody>
          <a:bodyPr anchor="ctr"/>
          <a:lstStyle/>
          <a:p>
            <a:pPr algn="ctr" eaLnBrk="0" hangingPunct="0"/>
            <a:r>
              <a:rPr lang="en-CA" sz="2400" b="1" kern="0" dirty="0" err="1" smtClean="0">
                <a:solidFill>
                  <a:srgbClr val="FF0000"/>
                </a:solidFill>
                <a:latin typeface="DevLys 010" pitchFamily="2" charset="0"/>
              </a:rPr>
              <a:t>vkRek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nwljksa</a:t>
            </a:r>
            <a:r>
              <a:rPr lang="en-CA" sz="2400" b="1" kern="0" dirty="0" smtClean="0">
                <a:solidFill>
                  <a:srgbClr val="FF0000"/>
                </a:solidFill>
                <a:latin typeface="DevLys 010" pitchFamily="2" charset="0"/>
              </a:rPr>
              <a:t> dh </a:t>
            </a:r>
            <a:r>
              <a:rPr lang="en-CA" sz="2400" b="1" kern="0" dirty="0" err="1" smtClean="0">
                <a:solidFill>
                  <a:srgbClr val="FF0000"/>
                </a:solidFill>
                <a:latin typeface="DevLys 010" pitchFamily="2" charset="0"/>
              </a:rPr>
              <a:t>lsok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djus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ds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fy</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gesa</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migkj</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nsrk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gS</a:t>
            </a:r>
            <a:endParaRPr lang="en-CA" sz="2400" b="1" dirty="0">
              <a:solidFill>
                <a:srgbClr val="FFFF00"/>
              </a:solidFill>
              <a:latin typeface="Calibri" pitchFamily="34" charset="0"/>
            </a:endParaRPr>
          </a:p>
        </p:txBody>
      </p:sp>
      <p:sp>
        <p:nvSpPr>
          <p:cNvPr id="37" name="TextBox 36"/>
          <p:cNvSpPr txBox="1"/>
          <p:nvPr/>
        </p:nvSpPr>
        <p:spPr>
          <a:xfrm>
            <a:off x="8676456" y="6372036"/>
            <a:ext cx="576064" cy="369332"/>
          </a:xfrm>
          <a:prstGeom prst="rect">
            <a:avLst/>
          </a:prstGeom>
          <a:noFill/>
        </p:spPr>
        <p:txBody>
          <a:bodyPr wrap="square" rtlCol="0">
            <a:spAutoFit/>
          </a:bodyPr>
          <a:lstStyle/>
          <a:p>
            <a:r>
              <a:rPr lang="en-CA" dirty="0" smtClean="0"/>
              <a:t>65</a:t>
            </a:r>
            <a:endParaRPr lang="en-CA"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Heart 2"/>
          <p:cNvSpPr/>
          <p:nvPr/>
        </p:nvSpPr>
        <p:spPr>
          <a:xfrm>
            <a:off x="1403648" y="188640"/>
            <a:ext cx="7200081" cy="4824263"/>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Arc 7"/>
          <p:cNvSpPr/>
          <p:nvPr/>
        </p:nvSpPr>
        <p:spPr>
          <a:xfrm rot="1474188">
            <a:off x="-355600" y="2106613"/>
            <a:ext cx="6138863" cy="174625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1701539">
            <a:off x="-484188" y="2084388"/>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1" name="Arc 10"/>
          <p:cNvSpPr/>
          <p:nvPr/>
        </p:nvSpPr>
        <p:spPr>
          <a:xfrm rot="1697020" flipV="1">
            <a:off x="385763" y="-19050"/>
            <a:ext cx="6840537" cy="1681163"/>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2" name="Arc 11"/>
          <p:cNvSpPr/>
          <p:nvPr/>
        </p:nvSpPr>
        <p:spPr>
          <a:xfrm rot="1697020" flipV="1">
            <a:off x="682625" y="484188"/>
            <a:ext cx="6840538" cy="1681162"/>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3" name="Heart 12"/>
          <p:cNvSpPr/>
          <p:nvPr/>
        </p:nvSpPr>
        <p:spPr>
          <a:xfrm>
            <a:off x="4643933" y="4077072"/>
            <a:ext cx="792163"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Heart 13"/>
          <p:cNvSpPr/>
          <p:nvPr/>
        </p:nvSpPr>
        <p:spPr>
          <a:xfrm>
            <a:off x="6156101" y="3284984"/>
            <a:ext cx="792163"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Heart 14"/>
          <p:cNvSpPr/>
          <p:nvPr/>
        </p:nvSpPr>
        <p:spPr>
          <a:xfrm>
            <a:off x="4715942" y="1412776"/>
            <a:ext cx="792162" cy="649287"/>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Heart 16"/>
          <p:cNvSpPr/>
          <p:nvPr/>
        </p:nvSpPr>
        <p:spPr>
          <a:xfrm>
            <a:off x="5652120" y="980728"/>
            <a:ext cx="792163"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Heart 18"/>
          <p:cNvSpPr/>
          <p:nvPr/>
        </p:nvSpPr>
        <p:spPr>
          <a:xfrm>
            <a:off x="7164388" y="2276475"/>
            <a:ext cx="792162"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Heart 19"/>
          <p:cNvSpPr/>
          <p:nvPr/>
        </p:nvSpPr>
        <p:spPr>
          <a:xfrm>
            <a:off x="7596188" y="1412875"/>
            <a:ext cx="792162"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Heart 20"/>
          <p:cNvSpPr/>
          <p:nvPr/>
        </p:nvSpPr>
        <p:spPr>
          <a:xfrm>
            <a:off x="6732588" y="549275"/>
            <a:ext cx="792162"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Heart 21"/>
          <p:cNvSpPr/>
          <p:nvPr/>
        </p:nvSpPr>
        <p:spPr>
          <a:xfrm>
            <a:off x="2987675" y="3068638"/>
            <a:ext cx="792163"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Heart 22"/>
          <p:cNvSpPr/>
          <p:nvPr/>
        </p:nvSpPr>
        <p:spPr>
          <a:xfrm>
            <a:off x="2124075" y="2565400"/>
            <a:ext cx="792163"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Heart 23"/>
          <p:cNvSpPr/>
          <p:nvPr/>
        </p:nvSpPr>
        <p:spPr>
          <a:xfrm>
            <a:off x="3491880" y="765175"/>
            <a:ext cx="792163" cy="647700"/>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2420" name="Title 24"/>
          <p:cNvSpPr>
            <a:spLocks noGrp="1"/>
          </p:cNvSpPr>
          <p:nvPr>
            <p:ph type="title"/>
          </p:nvPr>
        </p:nvSpPr>
        <p:spPr>
          <a:xfrm>
            <a:off x="1151111" y="5373216"/>
            <a:ext cx="7992889" cy="1005840"/>
          </a:xfrm>
          <a:solidFill>
            <a:schemeClr val="tx1"/>
          </a:solidFill>
        </p:spPr>
        <p:txBody>
          <a:bodyPr>
            <a:normAutofit/>
          </a:bodyPr>
          <a:lstStyle/>
          <a:p>
            <a:pPr lvl="0">
              <a:defRPr/>
            </a:pPr>
            <a:r>
              <a:rPr lang="en-CA" sz="2800" kern="0" dirty="0" err="1" smtClean="0">
                <a:solidFill>
                  <a:srgbClr val="FF0000"/>
                </a:solidFill>
                <a:effectLst/>
                <a:latin typeface="DevLys 010" pitchFamily="2" charset="0"/>
              </a:rPr>
              <a:t>Ikjes’oj</a:t>
            </a:r>
            <a:r>
              <a:rPr lang="en-CA" sz="2800" kern="0" dirty="0" smtClean="0">
                <a:solidFill>
                  <a:srgbClr val="FF0000"/>
                </a:solidFill>
                <a:effectLst/>
                <a:latin typeface="DevLys 010" pitchFamily="2" charset="0"/>
              </a:rPr>
              <a:t> dh </a:t>
            </a:r>
            <a:r>
              <a:rPr lang="en-CA" sz="2800" kern="0" dirty="0" err="1" smtClean="0">
                <a:solidFill>
                  <a:srgbClr val="FF0000"/>
                </a:solidFill>
                <a:effectLst/>
                <a:latin typeface="DevLys 010" pitchFamily="2" charset="0"/>
              </a:rPr>
              <a:t>bPNk</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iwjh</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djus</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ds</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fy</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vkRek</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ls</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Hkjs</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gq</a:t>
            </a:r>
            <a:r>
              <a:rPr lang="en-CA" sz="2800" kern="0" dirty="0" smtClean="0">
                <a:solidFill>
                  <a:srgbClr val="FF0000"/>
                </a:solidFill>
                <a:effectLst/>
                <a:latin typeface="DevLys 010" pitchFamily="2" charset="0"/>
              </a:rPr>
              <a:t>, </a:t>
            </a:r>
            <a:r>
              <a:rPr lang="en-CA" sz="2800" kern="0" dirty="0" err="1" smtClean="0">
                <a:solidFill>
                  <a:srgbClr val="FF0000"/>
                </a:solidFill>
                <a:effectLst/>
                <a:latin typeface="DevLys 010" pitchFamily="2" charset="0"/>
              </a:rPr>
              <a:t>gaSA</a:t>
            </a:r>
            <a:r>
              <a:rPr lang="en-CA" sz="2800" kern="0" dirty="0" smtClean="0">
                <a:solidFill>
                  <a:srgbClr val="FF0000"/>
                </a:solidFill>
                <a:effectLst/>
                <a:latin typeface="DevLys 010" pitchFamily="2" charset="0"/>
              </a:rPr>
              <a:t> </a:t>
            </a:r>
            <a:r>
              <a:rPr lang="en-CA" sz="2800" b="1" dirty="0" smtClean="0">
                <a:solidFill>
                  <a:srgbClr val="FF0000"/>
                </a:solidFill>
                <a:effectLst/>
                <a:latin typeface="Calibri" pitchFamily="34" charset="0"/>
              </a:rPr>
              <a:t/>
            </a:r>
            <a:br>
              <a:rPr lang="en-CA" sz="2800" b="1" dirty="0" smtClean="0">
                <a:solidFill>
                  <a:srgbClr val="FF0000"/>
                </a:solidFill>
                <a:effectLst/>
                <a:latin typeface="Calibri" pitchFamily="34" charset="0"/>
              </a:rPr>
            </a:br>
            <a:r>
              <a:rPr lang="en-CA" sz="2800" kern="0" dirty="0" smtClean="0">
                <a:effectLst/>
                <a:latin typeface="DevLys 010" pitchFamily="2" charset="0"/>
              </a:rPr>
              <a:t> </a:t>
            </a:r>
            <a:r>
              <a:rPr lang="en-CA" sz="2800" kern="0" dirty="0" err="1" smtClean="0">
                <a:solidFill>
                  <a:srgbClr val="0000CC"/>
                </a:solidFill>
                <a:effectLst/>
                <a:latin typeface="DevLys 010" pitchFamily="2" charset="0"/>
              </a:rPr>
              <a:t>vr</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ge</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h’kq</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ds</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leku</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lksprs</a:t>
            </a:r>
            <a:r>
              <a:rPr lang="en-CA" sz="2800" kern="0" dirty="0" smtClean="0">
                <a:solidFill>
                  <a:srgbClr val="0000CC"/>
                </a:solidFill>
                <a:effectLst/>
                <a:latin typeface="DevLys 010" pitchFamily="2" charset="0"/>
              </a:rPr>
              <a:t>]</a:t>
            </a:r>
            <a:r>
              <a:rPr lang="en-CA" sz="2800" kern="0" dirty="0" err="1" smtClean="0">
                <a:solidFill>
                  <a:srgbClr val="0000CC"/>
                </a:solidFill>
                <a:effectLst/>
                <a:latin typeface="DevLys 010" pitchFamily="2" charset="0"/>
              </a:rPr>
              <a:t>cksyrs</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izkFkZuk</a:t>
            </a:r>
            <a:r>
              <a:rPr lang="en-CA" sz="2800" kern="0" dirty="0" smtClean="0">
                <a:solidFill>
                  <a:srgbClr val="0000CC"/>
                </a:solidFill>
                <a:effectLst/>
                <a:latin typeface="DevLys 010" pitchFamily="2" charset="0"/>
              </a:rPr>
              <a:t> o </a:t>
            </a:r>
            <a:r>
              <a:rPr lang="en-CA" sz="2800" kern="0" dirty="0" err="1" smtClean="0">
                <a:solidFill>
                  <a:srgbClr val="0000CC"/>
                </a:solidFill>
                <a:effectLst/>
                <a:latin typeface="DevLys 010" pitchFamily="2" charset="0"/>
              </a:rPr>
              <a:t>izse</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djrs</a:t>
            </a:r>
            <a:r>
              <a:rPr lang="en-CA" sz="2800" kern="0" dirty="0" smtClean="0">
                <a:solidFill>
                  <a:srgbClr val="0000CC"/>
                </a:solidFill>
                <a:effectLst/>
                <a:latin typeface="DevLys 010" pitchFamily="2" charset="0"/>
              </a:rPr>
              <a:t> </a:t>
            </a:r>
            <a:r>
              <a:rPr lang="en-CA" sz="2800" kern="0" dirty="0" err="1" smtClean="0">
                <a:solidFill>
                  <a:srgbClr val="0000CC"/>
                </a:solidFill>
                <a:effectLst/>
                <a:latin typeface="DevLys 010" pitchFamily="2" charset="0"/>
              </a:rPr>
              <a:t>gSaA</a:t>
            </a:r>
            <a:r>
              <a:rPr lang="en-CA" sz="2800" kern="0" dirty="0" smtClean="0">
                <a:solidFill>
                  <a:srgbClr val="0000CC"/>
                </a:solidFill>
                <a:effectLst/>
                <a:latin typeface="DevLys 010" pitchFamily="2" charset="0"/>
              </a:rPr>
              <a:t> </a:t>
            </a:r>
            <a:endParaRPr lang="en-CA" sz="2800" b="1" dirty="0" smtClean="0">
              <a:solidFill>
                <a:srgbClr val="0000FF"/>
              </a:solidFill>
              <a:effectLst/>
              <a:latin typeface="Calibri" pitchFamily="34" charset="0"/>
            </a:endParaRPr>
          </a:p>
        </p:txBody>
      </p:sp>
      <p:sp>
        <p:nvSpPr>
          <p:cNvPr id="25" name="Rectangle 24"/>
          <p:cNvSpPr/>
          <p:nvPr/>
        </p:nvSpPr>
        <p:spPr>
          <a:xfrm>
            <a:off x="-900608" y="1517303"/>
            <a:ext cx="3456384" cy="615553"/>
          </a:xfrm>
          <a:prstGeom prst="rect">
            <a:avLst/>
          </a:prstGeom>
        </p:spPr>
        <p:txBody>
          <a:bodyPr wrap="square">
            <a:spAutoFit/>
          </a:bodyPr>
          <a:lstStyle/>
          <a:p>
            <a:pPr algn="ctr"/>
            <a:r>
              <a:rPr lang="en-CA" sz="800" dirty="0" smtClean="0">
                <a:solidFill>
                  <a:schemeClr val="tx1">
                    <a:lumMod val="85000"/>
                  </a:schemeClr>
                </a:solidFill>
              </a:rPr>
              <a:t>Dove and Bible</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cxnSp>
        <p:nvCxnSpPr>
          <p:cNvPr id="29" name="Straight Connector 28"/>
          <p:cNvCxnSpPr/>
          <p:nvPr/>
        </p:nvCxnSpPr>
        <p:spPr>
          <a:xfrm flipH="1">
            <a:off x="3851920" y="908760"/>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743936" y="980728"/>
            <a:ext cx="216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004080" y="1700808"/>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020272" y="764704"/>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940152" y="1268760"/>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812360" y="1628800"/>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339752" y="2780928"/>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203848" y="3284984"/>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79512" y="3717032"/>
            <a:ext cx="3528392" cy="1384995"/>
          </a:xfrm>
          <a:prstGeom prst="rect">
            <a:avLst/>
          </a:prstGeom>
          <a:noFill/>
        </p:spPr>
        <p:txBody>
          <a:bodyPr wrap="square" rtlCol="0">
            <a:spAutoFit/>
          </a:bodyPr>
          <a:lstStyle/>
          <a:p>
            <a:r>
              <a:rPr lang="en-CA" sz="2800" b="1" dirty="0" smtClean="0">
                <a:latin typeface="Calibri" pitchFamily="34" charset="0"/>
              </a:rPr>
              <a:t>“</a:t>
            </a:r>
            <a:r>
              <a:rPr lang="en-CA" sz="2800" b="1" kern="0" dirty="0" err="1" smtClean="0">
                <a:latin typeface="DevLys 010" pitchFamily="2" charset="0"/>
              </a:rPr>
              <a:t>nk</a:t>
            </a:r>
            <a:r>
              <a:rPr lang="en-CA" sz="2800" b="1" kern="0" dirty="0" smtClean="0">
                <a:latin typeface="DevLys 010" pitchFamily="2" charset="0"/>
              </a:rPr>
              <a:t>[</a:t>
            </a:r>
            <a:r>
              <a:rPr lang="en-CA" sz="2800" b="1" kern="0" dirty="0" err="1" smtClean="0">
                <a:latin typeface="DevLys 010" pitchFamily="2" charset="0"/>
              </a:rPr>
              <a:t>kjl</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erokys</a:t>
            </a:r>
            <a:r>
              <a:rPr lang="en-CA" sz="2800" b="1" kern="0" dirty="0" smtClean="0">
                <a:latin typeface="DevLys 010" pitchFamily="2" charset="0"/>
              </a:rPr>
              <a:t> u </a:t>
            </a:r>
            <a:r>
              <a:rPr lang="en-CA" sz="2800" b="1" kern="0" dirty="0" err="1" smtClean="0">
                <a:latin typeface="DevLys 010" pitchFamily="2" charset="0"/>
              </a:rPr>
              <a:t>cuks</a:t>
            </a:r>
            <a:r>
              <a:rPr lang="en-CA" sz="2800" b="1" kern="0" dirty="0" smtClean="0">
                <a:latin typeface="DevLys 010" pitchFamily="2" charset="0"/>
              </a:rPr>
              <a:t>------</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iwfjiw.kZ</a:t>
            </a:r>
            <a:r>
              <a:rPr lang="en-CA" sz="2800" b="1" kern="0" dirty="0" smtClean="0">
                <a:latin typeface="DevLys 010" pitchFamily="2" charset="0"/>
              </a:rPr>
              <a:t> </a:t>
            </a:r>
            <a:r>
              <a:rPr lang="en-CA" sz="2800" b="1" kern="0" dirty="0" err="1" smtClean="0">
                <a:latin typeface="DevLys 010" pitchFamily="2" charset="0"/>
              </a:rPr>
              <a:t>gksrs</a:t>
            </a:r>
            <a:r>
              <a:rPr lang="en-CA" sz="2800" b="1" kern="0" dirty="0" smtClean="0">
                <a:latin typeface="DevLys 010" pitchFamily="2" charset="0"/>
              </a:rPr>
              <a:t> </a:t>
            </a:r>
            <a:r>
              <a:rPr lang="en-CA" sz="2800" b="1" kern="0" dirty="0" err="1" smtClean="0">
                <a:latin typeface="DevLys 010" pitchFamily="2" charset="0"/>
              </a:rPr>
              <a:t>tkvks</a:t>
            </a:r>
            <a:r>
              <a:rPr lang="en-CA" sz="2800" b="1" kern="0" dirty="0" smtClean="0">
                <a:latin typeface="DevLys 010" pitchFamily="2" charset="0"/>
              </a:rPr>
              <a:t> </a:t>
            </a:r>
            <a:r>
              <a:rPr lang="en-CA" sz="2800" b="1" dirty="0" smtClean="0">
                <a:latin typeface="Calibri" pitchFamily="34" charset="0"/>
              </a:rPr>
              <a:t>” </a:t>
            </a:r>
            <a:r>
              <a:rPr lang="en-CA" sz="2800" b="1" kern="0" dirty="0" err="1" smtClean="0">
                <a:latin typeface="DevLys 010" pitchFamily="2" charset="0"/>
              </a:rPr>
              <a:t>bfQ</a:t>
            </a:r>
            <a:r>
              <a:rPr lang="en-CA" sz="2800" b="1" kern="0" dirty="0" smtClean="0">
                <a:latin typeface="DevLys 010" pitchFamily="2" charset="0"/>
              </a:rPr>
              <a:t> 5%18</a:t>
            </a:r>
            <a:endParaRPr lang="en-CA" sz="2800" b="1" dirty="0">
              <a:latin typeface="Calibri" pitchFamily="34" charset="0"/>
            </a:endParaRPr>
          </a:p>
        </p:txBody>
      </p:sp>
      <p:cxnSp>
        <p:nvCxnSpPr>
          <p:cNvPr id="40" name="Straight Connector 39"/>
          <p:cNvCxnSpPr/>
          <p:nvPr/>
        </p:nvCxnSpPr>
        <p:spPr>
          <a:xfrm>
            <a:off x="4860064" y="4293096"/>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444240" y="3573016"/>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52320" y="2492896"/>
            <a:ext cx="288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148064" y="1628840"/>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6084168" y="1196752"/>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7164288" y="692736"/>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3347864" y="3213016"/>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2483768" y="2708960"/>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5004048" y="4221088"/>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6588224" y="3501048"/>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7956376" y="1556832"/>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7596336" y="2420888"/>
            <a:ext cx="0" cy="36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987824" y="1700808"/>
            <a:ext cx="4032448" cy="1569660"/>
          </a:xfrm>
          <a:prstGeom prst="rect">
            <a:avLst/>
          </a:prstGeom>
          <a:noFill/>
        </p:spPr>
        <p:txBody>
          <a:bodyPr wrap="square" rtlCol="0">
            <a:spAutoFit/>
          </a:bodyPr>
          <a:lstStyle/>
          <a:p>
            <a:pPr algn="ctr"/>
            <a:r>
              <a:rPr lang="en-CA" sz="9600" b="1" kern="0" dirty="0" smtClean="0">
                <a:latin typeface="DevLys 010" pitchFamily="2" charset="0"/>
              </a:rPr>
              <a:t>;</a:t>
            </a:r>
            <a:r>
              <a:rPr lang="en-CA" sz="9600" b="1" kern="0" dirty="0" err="1" smtClean="0">
                <a:latin typeface="DevLys 010" pitchFamily="2" charset="0"/>
              </a:rPr>
              <a:t>h’kq</a:t>
            </a:r>
            <a:r>
              <a:rPr lang="en-CA" sz="9600" b="1" dirty="0" smtClean="0"/>
              <a:t> </a:t>
            </a:r>
            <a:endParaRPr lang="en-CA" sz="9600" b="1" dirty="0"/>
          </a:p>
        </p:txBody>
      </p:sp>
      <p:pic>
        <p:nvPicPr>
          <p:cNvPr id="58" name="Picture 57" descr="dove and sword large cropped.png"/>
          <p:cNvPicPr>
            <a:picLocks noChangeAspect="1"/>
          </p:cNvPicPr>
          <p:nvPr/>
        </p:nvPicPr>
        <p:blipFill>
          <a:blip r:embed="rId2" cstate="print"/>
          <a:stretch>
            <a:fillRect/>
          </a:stretch>
        </p:blipFill>
        <p:spPr>
          <a:xfrm>
            <a:off x="770705" y="116632"/>
            <a:ext cx="2505151" cy="2592288"/>
          </a:xfrm>
          <a:prstGeom prst="rect">
            <a:avLst/>
          </a:prstGeom>
        </p:spPr>
      </p:pic>
      <p:sp>
        <p:nvSpPr>
          <p:cNvPr id="59" name="TextBox 58"/>
          <p:cNvSpPr txBox="1"/>
          <p:nvPr/>
        </p:nvSpPr>
        <p:spPr>
          <a:xfrm>
            <a:off x="5796136" y="3717032"/>
            <a:ext cx="3024336" cy="1200329"/>
          </a:xfrm>
          <a:prstGeom prst="rect">
            <a:avLst/>
          </a:prstGeom>
          <a:noFill/>
        </p:spPr>
        <p:txBody>
          <a:bodyPr wrap="square" rtlCol="0">
            <a:spAutoFit/>
          </a:bodyPr>
          <a:lstStyle/>
          <a:p>
            <a:pPr algn="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Ikjes’oj</a:t>
            </a:r>
            <a:r>
              <a:rPr lang="en-CA" sz="2400" b="1" kern="0" dirty="0" smtClean="0">
                <a:solidFill>
                  <a:srgbClr val="0000CC"/>
                </a:solidFill>
                <a:latin typeface="DevLys 010" pitchFamily="2" charset="0"/>
              </a:rPr>
              <a:t> o </a:t>
            </a:r>
            <a:r>
              <a:rPr lang="en-CA" sz="2400" b="1" kern="0" dirty="0" err="1" smtClean="0">
                <a:solidFill>
                  <a:srgbClr val="0000CC"/>
                </a:solidFill>
                <a:latin typeface="DevLys 010" pitchFamily="2" charset="0"/>
              </a:rPr>
              <a:t>nwljs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yksxksa</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ds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fy</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h’kq</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ds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izse</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ls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Hkjs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gq</a:t>
            </a:r>
            <a:r>
              <a:rPr lang="en-CA" sz="2400" b="1" kern="0" dirty="0" smtClean="0">
                <a:solidFill>
                  <a:srgbClr val="0000CC"/>
                </a:solidFill>
                <a:latin typeface="DevLys 010" pitchFamily="2" charset="0"/>
              </a:rPr>
              <a:t>,</a:t>
            </a:r>
            <a:endParaRPr lang="en-CA" sz="2400" b="1" dirty="0">
              <a:solidFill>
                <a:srgbClr val="0000CC"/>
              </a:solidFill>
              <a:latin typeface="Calibri" pitchFamily="34" charset="0"/>
            </a:endParaRPr>
          </a:p>
        </p:txBody>
      </p:sp>
      <p:sp>
        <p:nvSpPr>
          <p:cNvPr id="60" name="TextBox 59"/>
          <p:cNvSpPr txBox="1"/>
          <p:nvPr/>
        </p:nvSpPr>
        <p:spPr>
          <a:xfrm>
            <a:off x="2987824" y="332656"/>
            <a:ext cx="864096" cy="461665"/>
          </a:xfrm>
          <a:prstGeom prst="rect">
            <a:avLst/>
          </a:prstGeom>
          <a:noFill/>
        </p:spPr>
        <p:txBody>
          <a:bodyPr wrap="square" rtlCol="0">
            <a:spAutoFit/>
          </a:bodyPr>
          <a:lstStyle/>
          <a:p>
            <a:r>
              <a:rPr lang="en-CA" sz="2400" b="1" kern="0" dirty="0" err="1" smtClean="0">
                <a:latin typeface="DevLys 010" pitchFamily="2" charset="0"/>
              </a:rPr>
              <a:t>Ikzse</a:t>
            </a:r>
            <a:endParaRPr lang="en-CA" sz="2400" b="1" dirty="0"/>
          </a:p>
        </p:txBody>
      </p:sp>
      <p:sp>
        <p:nvSpPr>
          <p:cNvPr id="61" name="TextBox 60"/>
          <p:cNvSpPr txBox="1"/>
          <p:nvPr/>
        </p:nvSpPr>
        <p:spPr>
          <a:xfrm>
            <a:off x="5940152" y="332656"/>
            <a:ext cx="864096" cy="461665"/>
          </a:xfrm>
          <a:prstGeom prst="rect">
            <a:avLst/>
          </a:prstGeom>
          <a:noFill/>
        </p:spPr>
        <p:txBody>
          <a:bodyPr wrap="square" rtlCol="0">
            <a:spAutoFit/>
          </a:bodyPr>
          <a:lstStyle/>
          <a:p>
            <a:r>
              <a:rPr lang="en-CA" sz="2400" b="1" kern="0" dirty="0" err="1" smtClean="0">
                <a:latin typeface="DevLys 010" pitchFamily="2" charset="0"/>
              </a:rPr>
              <a:t>vkuUn</a:t>
            </a:r>
            <a:r>
              <a:rPr lang="en-CA" sz="2400" b="1" kern="0" dirty="0" smtClean="0">
                <a:latin typeface="DevLys 010" pitchFamily="2" charset="0"/>
              </a:rPr>
              <a:t> </a:t>
            </a:r>
            <a:endParaRPr lang="en-CA" sz="2400" b="1" dirty="0"/>
          </a:p>
        </p:txBody>
      </p:sp>
      <p:sp>
        <p:nvSpPr>
          <p:cNvPr id="62" name="TextBox 61"/>
          <p:cNvSpPr txBox="1"/>
          <p:nvPr/>
        </p:nvSpPr>
        <p:spPr>
          <a:xfrm>
            <a:off x="3779912" y="1311151"/>
            <a:ext cx="1152128" cy="461665"/>
          </a:xfrm>
          <a:prstGeom prst="rect">
            <a:avLst/>
          </a:prstGeom>
          <a:noFill/>
        </p:spPr>
        <p:txBody>
          <a:bodyPr wrap="square" rtlCol="0">
            <a:spAutoFit/>
          </a:bodyPr>
          <a:lstStyle/>
          <a:p>
            <a:r>
              <a:rPr lang="en-CA" sz="2400" b="1" kern="0" dirty="0" smtClean="0">
                <a:latin typeface="DevLys 010" pitchFamily="2" charset="0"/>
              </a:rPr>
              <a:t>'</a:t>
            </a:r>
            <a:r>
              <a:rPr lang="en-CA" sz="2400" b="1" kern="0" dirty="0" err="1" smtClean="0">
                <a:latin typeface="DevLys 010" pitchFamily="2" charset="0"/>
              </a:rPr>
              <a:t>kkfUr</a:t>
            </a:r>
            <a:r>
              <a:rPr lang="en-CA" sz="2400" b="1" kern="0" dirty="0" smtClean="0">
                <a:latin typeface="DevLys 010" pitchFamily="2" charset="0"/>
              </a:rPr>
              <a:t> </a:t>
            </a:r>
            <a:endParaRPr lang="en-CA" sz="2400" b="1" dirty="0"/>
          </a:p>
        </p:txBody>
      </p:sp>
      <p:sp>
        <p:nvSpPr>
          <p:cNvPr id="63" name="TextBox 62"/>
          <p:cNvSpPr txBox="1"/>
          <p:nvPr/>
        </p:nvSpPr>
        <p:spPr>
          <a:xfrm>
            <a:off x="6444208" y="1023119"/>
            <a:ext cx="2160240" cy="461665"/>
          </a:xfrm>
          <a:prstGeom prst="rect">
            <a:avLst/>
          </a:prstGeom>
          <a:noFill/>
        </p:spPr>
        <p:txBody>
          <a:bodyPr wrap="square" rtlCol="0">
            <a:spAutoFit/>
          </a:bodyPr>
          <a:lstStyle/>
          <a:p>
            <a:pPr algn="ctr"/>
            <a:r>
              <a:rPr lang="en-CA" sz="2400" b="1" kern="0" dirty="0" smtClean="0">
                <a:latin typeface="DevLys 010" pitchFamily="2" charset="0"/>
              </a:rPr>
              <a:t>/</a:t>
            </a:r>
            <a:r>
              <a:rPr lang="en-CA" sz="2400" b="1" kern="0" dirty="0" err="1" smtClean="0">
                <a:latin typeface="DevLys 010" pitchFamily="2" charset="0"/>
              </a:rPr>
              <a:t>khjt</a:t>
            </a:r>
            <a:endParaRPr lang="en-CA" sz="2400" b="1" dirty="0"/>
          </a:p>
        </p:txBody>
      </p:sp>
      <p:sp>
        <p:nvSpPr>
          <p:cNvPr id="64" name="TextBox 63"/>
          <p:cNvSpPr txBox="1"/>
          <p:nvPr/>
        </p:nvSpPr>
        <p:spPr>
          <a:xfrm>
            <a:off x="5868144" y="1527175"/>
            <a:ext cx="2160240" cy="461665"/>
          </a:xfrm>
          <a:prstGeom prst="rect">
            <a:avLst/>
          </a:prstGeom>
          <a:noFill/>
        </p:spPr>
        <p:txBody>
          <a:bodyPr wrap="square" rtlCol="0">
            <a:spAutoFit/>
          </a:bodyPr>
          <a:lstStyle/>
          <a:p>
            <a:r>
              <a:rPr lang="en-CA" sz="2400" b="1" kern="0" dirty="0" err="1" smtClean="0">
                <a:latin typeface="DevLys 010" pitchFamily="2" charset="0"/>
              </a:rPr>
              <a:t>HkykbZ</a:t>
            </a:r>
            <a:endParaRPr lang="en-CA" sz="2400" b="1" dirty="0"/>
          </a:p>
        </p:txBody>
      </p:sp>
      <p:sp>
        <p:nvSpPr>
          <p:cNvPr id="65" name="TextBox 64"/>
          <p:cNvSpPr txBox="1"/>
          <p:nvPr/>
        </p:nvSpPr>
        <p:spPr>
          <a:xfrm>
            <a:off x="3779912" y="3471391"/>
            <a:ext cx="2160240" cy="461665"/>
          </a:xfrm>
          <a:prstGeom prst="rect">
            <a:avLst/>
          </a:prstGeom>
          <a:noFill/>
        </p:spPr>
        <p:txBody>
          <a:bodyPr wrap="square" rtlCol="0">
            <a:spAutoFit/>
          </a:bodyPr>
          <a:lstStyle/>
          <a:p>
            <a:r>
              <a:rPr lang="en-CA" sz="2400" b="1" kern="0" dirty="0" err="1" smtClean="0">
                <a:latin typeface="DevLys 010" pitchFamily="2" charset="0"/>
              </a:rPr>
              <a:t>d`ik</a:t>
            </a:r>
            <a:endParaRPr lang="en-CA" sz="2400" b="1" dirty="0"/>
          </a:p>
        </p:txBody>
      </p:sp>
      <p:sp>
        <p:nvSpPr>
          <p:cNvPr id="66" name="TextBox 65"/>
          <p:cNvSpPr txBox="1"/>
          <p:nvPr/>
        </p:nvSpPr>
        <p:spPr>
          <a:xfrm>
            <a:off x="6012160" y="2564904"/>
            <a:ext cx="2160240" cy="461665"/>
          </a:xfrm>
          <a:prstGeom prst="rect">
            <a:avLst/>
          </a:prstGeom>
          <a:noFill/>
        </p:spPr>
        <p:txBody>
          <a:bodyPr wrap="square" rtlCol="0">
            <a:spAutoFit/>
          </a:bodyPr>
          <a:lstStyle/>
          <a:p>
            <a:r>
              <a:rPr lang="en-CA" sz="2400" b="1" kern="0" dirty="0" smtClean="0">
                <a:latin typeface="DevLys 010" pitchFamily="2" charset="0"/>
              </a:rPr>
              <a:t> </a:t>
            </a:r>
            <a:r>
              <a:rPr lang="en-CA" sz="2400" b="1" kern="0" dirty="0" err="1" smtClean="0">
                <a:latin typeface="DevLys 010" pitchFamily="2" charset="0"/>
              </a:rPr>
              <a:t>fo’okl</a:t>
            </a:r>
            <a:r>
              <a:rPr lang="en-CA" sz="2400" b="1" kern="0" dirty="0" smtClean="0">
                <a:latin typeface="DevLys 010" pitchFamily="2" charset="0"/>
              </a:rPr>
              <a:t> </a:t>
            </a:r>
            <a:endParaRPr lang="en-CA" sz="2400" b="1" dirty="0"/>
          </a:p>
        </p:txBody>
      </p:sp>
      <p:sp>
        <p:nvSpPr>
          <p:cNvPr id="67" name="TextBox 66"/>
          <p:cNvSpPr txBox="1"/>
          <p:nvPr/>
        </p:nvSpPr>
        <p:spPr>
          <a:xfrm>
            <a:off x="3851920" y="3471391"/>
            <a:ext cx="2160240" cy="461665"/>
          </a:xfrm>
          <a:prstGeom prst="rect">
            <a:avLst/>
          </a:prstGeom>
          <a:noFill/>
        </p:spPr>
        <p:txBody>
          <a:bodyPr wrap="square" rtlCol="0">
            <a:spAutoFit/>
          </a:bodyPr>
          <a:lstStyle/>
          <a:p>
            <a:pPr algn="ctr"/>
            <a:r>
              <a:rPr lang="en-CA" sz="2400" b="1" kern="0" dirty="0" err="1" smtClean="0">
                <a:latin typeface="DevLys 010" pitchFamily="2" charset="0"/>
              </a:rPr>
              <a:t>uezrk</a:t>
            </a:r>
            <a:endParaRPr lang="en-CA" sz="2400" b="1" dirty="0"/>
          </a:p>
        </p:txBody>
      </p:sp>
      <p:sp>
        <p:nvSpPr>
          <p:cNvPr id="68" name="TextBox 67"/>
          <p:cNvSpPr txBox="1"/>
          <p:nvPr/>
        </p:nvSpPr>
        <p:spPr>
          <a:xfrm>
            <a:off x="4427984" y="3573016"/>
            <a:ext cx="2160240" cy="461665"/>
          </a:xfrm>
          <a:prstGeom prst="rect">
            <a:avLst/>
          </a:prstGeom>
          <a:noFill/>
        </p:spPr>
        <p:txBody>
          <a:bodyPr wrap="square" rtlCol="0">
            <a:spAutoFit/>
          </a:bodyPr>
          <a:lstStyle/>
          <a:p>
            <a:r>
              <a:rPr lang="en-CA" sz="2400" b="1" kern="0" dirty="0" smtClean="0">
                <a:latin typeface="DevLys 010" pitchFamily="2" charset="0"/>
              </a:rPr>
              <a:t>         </a:t>
            </a:r>
            <a:r>
              <a:rPr lang="en-CA" sz="2400" b="1" kern="0" dirty="0" err="1" smtClean="0">
                <a:latin typeface="DevLys 010" pitchFamily="2" charset="0"/>
              </a:rPr>
              <a:t>la;e</a:t>
            </a:r>
            <a:r>
              <a:rPr lang="en-CA" sz="2400" b="1" kern="0" dirty="0" smtClean="0">
                <a:latin typeface="DevLys 010" pitchFamily="2" charset="0"/>
              </a:rPr>
              <a:t> </a:t>
            </a:r>
            <a:endParaRPr lang="en-CA" sz="2400" b="1" dirty="0"/>
          </a:p>
        </p:txBody>
      </p:sp>
      <p:pic>
        <p:nvPicPr>
          <p:cNvPr id="53" name="Picture 52"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56" name="TextBox 55"/>
          <p:cNvSpPr txBox="1"/>
          <p:nvPr/>
        </p:nvSpPr>
        <p:spPr>
          <a:xfrm>
            <a:off x="17951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7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69" name="TextBox 68"/>
          <p:cNvSpPr txBox="1"/>
          <p:nvPr/>
        </p:nvSpPr>
        <p:spPr>
          <a:xfrm>
            <a:off x="8532440" y="6372036"/>
            <a:ext cx="576064" cy="369332"/>
          </a:xfrm>
          <a:prstGeom prst="rect">
            <a:avLst/>
          </a:prstGeom>
          <a:noFill/>
        </p:spPr>
        <p:txBody>
          <a:bodyPr wrap="square" rtlCol="0">
            <a:spAutoFit/>
          </a:bodyPr>
          <a:lstStyle/>
          <a:p>
            <a:r>
              <a:rPr lang="en-CA" dirty="0" smtClean="0"/>
              <a:t>66</a:t>
            </a:r>
            <a:endParaRPr lang="en-CA"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2" name="Picture 21" descr="lord-jesus-christ-coming-293608.gif"/>
          <p:cNvPicPr>
            <a:picLocks noChangeAspect="1"/>
          </p:cNvPicPr>
          <p:nvPr/>
        </p:nvPicPr>
        <p:blipFill>
          <a:blip r:embed="rId3" cstate="print"/>
          <a:srcRect b="22404"/>
          <a:stretch>
            <a:fillRect/>
          </a:stretch>
        </p:blipFill>
        <p:spPr>
          <a:xfrm>
            <a:off x="3294406" y="1268760"/>
            <a:ext cx="2357714" cy="2664296"/>
          </a:xfrm>
          <a:prstGeom prst="rect">
            <a:avLst/>
          </a:prstGeom>
        </p:spPr>
      </p:pic>
      <p:sp>
        <p:nvSpPr>
          <p:cNvPr id="3" name="Rectangle 2"/>
          <p:cNvSpPr/>
          <p:nvPr/>
        </p:nvSpPr>
        <p:spPr>
          <a:xfrm>
            <a:off x="1115616" y="1124744"/>
            <a:ext cx="360040" cy="210312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588680" y="1628800"/>
            <a:ext cx="1371600" cy="36004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108520" y="3284984"/>
            <a:ext cx="2880320" cy="761683"/>
          </a:xfrm>
          <a:prstGeom prst="rect">
            <a:avLst/>
          </a:prstGeom>
          <a:noFill/>
        </p:spPr>
        <p:txBody>
          <a:bodyPr wrap="square" rtlCol="0">
            <a:spAutoFit/>
          </a:bodyPr>
          <a:lstStyle/>
          <a:p>
            <a:pPr algn="ctr">
              <a:lnSpc>
                <a:spcPts val="2600"/>
              </a:lnSpc>
            </a:pPr>
            <a:r>
              <a:rPr lang="en-CA" sz="2400" b="1" kern="0" dirty="0" err="1" smtClean="0">
                <a:solidFill>
                  <a:srgbClr val="0000CC"/>
                </a:solidFill>
                <a:latin typeface="DevLys 010" pitchFamily="2" charset="0"/>
              </a:rPr>
              <a:t>Eklhg</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ds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lkFk</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Øwl</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ij</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ekjs</a:t>
            </a:r>
            <a:r>
              <a:rPr lang="en-CA" sz="2400" b="1" kern="0" dirty="0" smtClean="0">
                <a:solidFill>
                  <a:srgbClr val="0000CC"/>
                </a:solidFill>
                <a:latin typeface="DevLys 010" pitchFamily="2" charset="0"/>
              </a:rPr>
              <a:t> o </a:t>
            </a:r>
            <a:r>
              <a:rPr lang="en-CA" sz="2400" b="1" kern="0" dirty="0" err="1" smtClean="0">
                <a:solidFill>
                  <a:srgbClr val="0000CC"/>
                </a:solidFill>
                <a:latin typeface="DevLys 010" pitchFamily="2" charset="0"/>
              </a:rPr>
              <a:t>xkM+s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x;s</a:t>
            </a:r>
            <a:endParaRPr lang="en-CA" sz="2400" b="1" dirty="0">
              <a:solidFill>
                <a:srgbClr val="0000CC"/>
              </a:solidFill>
              <a:latin typeface="Calibri" pitchFamily="34" charset="0"/>
              <a:cs typeface="Arial" pitchFamily="34" charset="0"/>
            </a:endParaRPr>
          </a:p>
        </p:txBody>
      </p:sp>
      <p:sp>
        <p:nvSpPr>
          <p:cNvPr id="30" name="TextBox 29"/>
          <p:cNvSpPr txBox="1"/>
          <p:nvPr/>
        </p:nvSpPr>
        <p:spPr>
          <a:xfrm>
            <a:off x="5940152" y="2852936"/>
            <a:ext cx="3528392" cy="1569660"/>
          </a:xfrm>
          <a:prstGeom prst="rect">
            <a:avLst/>
          </a:prstGeom>
          <a:noFill/>
        </p:spPr>
        <p:txBody>
          <a:bodyPr wrap="square" rtlCol="0">
            <a:spAutoFit/>
          </a:bodyPr>
          <a:lstStyle/>
          <a:p>
            <a:pPr algn="ctr"/>
            <a:endParaRPr lang="en-CA" sz="2400" b="1" kern="0" dirty="0" smtClean="0">
              <a:solidFill>
                <a:srgbClr val="0000CC"/>
              </a:solidFill>
              <a:latin typeface="DevLys 010" pitchFamily="2" charset="0"/>
            </a:endParaRPr>
          </a:p>
          <a:p>
            <a:pPr algn="ctr"/>
            <a:r>
              <a:rPr lang="en-CA" sz="2400" b="1" kern="0" dirty="0" smtClean="0">
                <a:solidFill>
                  <a:srgbClr val="0000CC"/>
                </a:solidFill>
                <a:latin typeface="DevLys 010" pitchFamily="2" charset="0"/>
              </a:rPr>
              <a:t>'</a:t>
            </a:r>
            <a:r>
              <a:rPr lang="en-CA" sz="2400" b="1" kern="0" dirty="0" err="1" smtClean="0">
                <a:solidFill>
                  <a:srgbClr val="0000CC"/>
                </a:solidFill>
                <a:latin typeface="DevLys 010" pitchFamily="2" charset="0"/>
              </a:rPr>
              <a:t>kjhj</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ds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fy</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e`R;q</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ijUrq</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vc</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elhg</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vFkkZr</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vkRek</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esa</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vFkkZr</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ijes’oj</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esa</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thfor</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gSaA</a:t>
            </a:r>
            <a:r>
              <a:rPr lang="en-CA" sz="2400" b="1" kern="0" dirty="0" smtClean="0">
                <a:solidFill>
                  <a:srgbClr val="0000CC"/>
                </a:solidFill>
                <a:latin typeface="DevLys 010" pitchFamily="2" charset="0"/>
              </a:rPr>
              <a:t> </a:t>
            </a:r>
            <a:endParaRPr lang="en-CA" sz="2400" b="1" dirty="0" smtClean="0">
              <a:solidFill>
                <a:srgbClr val="0000CC"/>
              </a:solidFill>
              <a:latin typeface="Calibri" pitchFamily="34" charset="0"/>
              <a:cs typeface="Arial" pitchFamily="34" charset="0"/>
            </a:endParaRPr>
          </a:p>
        </p:txBody>
      </p:sp>
      <p:sp>
        <p:nvSpPr>
          <p:cNvPr id="32" name="TextBox 31"/>
          <p:cNvSpPr txBox="1"/>
          <p:nvPr/>
        </p:nvSpPr>
        <p:spPr>
          <a:xfrm>
            <a:off x="2843808" y="3933056"/>
            <a:ext cx="3240360"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elhg</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ds</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lkFk</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th</a:t>
            </a:r>
            <a:r>
              <a:rPr lang="en-CA" sz="2400" b="1" kern="0" dirty="0" smtClean="0">
                <a:solidFill>
                  <a:srgbClr val="0000CC"/>
                </a:solidFill>
                <a:latin typeface="DevLys 010" pitchFamily="2" charset="0"/>
              </a:rPr>
              <a:t> </a:t>
            </a:r>
            <a:r>
              <a:rPr lang="en-CA" sz="2400" b="1" kern="0" dirty="0" err="1" smtClean="0">
                <a:solidFill>
                  <a:srgbClr val="0000CC"/>
                </a:solidFill>
                <a:latin typeface="DevLys 010" pitchFamily="2" charset="0"/>
              </a:rPr>
              <a:t>mBs</a:t>
            </a:r>
            <a:endParaRPr lang="en-CA" sz="2400" b="1" dirty="0">
              <a:solidFill>
                <a:srgbClr val="0000CC"/>
              </a:solidFill>
              <a:latin typeface="Calibri" pitchFamily="34" charset="0"/>
              <a:cs typeface="Arial" pitchFamily="34" charset="0"/>
            </a:endParaRPr>
          </a:p>
        </p:txBody>
      </p:sp>
      <p:sp>
        <p:nvSpPr>
          <p:cNvPr id="25" name="Smiley Face 24"/>
          <p:cNvSpPr/>
          <p:nvPr/>
        </p:nvSpPr>
        <p:spPr>
          <a:xfrm>
            <a:off x="4211960" y="2276872"/>
            <a:ext cx="504056" cy="504056"/>
          </a:xfrm>
          <a:prstGeom prst="smileyFace">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107504" y="4365104"/>
            <a:ext cx="8964488" cy="2739211"/>
          </a:xfrm>
          <a:prstGeom prst="rect">
            <a:avLst/>
          </a:prstGeom>
          <a:noFill/>
        </p:spPr>
        <p:txBody>
          <a:bodyPr wrap="square" rtlCol="0">
            <a:spAutoFit/>
          </a:bodyPr>
          <a:lstStyle/>
          <a:p>
            <a:pPr algn="just"/>
            <a:r>
              <a:rPr lang="en-CA" sz="2400" b="1" dirty="0" smtClean="0">
                <a:solidFill>
                  <a:schemeClr val="bg1"/>
                </a:solidFill>
                <a:latin typeface="Calibri" pitchFamily="34" charset="0"/>
              </a:rPr>
              <a:t>“</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rqEgkjk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slk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kruk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gqvk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tks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gkFk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ugha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gksrk</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vFkkZr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kruk</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ftlesa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kkjhfjd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nsg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mrkj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nh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tkrh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lkFk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cifrLek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xkM+s</a:t>
            </a:r>
            <a:r>
              <a:rPr lang="en-CA" sz="2400" b="1" kern="0" dirty="0" smtClean="0">
                <a:solidFill>
                  <a:schemeClr val="bg1"/>
                </a:solidFill>
                <a:latin typeface="DevLys 010" pitchFamily="2" charset="0"/>
              </a:rPr>
              <a:t>+ x,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ijes’oj</a:t>
            </a:r>
            <a:r>
              <a:rPr lang="en-CA" sz="2400" b="1" kern="0" dirty="0" smtClean="0">
                <a:solidFill>
                  <a:schemeClr val="bg1"/>
                </a:solidFill>
                <a:latin typeface="DevLys 010" pitchFamily="2" charset="0"/>
              </a:rPr>
              <a:t> dh </a:t>
            </a:r>
            <a:r>
              <a:rPr lang="en-CA" sz="2400" b="1" kern="0" dirty="0" err="1" smtClean="0">
                <a:solidFill>
                  <a:schemeClr val="bg1"/>
                </a:solidFill>
                <a:latin typeface="DevLys 010" pitchFamily="2" charset="0"/>
              </a:rPr>
              <a:t>lkeF;Z</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fo’okl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djds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ftlus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mldks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ejs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gqvksa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ls</a:t>
            </a:r>
            <a:r>
              <a:rPr lang="en-CA" sz="2400" b="1" kern="0" dirty="0" smtClean="0">
                <a:solidFill>
                  <a:schemeClr val="bg1"/>
                </a:solidFill>
                <a:latin typeface="DevLys 010" pitchFamily="2" charset="0"/>
              </a:rPr>
              <a:t> </a:t>
            </a:r>
          </a:p>
          <a:p>
            <a:pPr algn="just"/>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ftyk;k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lkFk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th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Hkh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mBsaA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dqyq</a:t>
            </a:r>
            <a:r>
              <a:rPr lang="en-CA" sz="2400" b="1" kern="0" dirty="0" smtClean="0">
                <a:solidFill>
                  <a:schemeClr val="bg1"/>
                </a:solidFill>
                <a:latin typeface="DevLys 010" pitchFamily="2" charset="0"/>
              </a:rPr>
              <a:t> 2%11&amp;12</a:t>
            </a:r>
          </a:p>
          <a:p>
            <a:pPr algn="just"/>
            <a:r>
              <a:rPr lang="en-CA" sz="2400" b="1" kern="0" dirty="0" smtClean="0">
                <a:solidFill>
                  <a:schemeClr val="bg1"/>
                </a:solidFill>
                <a:latin typeface="DevLys 010" pitchFamily="2" charset="0"/>
              </a:rPr>
              <a:t>        </a:t>
            </a:r>
          </a:p>
          <a:p>
            <a:pPr algn="just"/>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kruk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ogh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tks</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vkRek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ân</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jksfe;ksa</a:t>
            </a:r>
            <a:r>
              <a:rPr lang="en-CA" sz="2400" b="1" kern="0" dirty="0" smtClean="0">
                <a:solidFill>
                  <a:schemeClr val="bg1"/>
                </a:solidFill>
                <a:latin typeface="DevLys 010" pitchFamily="2" charset="0"/>
              </a:rPr>
              <a:t> 2%29</a:t>
            </a:r>
            <a:endParaRPr lang="en-CA" sz="2400" b="1" dirty="0" smtClean="0">
              <a:solidFill>
                <a:schemeClr val="bg1"/>
              </a:solidFill>
            </a:endParaRPr>
          </a:p>
          <a:p>
            <a:r>
              <a:rPr lang="en-CA" sz="2800" b="1" dirty="0" smtClean="0">
                <a:solidFill>
                  <a:schemeClr val="bg1"/>
                </a:solidFill>
              </a:rPr>
              <a:t>  </a:t>
            </a:r>
            <a:endParaRPr lang="en-CA" sz="2800" b="1" dirty="0">
              <a:solidFill>
                <a:schemeClr val="bg1"/>
              </a:solidFill>
            </a:endParaRPr>
          </a:p>
        </p:txBody>
      </p:sp>
      <p:sp>
        <p:nvSpPr>
          <p:cNvPr id="21" name="TextBox 20"/>
          <p:cNvSpPr txBox="1"/>
          <p:nvPr/>
        </p:nvSpPr>
        <p:spPr>
          <a:xfrm>
            <a:off x="899592" y="1196752"/>
            <a:ext cx="720080" cy="1200329"/>
          </a:xfrm>
          <a:prstGeom prst="rect">
            <a:avLst/>
          </a:prstGeom>
          <a:noFill/>
          <a:ln>
            <a:noFill/>
          </a:ln>
        </p:spPr>
        <p:txBody>
          <a:bodyPr wrap="square" rtlCol="0">
            <a:spAutoFit/>
          </a:bodyPr>
          <a:lstStyle/>
          <a:p>
            <a:r>
              <a:rPr lang="en-CA" sz="7200" dirty="0" smtClean="0">
                <a:latin typeface="Arial Black" pitchFamily="34" charset="0"/>
              </a:rPr>
              <a:t>S</a:t>
            </a:r>
            <a:endParaRPr lang="en-CA" sz="7200" dirty="0">
              <a:latin typeface="Arial Black" pitchFamily="34" charset="0"/>
            </a:endParaRPr>
          </a:p>
        </p:txBody>
      </p:sp>
      <p:sp>
        <p:nvSpPr>
          <p:cNvPr id="18" name="TextBox 8"/>
          <p:cNvSpPr txBox="1">
            <a:spLocks noChangeArrowheads="1"/>
          </p:cNvSpPr>
          <p:nvPr/>
        </p:nvSpPr>
        <p:spPr bwMode="auto">
          <a:xfrm>
            <a:off x="3419872" y="3429000"/>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23" name="Rectangle 7"/>
          <p:cNvSpPr>
            <a:spLocks noChangeArrowheads="1"/>
          </p:cNvSpPr>
          <p:nvPr/>
        </p:nvSpPr>
        <p:spPr bwMode="auto">
          <a:xfrm>
            <a:off x="0" y="70490"/>
            <a:ext cx="9144000"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kjk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kruk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rkfd</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ge</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kjhj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vuqlkj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ugha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oju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vkRek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vuqlkj</a:t>
            </a:r>
            <a:r>
              <a:rPr lang="en-CA" sz="2800" b="1" kern="0" dirty="0" smtClean="0">
                <a:solidFill>
                  <a:srgbClr val="FF0000"/>
                </a:solidFill>
                <a:latin typeface="DevLys 010" pitchFamily="2" charset="0"/>
              </a:rPr>
              <a:t> thou </a:t>
            </a:r>
            <a:r>
              <a:rPr lang="en-CA" sz="2800" b="1" kern="0" dirty="0" err="1" smtClean="0">
                <a:solidFill>
                  <a:srgbClr val="FF0000"/>
                </a:solidFill>
                <a:latin typeface="DevLys 010" pitchFamily="2" charset="0"/>
              </a:rPr>
              <a:t>O;rhr</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ldsaA</a:t>
            </a:r>
            <a:r>
              <a:rPr lang="en-CA" sz="2800" b="1" kern="0" dirty="0" smtClean="0">
                <a:solidFill>
                  <a:srgbClr val="FF0000"/>
                </a:solidFill>
                <a:latin typeface="DevLys 010" pitchFamily="2" charset="0"/>
              </a:rPr>
              <a:t> </a:t>
            </a:r>
            <a:endParaRPr lang="en-CA" sz="2800" b="1" dirty="0">
              <a:solidFill>
                <a:srgbClr val="FF0000"/>
              </a:solidFill>
              <a:latin typeface="Calibri" pitchFamily="34" charset="0"/>
            </a:endParaRPr>
          </a:p>
        </p:txBody>
      </p:sp>
      <p:pic>
        <p:nvPicPr>
          <p:cNvPr id="19" name="Picture 18" descr="angry-face-01s.gif"/>
          <p:cNvPicPr>
            <a:picLocks noChangeAspect="1"/>
          </p:cNvPicPr>
          <p:nvPr/>
        </p:nvPicPr>
        <p:blipFill>
          <a:blip r:embed="rId4" cstate="print"/>
          <a:stretch>
            <a:fillRect/>
          </a:stretch>
        </p:blipFill>
        <p:spPr>
          <a:xfrm>
            <a:off x="179512" y="5517232"/>
            <a:ext cx="864096" cy="864096"/>
          </a:xfrm>
          <a:prstGeom prst="ellipse">
            <a:avLst/>
          </a:prstGeom>
        </p:spPr>
      </p:pic>
      <p:sp>
        <p:nvSpPr>
          <p:cNvPr id="31" name="TextBox 30"/>
          <p:cNvSpPr txBox="1"/>
          <p:nvPr/>
        </p:nvSpPr>
        <p:spPr>
          <a:xfrm>
            <a:off x="179512" y="544522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33"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4" name="TextBox 33"/>
          <p:cNvSpPr txBox="1"/>
          <p:nvPr/>
        </p:nvSpPr>
        <p:spPr>
          <a:xfrm>
            <a:off x="107504" y="6300028"/>
            <a:ext cx="576064" cy="369332"/>
          </a:xfrm>
          <a:prstGeom prst="rect">
            <a:avLst/>
          </a:prstGeom>
          <a:noFill/>
        </p:spPr>
        <p:txBody>
          <a:bodyPr wrap="square" rtlCol="0">
            <a:spAutoFit/>
          </a:bodyPr>
          <a:lstStyle/>
          <a:p>
            <a:pPr algn="ctr"/>
            <a:r>
              <a:rPr lang="en-CA" dirty="0" smtClean="0"/>
              <a:t>67</a:t>
            </a:r>
            <a:endParaRPr lang="en-CA" dirty="0"/>
          </a:p>
        </p:txBody>
      </p:sp>
      <p:pic>
        <p:nvPicPr>
          <p:cNvPr id="35" name="Picture 34" descr="egyptian.gif"/>
          <p:cNvPicPr>
            <a:picLocks noChangeAspect="1"/>
          </p:cNvPicPr>
          <p:nvPr/>
        </p:nvPicPr>
        <p:blipFill>
          <a:blip r:embed="rId5" cstate="print"/>
          <a:stretch>
            <a:fillRect/>
          </a:stretch>
        </p:blipFill>
        <p:spPr>
          <a:xfrm>
            <a:off x="6814512" y="1225151"/>
            <a:ext cx="1645920" cy="979713"/>
          </a:xfrm>
          <a:prstGeom prst="rect">
            <a:avLst/>
          </a:prstGeom>
        </p:spPr>
      </p:pic>
      <p:pic>
        <p:nvPicPr>
          <p:cNvPr id="36" name="Picture 35" descr="egyptian.gif"/>
          <p:cNvPicPr>
            <a:picLocks noChangeAspect="1"/>
          </p:cNvPicPr>
          <p:nvPr/>
        </p:nvPicPr>
        <p:blipFill>
          <a:blip r:embed="rId5" cstate="print"/>
          <a:stretch>
            <a:fillRect/>
          </a:stretch>
        </p:blipFill>
        <p:spPr>
          <a:xfrm rot="7200000">
            <a:off x="7321053" y="1837494"/>
            <a:ext cx="1645920" cy="979713"/>
          </a:xfrm>
          <a:prstGeom prst="rect">
            <a:avLst/>
          </a:prstGeom>
        </p:spPr>
      </p:pic>
      <p:pic>
        <p:nvPicPr>
          <p:cNvPr id="37" name="Picture 36" descr="egyptian.gif"/>
          <p:cNvPicPr>
            <a:picLocks noChangeAspect="1"/>
          </p:cNvPicPr>
          <p:nvPr/>
        </p:nvPicPr>
        <p:blipFill>
          <a:blip r:embed="rId5" cstate="print"/>
          <a:stretch>
            <a:fillRect/>
          </a:stretch>
        </p:blipFill>
        <p:spPr>
          <a:xfrm rot="-7200000">
            <a:off x="6456957" y="1981510"/>
            <a:ext cx="1645920" cy="979713"/>
          </a:xfrm>
          <a:prstGeom prst="rect">
            <a:avLst/>
          </a:prstGeom>
        </p:spPr>
      </p:pic>
      <p:pic>
        <p:nvPicPr>
          <p:cNvPr id="38" name="Picture 37" descr="www.fg-a.com valentine 2-jumping-heart.gif"/>
          <p:cNvPicPr>
            <a:picLocks noChangeAspect="1"/>
          </p:cNvPicPr>
          <p:nvPr/>
        </p:nvPicPr>
        <p:blipFill>
          <a:blip r:embed="rId6" cstate="print"/>
          <a:stretch>
            <a:fillRect/>
          </a:stretch>
        </p:blipFill>
        <p:spPr>
          <a:xfrm>
            <a:off x="7236296" y="1700808"/>
            <a:ext cx="914400" cy="1066800"/>
          </a:xfrm>
          <a:prstGeom prst="rect">
            <a:avLst/>
          </a:prstGeom>
        </p:spPr>
      </p:pic>
      <p:sp>
        <p:nvSpPr>
          <p:cNvPr id="39" name="TextBox 38"/>
          <p:cNvSpPr txBox="1"/>
          <p:nvPr/>
        </p:nvSpPr>
        <p:spPr>
          <a:xfrm rot="16200000">
            <a:off x="7787389" y="2040813"/>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flipH="1">
            <a:off x="179512" y="692696"/>
            <a:ext cx="1728192" cy="2098518"/>
          </a:xfrm>
          <a:prstGeom prst="rect">
            <a:avLst/>
          </a:prstGeom>
          <a:noFill/>
        </p:spPr>
      </p:pic>
      <p:pic>
        <p:nvPicPr>
          <p:cNvPr id="88066"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a:off x="3635896" y="682410"/>
            <a:ext cx="1728192" cy="2098518"/>
          </a:xfrm>
          <a:prstGeom prst="rect">
            <a:avLst/>
          </a:prstGeom>
          <a:noFill/>
        </p:spPr>
      </p:pic>
      <p:sp>
        <p:nvSpPr>
          <p:cNvPr id="4" name="Rounded Rectangle 3"/>
          <p:cNvSpPr/>
          <p:nvPr/>
        </p:nvSpPr>
        <p:spPr>
          <a:xfrm>
            <a:off x="1763787" y="1773238"/>
            <a:ext cx="2016125" cy="2376487"/>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2123976" y="3861048"/>
            <a:ext cx="431800" cy="20875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2916064" y="3861048"/>
            <a:ext cx="431800" cy="20875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Title 1"/>
          <p:cNvSpPr txBox="1">
            <a:spLocks/>
          </p:cNvSpPr>
          <p:nvPr/>
        </p:nvSpPr>
        <p:spPr bwMode="auto">
          <a:xfrm>
            <a:off x="5508104" y="332656"/>
            <a:ext cx="3383280" cy="1005840"/>
          </a:xfrm>
          <a:prstGeom prst="rect">
            <a:avLst/>
          </a:prstGeom>
          <a:solidFill>
            <a:schemeClr val="tx1"/>
          </a:solidFill>
          <a:ln w="9525">
            <a:noFill/>
            <a:miter lim="800000"/>
            <a:headEnd/>
            <a:tailEnd/>
          </a:ln>
        </p:spPr>
        <p:txBody>
          <a:bodyPr anchor="ctr"/>
          <a:lstStyle/>
          <a:p>
            <a:pPr algn="ctr" eaLnBrk="0" hangingPunct="0">
              <a:defRPr/>
            </a:pPr>
            <a:r>
              <a:rPr lang="en-CA" sz="2800" b="1" kern="0" dirty="0" err="1" smtClean="0">
                <a:solidFill>
                  <a:srgbClr val="FF0000"/>
                </a:solidFill>
                <a:latin typeface="DevLys 010" pitchFamily="2" charset="0"/>
              </a:rPr>
              <a:t>vikj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lkeF;Z</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kfDr</a:t>
            </a:r>
            <a:r>
              <a:rPr lang="en-CA" sz="2800" b="1" kern="0" dirty="0" smtClean="0">
                <a:solidFill>
                  <a:srgbClr val="FF0000"/>
                </a:solidFill>
                <a:latin typeface="DevLys 010" pitchFamily="2" charset="0"/>
              </a:rPr>
              <a:t> </a:t>
            </a:r>
            <a:endParaRPr lang="en-CA" sz="2800" b="1" kern="0" dirty="0">
              <a:solidFill>
                <a:srgbClr val="FF0000"/>
              </a:solidFill>
              <a:latin typeface="Calibri" pitchFamily="34" charset="0"/>
              <a:ea typeface="+mj-ea"/>
              <a:cs typeface="+mj-cs"/>
            </a:endParaRPr>
          </a:p>
        </p:txBody>
      </p:sp>
      <p:sp>
        <p:nvSpPr>
          <p:cNvPr id="9" name="Explosion 1 8"/>
          <p:cNvSpPr/>
          <p:nvPr/>
        </p:nvSpPr>
        <p:spPr>
          <a:xfrm>
            <a:off x="1331640" y="1484784"/>
            <a:ext cx="3024336" cy="3096344"/>
          </a:xfrm>
          <a:prstGeom prst="irregularSeal1">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414" name="Picture 2" descr="j0237940[1]"/>
          <p:cNvPicPr>
            <a:picLocks noChangeAspect="1" noChangeArrowheads="1"/>
          </p:cNvPicPr>
          <p:nvPr/>
        </p:nvPicPr>
        <p:blipFill>
          <a:blip r:embed="rId3" cstate="print"/>
          <a:srcRect/>
          <a:stretch>
            <a:fillRect/>
          </a:stretch>
        </p:blipFill>
        <p:spPr bwMode="auto">
          <a:xfrm>
            <a:off x="1961084" y="1844998"/>
            <a:ext cx="1674812" cy="1223962"/>
          </a:xfrm>
          <a:prstGeom prst="rect">
            <a:avLst/>
          </a:prstGeom>
          <a:noFill/>
          <a:ln w="9525">
            <a:noFill/>
            <a:miter lim="800000"/>
            <a:headEnd/>
            <a:tailEnd/>
          </a:ln>
        </p:spPr>
      </p:pic>
      <p:sp>
        <p:nvSpPr>
          <p:cNvPr id="15" name="Smiley Face 14"/>
          <p:cNvSpPr/>
          <p:nvPr/>
        </p:nvSpPr>
        <p:spPr>
          <a:xfrm>
            <a:off x="1979712" y="404664"/>
            <a:ext cx="1512168" cy="1368152"/>
          </a:xfrm>
          <a:prstGeom prst="smileyFace">
            <a:avLst>
              <a:gd name="adj" fmla="val 465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4860032" y="2779762"/>
            <a:ext cx="4104456" cy="2523768"/>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rqEgkjs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vk</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T;ksfrZe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rqe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mldh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lkeF;Z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fdruh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egku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US" sz="2800" b="1" dirty="0" smtClean="0">
                <a:solidFill>
                  <a:schemeClr val="bg1"/>
                </a:solidFill>
                <a:latin typeface="Calibri" pitchFamily="34" charset="0"/>
              </a:rPr>
              <a: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bfQ</a:t>
            </a:r>
            <a:r>
              <a:rPr lang="en-CA" sz="2800" b="1" kern="0" dirty="0" smtClean="0">
                <a:solidFill>
                  <a:schemeClr val="bg1"/>
                </a:solidFill>
                <a:latin typeface="DevLys 010" pitchFamily="2" charset="0"/>
              </a:rPr>
              <a:t> 1%18&amp;19</a:t>
            </a:r>
            <a:endParaRPr lang="en-CA" sz="2800" dirty="0" smtClean="0">
              <a:solidFill>
                <a:schemeClr val="bg1"/>
              </a:solidFill>
              <a:latin typeface="Calibri" pitchFamily="34" charset="0"/>
            </a:endParaRPr>
          </a:p>
          <a:p>
            <a:endParaRPr lang="en-CA" dirty="0"/>
          </a:p>
        </p:txBody>
      </p:sp>
      <p:sp>
        <p:nvSpPr>
          <p:cNvPr id="17" name="TextBox 16"/>
          <p:cNvSpPr txBox="1"/>
          <p:nvPr/>
        </p:nvSpPr>
        <p:spPr>
          <a:xfrm>
            <a:off x="35496" y="2996952"/>
            <a:ext cx="1872208" cy="461665"/>
          </a:xfrm>
          <a:prstGeom prst="rect">
            <a:avLst/>
          </a:prstGeom>
          <a:noFill/>
        </p:spPr>
        <p:txBody>
          <a:bodyPr wrap="square" rtlCol="0">
            <a:spAutoFit/>
          </a:bodyPr>
          <a:lstStyle/>
          <a:p>
            <a:pPr algn="ctr"/>
            <a:r>
              <a:rPr lang="en-CA" sz="800" dirty="0" smtClean="0"/>
              <a:t>Crown, dove, Bible and arms</a:t>
            </a:r>
          </a:p>
          <a:p>
            <a:pPr algn="ctr"/>
            <a:r>
              <a:rPr lang="en-CA" sz="800" dirty="0" smtClean="0"/>
              <a:t>Microsoft clip art © 2013 </a:t>
            </a:r>
          </a:p>
          <a:p>
            <a:pPr algn="ctr"/>
            <a:r>
              <a:rPr lang="en-CA" sz="800" dirty="0" smtClean="0"/>
              <a:t>Microsoft Corporation. </a:t>
            </a:r>
            <a:endParaRPr lang="en-CA" sz="800" dirty="0"/>
          </a:p>
        </p:txBody>
      </p:sp>
      <p:pic>
        <p:nvPicPr>
          <p:cNvPr id="19" name="Picture 18" descr="dove and sword large cropped.png"/>
          <p:cNvPicPr>
            <a:picLocks noChangeAspect="1"/>
          </p:cNvPicPr>
          <p:nvPr/>
        </p:nvPicPr>
        <p:blipFill>
          <a:blip r:embed="rId4" cstate="print"/>
          <a:stretch>
            <a:fillRect/>
          </a:stretch>
        </p:blipFill>
        <p:spPr>
          <a:xfrm>
            <a:off x="2123728" y="2879861"/>
            <a:ext cx="1296144" cy="1341227"/>
          </a:xfrm>
          <a:prstGeom prst="rect">
            <a:avLst/>
          </a:prstGeom>
        </p:spPr>
      </p:pic>
      <p:sp>
        <p:nvSpPr>
          <p:cNvPr id="20" name="TextBox 19"/>
          <p:cNvSpPr txBox="1"/>
          <p:nvPr/>
        </p:nvSpPr>
        <p:spPr>
          <a:xfrm>
            <a:off x="611560" y="4381941"/>
            <a:ext cx="4464496" cy="1508105"/>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eq</a:t>
            </a:r>
            <a:r>
              <a:rPr lang="en-CA" sz="2800" b="1" kern="0" dirty="0" smtClean="0">
                <a:solidFill>
                  <a:schemeClr val="bg1"/>
                </a:solidFill>
                <a:latin typeface="DevLys 010" pitchFamily="2" charset="0"/>
              </a:rPr>
              <a:t>&gt;s </a:t>
            </a:r>
            <a:r>
              <a:rPr lang="en-CA" sz="2800" b="1" kern="0" dirty="0" err="1" smtClean="0">
                <a:solidFill>
                  <a:schemeClr val="bg1"/>
                </a:solidFill>
                <a:latin typeface="DevLys 010" pitchFamily="2" charset="0"/>
              </a:rPr>
              <a:t>lkeF;Z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nsrk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lc</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dqN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ldrk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gw¡A</a:t>
            </a:r>
            <a:r>
              <a:rPr lang="en-CA" sz="2800" b="1" dirty="0" smtClean="0">
                <a:solidFill>
                  <a:schemeClr val="bg1"/>
                </a:solidFill>
                <a:latin typeface="Calibri" pitchFamily="34" charset="0"/>
              </a:rPr>
              <a:t>” </a:t>
            </a:r>
            <a:r>
              <a:rPr lang="en-CA" sz="2800" b="1" kern="0" dirty="0" err="1" smtClean="0">
                <a:solidFill>
                  <a:schemeClr val="bg1"/>
                </a:solidFill>
                <a:latin typeface="DevLys 010" pitchFamily="2" charset="0"/>
              </a:rPr>
              <a:t>fQfy</a:t>
            </a:r>
            <a:r>
              <a:rPr lang="en-CA" sz="2800" b="1" dirty="0" smtClean="0">
                <a:solidFill>
                  <a:schemeClr val="bg1"/>
                </a:solidFill>
                <a:latin typeface="Calibri" pitchFamily="34" charset="0"/>
              </a:rPr>
              <a:t> 4:13</a:t>
            </a:r>
          </a:p>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kern="0" dirty="0" err="1" smtClean="0">
                <a:solidFill>
                  <a:schemeClr val="bg1"/>
                </a:solidFill>
                <a:latin typeface="DevLys 010" pitchFamily="2" charset="0"/>
              </a:rPr>
              <a:t>LoxZ</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lkeF;Z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izkIr</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rPr>
              <a:t>” </a:t>
            </a:r>
            <a:r>
              <a:rPr lang="en-CA" sz="2800" b="1" kern="0" dirty="0" err="1" smtClean="0">
                <a:solidFill>
                  <a:schemeClr val="bg1"/>
                </a:solidFill>
                <a:latin typeface="DevLys 010" pitchFamily="2" charset="0"/>
              </a:rPr>
              <a:t>ywdk</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rPr>
              <a:t>4:49</a:t>
            </a:r>
            <a:endParaRPr lang="en-CA" dirty="0"/>
          </a:p>
        </p:txBody>
      </p:sp>
      <p:pic>
        <p:nvPicPr>
          <p:cNvPr id="18" name="Picture 17"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21" name="TextBox 20"/>
          <p:cNvSpPr txBox="1"/>
          <p:nvPr/>
        </p:nvSpPr>
        <p:spPr>
          <a:xfrm>
            <a:off x="8172400"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2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3" name="TextBox 22"/>
          <p:cNvSpPr txBox="1"/>
          <p:nvPr/>
        </p:nvSpPr>
        <p:spPr>
          <a:xfrm>
            <a:off x="107504" y="6300028"/>
            <a:ext cx="576064" cy="369332"/>
          </a:xfrm>
          <a:prstGeom prst="rect">
            <a:avLst/>
          </a:prstGeom>
          <a:noFill/>
        </p:spPr>
        <p:txBody>
          <a:bodyPr wrap="square" rtlCol="0">
            <a:spAutoFit/>
          </a:bodyPr>
          <a:lstStyle/>
          <a:p>
            <a:pPr algn="ctr"/>
            <a:r>
              <a:rPr lang="en-CA" dirty="0" smtClean="0">
                <a:solidFill>
                  <a:schemeClr val="bg1"/>
                </a:solidFill>
              </a:rPr>
              <a:t>68</a:t>
            </a:r>
            <a:endParaRPr lang="en-CA" dirty="0">
              <a:solidFill>
                <a:schemeClr val="bg1"/>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a:xfrm>
            <a:off x="4176216" y="3222104"/>
            <a:ext cx="4788272" cy="1143000"/>
          </a:xfrm>
        </p:spPr>
        <p:txBody>
          <a:bodyPr>
            <a:noAutofit/>
          </a:bodyPr>
          <a:lstStyle/>
          <a:p>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effectLst/>
                <a:latin typeface="Calibri" pitchFamily="34" charset="0"/>
              </a:rPr>
              <a:t>“</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D;kasfd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ge</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mlds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cuk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vkSj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elhg</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mu </a:t>
            </a:r>
            <a:r>
              <a:rPr lang="en-CA" sz="2800" kern="0" dirty="0" err="1" smtClean="0">
                <a:solidFill>
                  <a:schemeClr val="bg1"/>
                </a:solidFill>
                <a:effectLst/>
                <a:latin typeface="DevLys 010" pitchFamily="2" charset="0"/>
              </a:rPr>
              <a:t>Hkys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dkeksa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fy</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l`ts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x;s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ftUgsa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us </a:t>
            </a:r>
            <a:r>
              <a:rPr lang="en-CA" sz="2800" kern="0" dirty="0" err="1" smtClean="0">
                <a:solidFill>
                  <a:schemeClr val="bg1"/>
                </a:solidFill>
                <a:effectLst/>
                <a:latin typeface="DevLys 010" pitchFamily="2" charset="0"/>
              </a:rPr>
              <a:t>igys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gekjs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djus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fy</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rS;kj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bfQ</a:t>
            </a:r>
            <a:r>
              <a:rPr lang="en-CA" sz="2800" kern="0" dirty="0" smtClean="0">
                <a:solidFill>
                  <a:schemeClr val="bg1"/>
                </a:solidFill>
                <a:effectLst/>
                <a:latin typeface="DevLys 010" pitchFamily="2" charset="0"/>
              </a:rPr>
              <a:t>]2%10</a:t>
            </a:r>
            <a:r>
              <a:rPr lang="en-CA" sz="1000" b="1" dirty="0" smtClean="0">
                <a:solidFill>
                  <a:schemeClr val="bg1"/>
                </a:solidFill>
                <a:effectLst/>
                <a:latin typeface="Calibri" pitchFamily="34" charset="0"/>
              </a:rPr>
              <a:t/>
            </a:r>
            <a:br>
              <a:rPr lang="en-CA" sz="1000" b="1" dirty="0" smtClean="0">
                <a:solidFill>
                  <a:schemeClr val="bg1"/>
                </a:solidFill>
                <a:effectLst/>
                <a:latin typeface="Calibri" pitchFamily="34" charset="0"/>
              </a:rPr>
            </a:br>
            <a:r>
              <a:rPr lang="en-CA" sz="2800" b="1" dirty="0" smtClean="0">
                <a:solidFill>
                  <a:schemeClr val="bg1"/>
                </a:solidFill>
                <a:effectLst/>
                <a:latin typeface="Calibri" pitchFamily="34" charset="0"/>
              </a:rPr>
              <a:t>“</a:t>
            </a:r>
            <a:r>
              <a:rPr lang="en-CA" sz="2800" kern="0" dirty="0" err="1" smtClean="0">
                <a:solidFill>
                  <a:schemeClr val="bg1"/>
                </a:solidFill>
                <a:effectLst/>
                <a:latin typeface="DevLys 010" pitchFamily="2" charset="0"/>
              </a:rPr>
              <a:t>D;ksafd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dh </a:t>
            </a:r>
            <a:r>
              <a:rPr lang="en-CA" sz="2800" kern="0" dirty="0" err="1" smtClean="0">
                <a:solidFill>
                  <a:schemeClr val="bg1"/>
                </a:solidFill>
                <a:effectLst/>
                <a:latin typeface="DevLys 010" pitchFamily="2" charset="0"/>
              </a:rPr>
              <a:t>gS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ftlus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viuh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lqbpNk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fufeÙk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rqEgkjs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eu</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bPNk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vkSj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dke</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nksuksa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ckrksa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djus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izHkko</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Mkyk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t>
            </a:r>
            <a:r>
              <a:rPr lang="en-CA" sz="2800" b="1" dirty="0" smtClean="0">
                <a:solidFill>
                  <a:schemeClr val="bg1"/>
                </a:solidFill>
                <a:effectLst/>
                <a:latin typeface="Calibri" pitchFamily="34" charset="0"/>
              </a:rPr>
              <a:t>” </a:t>
            </a:r>
            <a:br>
              <a:rPr lang="en-CA" sz="2800" b="1" dirty="0" smtClean="0">
                <a:solidFill>
                  <a:schemeClr val="bg1"/>
                </a:solidFill>
                <a:effectLst/>
                <a:latin typeface="Calibri" pitchFamily="34" charset="0"/>
              </a:rPr>
            </a:br>
            <a:r>
              <a:rPr lang="en-CA" sz="2800" kern="0" dirty="0" err="1" smtClean="0">
                <a:solidFill>
                  <a:schemeClr val="bg1"/>
                </a:solidFill>
                <a:effectLst/>
                <a:latin typeface="DevLys 010" pitchFamily="2" charset="0"/>
              </a:rPr>
              <a:t>fQfy</a:t>
            </a:r>
            <a:r>
              <a:rPr lang="en-CA" sz="2800" kern="0" dirty="0" smtClean="0">
                <a:solidFill>
                  <a:schemeClr val="bg1"/>
                </a:solidFill>
                <a:effectLst/>
                <a:latin typeface="DevLys 010" pitchFamily="2" charset="0"/>
              </a:rPr>
              <a:t> 2%13</a:t>
            </a:r>
            <a:r>
              <a:rPr lang="en-CA" sz="2800" b="1" dirty="0" smtClean="0">
                <a:solidFill>
                  <a:schemeClr val="bg1"/>
                </a:solidFill>
                <a:effectLst/>
                <a:latin typeface="Calibri" pitchFamily="34" charset="0"/>
              </a:rPr>
              <a:t> </a:t>
            </a:r>
            <a:br>
              <a:rPr lang="en-CA" sz="2800" b="1" dirty="0" smtClean="0">
                <a:solidFill>
                  <a:schemeClr val="bg1"/>
                </a:solidFill>
                <a:effectLst/>
                <a:latin typeface="Calibri" pitchFamily="34" charset="0"/>
              </a:rPr>
            </a:br>
            <a:r>
              <a:rPr lang="en-CA" sz="1000" b="1" dirty="0" smtClean="0">
                <a:effectLst/>
              </a:rPr>
              <a:t/>
            </a:r>
            <a:br>
              <a:rPr lang="en-CA" sz="1000" b="1" dirty="0" smtClean="0">
                <a:effectLst/>
              </a:rPr>
            </a:br>
            <a:endParaRPr lang="en-CA" sz="2800" b="1" dirty="0" smtClean="0">
              <a:effectLst/>
            </a:endParaRPr>
          </a:p>
        </p:txBody>
      </p:sp>
      <p:pic>
        <p:nvPicPr>
          <p:cNvPr id="14339" name="Picture 2" descr="potter and pot MP900409431.JPG"/>
          <p:cNvPicPr>
            <a:picLocks noChangeAspect="1"/>
          </p:cNvPicPr>
          <p:nvPr/>
        </p:nvPicPr>
        <p:blipFill>
          <a:blip r:embed="rId2" cstate="print"/>
          <a:srcRect/>
          <a:stretch>
            <a:fillRect/>
          </a:stretch>
        </p:blipFill>
        <p:spPr bwMode="auto">
          <a:xfrm>
            <a:off x="107504" y="620688"/>
            <a:ext cx="3960440" cy="5558824"/>
          </a:xfrm>
          <a:prstGeom prst="rect">
            <a:avLst/>
          </a:prstGeom>
          <a:noFill/>
          <a:ln w="9525">
            <a:noFill/>
            <a:miter lim="800000"/>
            <a:headEnd/>
            <a:tailEnd/>
          </a:ln>
        </p:spPr>
      </p:pic>
      <p:sp>
        <p:nvSpPr>
          <p:cNvPr id="4" name="TextBox 3"/>
          <p:cNvSpPr txBox="1"/>
          <p:nvPr/>
        </p:nvSpPr>
        <p:spPr>
          <a:xfrm>
            <a:off x="2195736" y="5805264"/>
            <a:ext cx="1872208"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pic>
        <p:nvPicPr>
          <p:cNvPr id="5" name="Picture 4"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6" name="TextBox 5"/>
          <p:cNvSpPr txBox="1"/>
          <p:nvPr/>
        </p:nvSpPr>
        <p:spPr>
          <a:xfrm>
            <a:off x="8172400"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7"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8" name="TextBox 7"/>
          <p:cNvSpPr txBox="1"/>
          <p:nvPr/>
        </p:nvSpPr>
        <p:spPr>
          <a:xfrm>
            <a:off x="107504" y="6300028"/>
            <a:ext cx="576064" cy="369332"/>
          </a:xfrm>
          <a:prstGeom prst="rect">
            <a:avLst/>
          </a:prstGeom>
          <a:noFill/>
        </p:spPr>
        <p:txBody>
          <a:bodyPr wrap="square" rtlCol="0">
            <a:spAutoFit/>
          </a:bodyPr>
          <a:lstStyle/>
          <a:p>
            <a:pPr algn="ctr"/>
            <a:r>
              <a:rPr lang="en-CA" dirty="0" smtClean="0">
                <a:solidFill>
                  <a:schemeClr val="bg1"/>
                </a:solidFill>
              </a:rPr>
              <a:t>69</a:t>
            </a:r>
            <a:endParaRPr lang="en-CA" dirty="0">
              <a:solidFill>
                <a:schemeClr val="bg1"/>
              </a:solidFill>
            </a:endParaRPr>
          </a:p>
        </p:txBody>
      </p:sp>
      <p:sp>
        <p:nvSpPr>
          <p:cNvPr id="9" name="Title 1"/>
          <p:cNvSpPr txBox="1">
            <a:spLocks/>
          </p:cNvSpPr>
          <p:nvPr/>
        </p:nvSpPr>
        <p:spPr bwMode="auto">
          <a:xfrm>
            <a:off x="5024576" y="720120"/>
            <a:ext cx="3291840" cy="5486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lang="en-CA" sz="2800" b="1" kern="0" noProof="0" dirty="0" err="1" smtClean="0">
                <a:solidFill>
                  <a:srgbClr val="FF0000"/>
                </a:solidFill>
                <a:latin typeface="DevLys 010" pitchFamily="2" charset="0"/>
              </a:rPr>
              <a:t>Ikjes’oj</a:t>
            </a:r>
            <a:r>
              <a:rPr lang="en-CA" sz="2800" b="1" kern="0" noProof="0" dirty="0" smtClean="0">
                <a:solidFill>
                  <a:srgbClr val="FF0000"/>
                </a:solidFill>
                <a:latin typeface="DevLys 010" pitchFamily="2" charset="0"/>
              </a:rPr>
              <a:t> dh </a:t>
            </a:r>
            <a:r>
              <a:rPr lang="en-CA" sz="2800" b="1" kern="0" noProof="0" dirty="0" err="1" smtClean="0">
                <a:solidFill>
                  <a:srgbClr val="FF0000"/>
                </a:solidFill>
                <a:latin typeface="DevLys 010" pitchFamily="2" charset="0"/>
              </a:rPr>
              <a:t>jpuk</a:t>
            </a:r>
            <a:r>
              <a:rPr lang="en-CA" sz="2800" b="1" kern="0" noProof="0" dirty="0" smtClean="0">
                <a:solidFill>
                  <a:srgbClr val="FF0000"/>
                </a:solidFill>
                <a:latin typeface="DevLys 010" pitchFamily="2" charset="0"/>
              </a:rPr>
              <a:t> </a:t>
            </a:r>
            <a:endParaRPr kumimoji="0" lang="en-CA" sz="2800" b="1"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20080" y="4437112"/>
            <a:ext cx="8388424" cy="2554545"/>
          </a:xfrm>
          <a:prstGeom prst="rect">
            <a:avLst/>
          </a:prstGeom>
          <a:noFill/>
        </p:spPr>
        <p:txBody>
          <a:bodyPr wrap="square" rtlCol="0">
            <a:spAutoFit/>
          </a:bodyPr>
          <a:lstStyle/>
          <a:p>
            <a:pPr algn="ctr"/>
            <a:r>
              <a:rPr lang="en-US" sz="1000" b="1" dirty="0" smtClean="0">
                <a:solidFill>
                  <a:schemeClr val="bg1"/>
                </a:solidFill>
              </a:rPr>
              <a:t> </a:t>
            </a:r>
            <a:endParaRPr lang="en-CA" sz="1000" b="1" dirty="0" smtClean="0">
              <a:solidFill>
                <a:schemeClr val="bg1"/>
              </a:solidFill>
            </a:endParaRPr>
          </a:p>
          <a:p>
            <a:pPr algn="ctr"/>
            <a:r>
              <a:rPr lang="en-CA" sz="2800" b="1" dirty="0" smtClean="0">
                <a:solidFill>
                  <a:schemeClr val="bg1"/>
                </a:solidFill>
                <a:latin typeface="Calibri" pitchFamily="34" charset="0"/>
              </a:rPr>
              <a:t>“</a:t>
            </a:r>
            <a:r>
              <a:rPr lang="en-CA" sz="2800" b="1" kern="0" dirty="0" err="1" smtClean="0">
                <a:solidFill>
                  <a:schemeClr val="bg1"/>
                </a:solidFill>
                <a:latin typeface="DevLys 010" pitchFamily="2" charset="0"/>
              </a:rPr>
              <a:t>ijUrq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kU;okn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lnk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mRlo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fQjrk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rPr>
              <a:t>”</a:t>
            </a:r>
            <a:r>
              <a:rPr lang="en-CA" sz="2800" b="1" kern="0" dirty="0" smtClean="0">
                <a:solidFill>
                  <a:schemeClr val="bg1"/>
                </a:solidFill>
                <a:latin typeface="DevLys 010" pitchFamily="2" charset="0"/>
              </a:rPr>
              <a:t> 2dqfj 2%14</a:t>
            </a:r>
            <a:endParaRPr lang="en-CA" sz="2800" b="1" dirty="0" smtClean="0">
              <a:solidFill>
                <a:schemeClr val="bg1"/>
              </a:solidFill>
              <a:latin typeface="Calibri" pitchFamily="34" charset="0"/>
            </a:endParaRP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kern="0" dirty="0" err="1" smtClean="0">
                <a:solidFill>
                  <a:schemeClr val="bg1"/>
                </a:solidFill>
                <a:latin typeface="DevLys 010" pitchFamily="2" charset="0"/>
              </a:rPr>
              <a:t>ijUrq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kU;okn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t;oUr</a:t>
            </a:r>
            <a:r>
              <a:rPr lang="en-CA" sz="2800" b="1" kern="0" dirty="0" smtClean="0">
                <a:solidFill>
                  <a:schemeClr val="bg1"/>
                </a:solidFill>
                <a:latin typeface="DevLys 010" pitchFamily="2" charset="0"/>
              </a:rPr>
              <a:t> ¼ukbdh½djrk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rPr>
              <a:t>” </a:t>
            </a:r>
            <a:r>
              <a:rPr lang="en-CA" sz="2800" b="1" kern="0" dirty="0" smtClean="0">
                <a:solidFill>
                  <a:schemeClr val="bg1"/>
                </a:solidFill>
                <a:latin typeface="DevLys 010" pitchFamily="2" charset="0"/>
              </a:rPr>
              <a:t>1 </a:t>
            </a:r>
            <a:r>
              <a:rPr lang="en-CA" sz="2800" b="1" kern="0" dirty="0" err="1" smtClean="0">
                <a:solidFill>
                  <a:schemeClr val="bg1"/>
                </a:solidFill>
                <a:latin typeface="DevLys 010" pitchFamily="2" charset="0"/>
              </a:rPr>
              <a:t>dqfj</a:t>
            </a:r>
            <a:r>
              <a:rPr lang="en-CA" sz="2800" b="1" kern="0" dirty="0" smtClean="0">
                <a:solidFill>
                  <a:schemeClr val="bg1"/>
                </a:solidFill>
                <a:latin typeface="DevLys 010" pitchFamily="2" charset="0"/>
              </a:rPr>
              <a:t> 15%57</a:t>
            </a:r>
            <a:endParaRPr lang="en-CA" sz="2800" b="1" dirty="0" smtClean="0">
              <a:solidFill>
                <a:schemeClr val="bg1"/>
              </a:solidFill>
              <a:latin typeface="Calibri" pitchFamily="34" charset="0"/>
            </a:endParaRPr>
          </a:p>
          <a:p>
            <a:pPr algn="ctr"/>
            <a:endParaRPr lang="en-CA" sz="2800" b="1" dirty="0" smtClean="0">
              <a:solidFill>
                <a:schemeClr val="bg1"/>
              </a:solidFill>
              <a:latin typeface="Calibri" pitchFamily="34" charset="0"/>
            </a:endParaRPr>
          </a:p>
        </p:txBody>
      </p: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fot</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izkIr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djus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ckn</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gekjk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lsukifr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h’kq</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viuh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lsuk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dks</a:t>
            </a:r>
            <a:r>
              <a:rPr lang="en-CA" sz="2000" b="1" kern="0" dirty="0" smtClean="0">
                <a:solidFill>
                  <a:srgbClr val="FF0000"/>
                </a:solidFill>
                <a:latin typeface="DevLys 010" pitchFamily="2" charset="0"/>
              </a:rPr>
              <a:t> t; </a:t>
            </a:r>
            <a:r>
              <a:rPr lang="en-CA" sz="2000" b="1" kern="0" dirty="0" err="1" smtClean="0">
                <a:solidFill>
                  <a:srgbClr val="FF0000"/>
                </a:solidFill>
                <a:latin typeface="DevLys 010" pitchFamily="2" charset="0"/>
              </a:rPr>
              <a:t>ds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mRlo</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ys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pyrk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a:t>
            </a:r>
            <a:r>
              <a:rPr lang="en-CA" sz="2000" b="1" kern="0" dirty="0" smtClean="0">
                <a:solidFill>
                  <a:srgbClr val="FF0000"/>
                </a:solidFill>
                <a:latin typeface="DevLys 010" pitchFamily="2" charset="0"/>
              </a:rPr>
              <a:t> </a:t>
            </a:r>
            <a:endParaRPr lang="en-CA" sz="2000" b="1" dirty="0">
              <a:solidFill>
                <a:srgbClr val="008000"/>
              </a:solidFill>
              <a:latin typeface="Calibri" pitchFamily="34" charset="0"/>
            </a:endParaRPr>
          </a:p>
        </p:txBody>
      </p:sp>
      <p:sp>
        <p:nvSpPr>
          <p:cNvPr id="41" name="TextBox 40"/>
          <p:cNvSpPr txBox="1"/>
          <p:nvPr/>
        </p:nvSpPr>
        <p:spPr>
          <a:xfrm>
            <a:off x="251520" y="315813"/>
            <a:ext cx="8604448" cy="523220"/>
          </a:xfrm>
          <a:prstGeom prst="rect">
            <a:avLst/>
          </a:prstGeom>
          <a:solidFill>
            <a:schemeClr val="tx1"/>
          </a:solidFill>
        </p:spPr>
        <p:txBody>
          <a:bodyPr wrap="square" rtlCol="0">
            <a:spAutoFit/>
          </a:bodyPr>
          <a:lstStyle/>
          <a:p>
            <a:pPr algn="ct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gksdj</a:t>
            </a:r>
            <a:r>
              <a:rPr lang="en-CA" sz="2800" b="1" kern="0" dirty="0" smtClean="0">
                <a:solidFill>
                  <a:srgbClr val="FF0000"/>
                </a:solidFill>
                <a:latin typeface="DevLys 010" pitchFamily="2" charset="0"/>
              </a:rPr>
              <a:t> 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mRlo</a:t>
            </a:r>
            <a:r>
              <a:rPr lang="en-CA" sz="2800" b="1" kern="0" dirty="0" smtClean="0">
                <a:solidFill>
                  <a:srgbClr val="FF0000"/>
                </a:solidFill>
                <a:latin typeface="DevLys 010" pitchFamily="2" charset="0"/>
              </a:rPr>
              <a:t> o </a:t>
            </a:r>
            <a:r>
              <a:rPr lang="en-CA" sz="2800" b="1" kern="0" dirty="0" err="1" smtClean="0">
                <a:solidFill>
                  <a:srgbClr val="FF0000"/>
                </a:solidFill>
                <a:latin typeface="DevLys 010" pitchFamily="2" charset="0"/>
              </a:rPr>
              <a:t>ukbdh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fot</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pyrs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a:t>
            </a:r>
            <a:r>
              <a:rPr lang="en-CA" sz="2800" b="1" kern="0" dirty="0" smtClean="0">
                <a:solidFill>
                  <a:srgbClr val="FF0000"/>
                </a:solidFill>
                <a:latin typeface="DevLys 010" pitchFamily="2" charset="0"/>
              </a:rPr>
              <a:t> </a:t>
            </a:r>
            <a:endParaRPr lang="en-CA" sz="2800" b="1" dirty="0">
              <a:latin typeface="Calibri" pitchFamily="34" charset="0"/>
            </a:endParaRPr>
          </a:p>
        </p:txBody>
      </p:sp>
      <p:pic>
        <p:nvPicPr>
          <p:cNvPr id="42" name="Picture 41" descr="angry-face-01s.gif"/>
          <p:cNvPicPr>
            <a:picLocks noChangeAspect="1"/>
          </p:cNvPicPr>
          <p:nvPr/>
        </p:nvPicPr>
        <p:blipFill>
          <a:blip r:embed="rId13" cstate="print"/>
          <a:stretch>
            <a:fillRect/>
          </a:stretch>
        </p:blipFill>
        <p:spPr>
          <a:xfrm>
            <a:off x="107504" y="5877272"/>
            <a:ext cx="864096" cy="864096"/>
          </a:xfrm>
          <a:prstGeom prst="ellipse">
            <a:avLst/>
          </a:prstGeom>
        </p:spPr>
      </p:pic>
      <p:sp>
        <p:nvSpPr>
          <p:cNvPr id="44" name="TextBox 43"/>
          <p:cNvSpPr txBox="1"/>
          <p:nvPr/>
        </p:nvSpPr>
        <p:spPr>
          <a:xfrm>
            <a:off x="107504"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4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46" name="TextBox 45"/>
          <p:cNvSpPr txBox="1"/>
          <p:nvPr/>
        </p:nvSpPr>
        <p:spPr>
          <a:xfrm>
            <a:off x="8244408" y="6444044"/>
            <a:ext cx="864096" cy="369332"/>
          </a:xfrm>
          <a:prstGeom prst="rect">
            <a:avLst/>
          </a:prstGeom>
          <a:noFill/>
        </p:spPr>
        <p:txBody>
          <a:bodyPr wrap="square" rtlCol="0">
            <a:spAutoFit/>
          </a:bodyPr>
          <a:lstStyle/>
          <a:p>
            <a:r>
              <a:rPr lang="en-CA" dirty="0" smtClean="0">
                <a:solidFill>
                  <a:schemeClr val="bg1"/>
                </a:solidFill>
              </a:rPr>
              <a:t>70,71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548680"/>
            <a:ext cx="4546848" cy="864096"/>
          </a:xfrm>
        </p:spPr>
        <p:txBody>
          <a:bodyPr>
            <a:normAutofit fontScale="90000"/>
          </a:bodyPr>
          <a:lstStyle/>
          <a:p>
            <a:r>
              <a:rPr lang="en-CA" sz="3100" kern="0" dirty="0" smtClean="0">
                <a:solidFill>
                  <a:schemeClr val="tx1"/>
                </a:solidFill>
                <a:latin typeface="DevLys 010" pitchFamily="2" charset="0"/>
              </a:rPr>
              <a:t>;</a:t>
            </a:r>
            <a:r>
              <a:rPr lang="en-CA" sz="3100" kern="0" dirty="0" err="1" smtClean="0">
                <a:solidFill>
                  <a:schemeClr val="tx1"/>
                </a:solidFill>
                <a:latin typeface="DevLys 010" pitchFamily="2" charset="0"/>
              </a:rPr>
              <a:t>h’kq</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elhg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fot;h</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gqvk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vkSj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mlus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gesa</a:t>
            </a:r>
            <a:r>
              <a:rPr lang="en-CA" sz="3100" kern="0" dirty="0" smtClean="0">
                <a:solidFill>
                  <a:schemeClr val="tx1"/>
                </a:solidFill>
                <a:latin typeface="DevLys 010" pitchFamily="2" charset="0"/>
              </a:rPr>
              <a:t> t; </a:t>
            </a:r>
            <a:r>
              <a:rPr lang="en-CA" sz="3100" kern="0" dirty="0" err="1" smtClean="0">
                <a:solidFill>
                  <a:schemeClr val="tx1"/>
                </a:solidFill>
                <a:latin typeface="DevLys 010" pitchFamily="2" charset="0"/>
              </a:rPr>
              <a:t>iznku</a:t>
            </a:r>
            <a:r>
              <a:rPr lang="en-CA" sz="3100" kern="0" dirty="0" smtClean="0">
                <a:solidFill>
                  <a:schemeClr val="tx1"/>
                </a:solidFill>
                <a:latin typeface="DevLys 010" pitchFamily="2" charset="0"/>
              </a:rPr>
              <a:t> dh </a:t>
            </a:r>
            <a:r>
              <a:rPr lang="en-CA" sz="3100" kern="0" dirty="0" err="1" smtClean="0">
                <a:solidFill>
                  <a:schemeClr val="tx1"/>
                </a:solidFill>
                <a:latin typeface="DevLys 010" pitchFamily="2" charset="0"/>
              </a:rPr>
              <a:t>gS</a:t>
            </a:r>
            <a:r>
              <a:rPr lang="en-CA" sz="3100" kern="0" dirty="0" smtClean="0">
                <a:solidFill>
                  <a:schemeClr val="tx1"/>
                </a:solidFill>
                <a:latin typeface="DevLys 010" pitchFamily="2" charset="0"/>
              </a:rPr>
              <a:t>! </a:t>
            </a: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5004048" y="404664"/>
            <a:ext cx="3887961" cy="1193131"/>
          </a:xfrm>
          <a:prstGeom prst="rect">
            <a:avLst/>
          </a:prstGeom>
          <a:noFill/>
          <a:ln w="9525">
            <a:noFill/>
            <a:miter lim="800000"/>
            <a:headEnd/>
            <a:tailEnd/>
          </a:ln>
        </p:spPr>
      </p:pic>
      <p:sp>
        <p:nvSpPr>
          <p:cNvPr id="12292" name="Text Box 7"/>
          <p:cNvSpPr txBox="1">
            <a:spLocks noChangeArrowheads="1"/>
          </p:cNvSpPr>
          <p:nvPr/>
        </p:nvSpPr>
        <p:spPr bwMode="auto">
          <a:xfrm>
            <a:off x="5653038" y="1628800"/>
            <a:ext cx="2519362" cy="246221"/>
          </a:xfrm>
          <a:prstGeom prst="rect">
            <a:avLst/>
          </a:prstGeom>
          <a:noFill/>
          <a:ln w="9525">
            <a:noFill/>
            <a:miter lim="800000"/>
            <a:headEnd/>
            <a:tailEnd/>
          </a:ln>
        </p:spPr>
        <p:txBody>
          <a:bodyPr>
            <a:spAutoFit/>
          </a:bodyPr>
          <a:lstStyle/>
          <a:p>
            <a:pPr algn="ctr">
              <a:spcBef>
                <a:spcPct val="50000"/>
              </a:spcBef>
            </a:pPr>
            <a:r>
              <a:rPr lang="en-CA" sz="1000" dirty="0" smtClean="0">
                <a:solidFill>
                  <a:schemeClr val="tx1">
                    <a:lumMod val="50000"/>
                  </a:schemeClr>
                </a:solidFill>
                <a:latin typeface="Calibri" pitchFamily="34" charset="0"/>
              </a:rPr>
              <a:t>© Copyright </a:t>
            </a:r>
            <a:r>
              <a:rPr lang="en-CA" sz="1000" dirty="0">
                <a:solidFill>
                  <a:schemeClr val="tx1">
                    <a:lumMod val="50000"/>
                  </a:schemeClr>
                </a:solidFill>
                <a:latin typeface="Calibri" pitchFamily="34" charset="0"/>
              </a:rPr>
              <a:t>by Nike</a:t>
            </a:r>
          </a:p>
        </p:txBody>
      </p:sp>
      <p:sp>
        <p:nvSpPr>
          <p:cNvPr id="5" name="TextBox 4"/>
          <p:cNvSpPr txBox="1"/>
          <p:nvPr/>
        </p:nvSpPr>
        <p:spPr>
          <a:xfrm>
            <a:off x="539552" y="2091620"/>
            <a:ext cx="8136904" cy="3539430"/>
          </a:xfrm>
          <a:prstGeom prst="rect">
            <a:avLst/>
          </a:prstGeom>
          <a:noFill/>
        </p:spPr>
        <p:txBody>
          <a:bodyPr wrap="square" rtlCol="0">
            <a:spAutoFit/>
          </a:bodyPr>
          <a:lstStyle/>
          <a:p>
            <a:pPr algn="ctr"/>
            <a:r>
              <a:rPr lang="en-CA" sz="2800" b="1" kern="0" dirty="0" smtClean="0">
                <a:latin typeface="DevLys 010" pitchFamily="2" charset="0"/>
              </a:rPr>
              <a:t>;g </a:t>
            </a:r>
            <a:r>
              <a:rPr lang="en-CA" sz="2800" b="1" kern="0" dirty="0" err="1" smtClean="0">
                <a:latin typeface="DevLys 010" pitchFamily="2" charset="0"/>
              </a:rPr>
              <a:t>tkuus</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fy</a:t>
            </a:r>
            <a:r>
              <a:rPr lang="en-CA" sz="2800" b="1" kern="0" dirty="0" smtClean="0">
                <a:latin typeface="DevLys 010" pitchFamily="2" charset="0"/>
              </a:rPr>
              <a:t>, </a:t>
            </a:r>
            <a:r>
              <a:rPr lang="en-CA" sz="2800" b="1" kern="0" dirty="0" err="1" smtClean="0">
                <a:latin typeface="DevLys 010" pitchFamily="2" charset="0"/>
              </a:rPr>
              <a:t>fd</a:t>
            </a:r>
            <a:r>
              <a:rPr lang="en-CA" sz="2800" b="1" kern="0" dirty="0" smtClean="0">
                <a:latin typeface="DevLys 010" pitchFamily="2" charset="0"/>
              </a:rPr>
              <a:t> ;</a:t>
            </a:r>
            <a:r>
              <a:rPr lang="en-CA" sz="2800" b="1" kern="0" dirty="0" err="1" smtClean="0">
                <a:latin typeface="DevLys 010" pitchFamily="2" charset="0"/>
              </a:rPr>
              <a:t>h’kq</a:t>
            </a:r>
            <a:r>
              <a:rPr lang="en-CA" sz="2800" b="1" kern="0" dirty="0" smtClean="0">
                <a:latin typeface="DevLys 010" pitchFamily="2" charset="0"/>
              </a:rPr>
              <a:t> o </a:t>
            </a:r>
            <a:r>
              <a:rPr lang="en-CA" sz="2800" b="1" kern="0" dirty="0" err="1" smtClean="0">
                <a:latin typeface="DevLys 010" pitchFamily="2" charset="0"/>
              </a:rPr>
              <a:t>izsfjrksa</a:t>
            </a:r>
            <a:r>
              <a:rPr lang="en-CA" sz="2800" b="1" kern="0" dirty="0" smtClean="0">
                <a:latin typeface="DevLys 010" pitchFamily="2" charset="0"/>
              </a:rPr>
              <a:t> us </a:t>
            </a:r>
            <a:r>
              <a:rPr lang="en-CA" sz="2800" b="1" kern="0" dirty="0" err="1" smtClean="0">
                <a:latin typeface="DevLys 010" pitchFamily="2" charset="0"/>
              </a:rPr>
              <a:t>u;s</a:t>
            </a:r>
            <a:r>
              <a:rPr lang="en-CA" sz="2800" b="1" kern="0" dirty="0" smtClean="0">
                <a:latin typeface="DevLys 010" pitchFamily="2" charset="0"/>
              </a:rPr>
              <a:t> </a:t>
            </a:r>
            <a:r>
              <a:rPr lang="en-CA" sz="2800" b="1" kern="0" dirty="0" err="1" smtClean="0">
                <a:latin typeface="DevLys 010" pitchFamily="2" charset="0"/>
              </a:rPr>
              <a:t>fu;e</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fdl</a:t>
            </a:r>
            <a:r>
              <a:rPr lang="en-CA" sz="2800" b="1" kern="0" dirty="0" smtClean="0">
                <a:latin typeface="DevLys 010" pitchFamily="2" charset="0"/>
              </a:rPr>
              <a:t> </a:t>
            </a:r>
            <a:r>
              <a:rPr lang="en-CA" sz="2800" b="1" kern="0" dirty="0" err="1" smtClean="0">
                <a:latin typeface="DevLys 010" pitchFamily="2" charset="0"/>
              </a:rPr>
              <a:t>izdkj</a:t>
            </a:r>
            <a:r>
              <a:rPr lang="en-CA" sz="2800" b="1" kern="0" dirty="0" smtClean="0">
                <a:latin typeface="DevLys 010" pitchFamily="2" charset="0"/>
              </a:rPr>
              <a:t> 34 </a:t>
            </a:r>
            <a:r>
              <a:rPr lang="en-CA" sz="2800" b="1" kern="0" dirty="0" err="1" smtClean="0">
                <a:latin typeface="DevLys 010" pitchFamily="2" charset="0"/>
              </a:rPr>
              <a:t>ckj</a:t>
            </a:r>
            <a:r>
              <a:rPr lang="en-CA" sz="2800" b="1" kern="0" dirty="0" smtClean="0">
                <a:latin typeface="DevLys 010" pitchFamily="2" charset="0"/>
              </a:rPr>
              <a:t> ;</a:t>
            </a:r>
            <a:r>
              <a:rPr lang="en-CA" sz="2800" b="1" kern="0" dirty="0" err="1" smtClean="0">
                <a:latin typeface="DevLys 010" pitchFamily="2" charset="0"/>
              </a:rPr>
              <a:t>wukuh</a:t>
            </a:r>
            <a:r>
              <a:rPr lang="en-CA" sz="2800" b="1" kern="0" dirty="0" smtClean="0">
                <a:latin typeface="DevLys 010" pitchFamily="2" charset="0"/>
              </a:rPr>
              <a:t> '</a:t>
            </a:r>
            <a:r>
              <a:rPr lang="en-CA" sz="2800" b="1" kern="0" dirty="0" err="1" smtClean="0">
                <a:latin typeface="DevLys 010" pitchFamily="2" charset="0"/>
              </a:rPr>
              <a:t>kCn</a:t>
            </a:r>
            <a:r>
              <a:rPr lang="en-CA" sz="2800" b="1" kern="0" dirty="0" smtClean="0">
                <a:latin typeface="DevLys 010" pitchFamily="2" charset="0"/>
              </a:rPr>
              <a:t> ^</a:t>
            </a:r>
            <a:r>
              <a:rPr lang="en-CA" sz="2800" b="1" kern="0" dirty="0" err="1" smtClean="0">
                <a:latin typeface="DevLys 010" pitchFamily="2" charset="0"/>
              </a:rPr>
              <a:t>ukbdh</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bLrseky</a:t>
            </a:r>
            <a:r>
              <a:rPr lang="en-CA" sz="2800" b="1" kern="0" dirty="0" smtClean="0">
                <a:latin typeface="DevLys 010" pitchFamily="2" charset="0"/>
              </a:rPr>
              <a:t> </a:t>
            </a:r>
            <a:r>
              <a:rPr lang="en-CA" sz="2800" b="1" kern="0" dirty="0" err="1" smtClean="0">
                <a:latin typeface="DevLys 010" pitchFamily="2" charset="0"/>
              </a:rPr>
              <a:t>fd;k</a:t>
            </a:r>
            <a:r>
              <a:rPr lang="en-CA" sz="2800" b="1" kern="0" dirty="0" smtClean="0">
                <a:latin typeface="DevLys 010" pitchFamily="2" charset="0"/>
              </a:rPr>
              <a:t>] </a:t>
            </a:r>
            <a:r>
              <a:rPr lang="en-US" sz="2400" dirty="0" smtClean="0">
                <a:latin typeface="Calibri" pitchFamily="34" charset="0"/>
              </a:rPr>
              <a:t>PPT</a:t>
            </a:r>
            <a:r>
              <a:rPr lang="en-US" sz="2800" dirty="0" smtClean="0">
                <a:latin typeface="Calibri" pitchFamily="34" charset="0"/>
              </a:rPr>
              <a:t> </a:t>
            </a:r>
            <a:r>
              <a:rPr lang="en-CA" sz="2800" b="1" kern="0" dirty="0" smtClean="0">
                <a:latin typeface="DevLys 010" pitchFamily="2" charset="0"/>
              </a:rPr>
              <a:t>o </a:t>
            </a:r>
            <a:r>
              <a:rPr lang="en-CA" sz="2800" b="1" kern="0" dirty="0" err="1" smtClean="0">
                <a:latin typeface="DevLys 010" pitchFamily="2" charset="0"/>
              </a:rPr>
              <a:t>ys</a:t>
            </a:r>
            <a:r>
              <a:rPr lang="en-CA" sz="2800" b="1" kern="0" dirty="0" smtClean="0">
                <a:latin typeface="DevLys 010" pitchFamily="2" charset="0"/>
              </a:rPr>
              <a:t>[k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fy</a:t>
            </a:r>
            <a:r>
              <a:rPr lang="en-CA" sz="2800" b="1" kern="0" dirty="0" smtClean="0">
                <a:latin typeface="DevLys 010" pitchFamily="2" charset="0"/>
              </a:rPr>
              <a:t>, </a:t>
            </a:r>
            <a:r>
              <a:rPr lang="en-US" sz="2800" dirty="0" smtClean="0">
                <a:latin typeface="Calibri" pitchFamily="34" charset="0"/>
              </a:rPr>
              <a:t>“Nike in the New Testament” </a:t>
            </a:r>
            <a:r>
              <a:rPr lang="en-CA" sz="2800" b="1" kern="0" dirty="0" err="1" smtClean="0">
                <a:latin typeface="DevLys 010" pitchFamily="2" charset="0"/>
              </a:rPr>
              <a:t>i`"B</a:t>
            </a:r>
            <a:r>
              <a:rPr lang="en-CA" sz="2800" b="1" kern="0" dirty="0" smtClean="0">
                <a:latin typeface="DevLys 010" pitchFamily="2" charset="0"/>
              </a:rPr>
              <a:t>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tk,aA</a:t>
            </a:r>
            <a:r>
              <a:rPr lang="en-CA" sz="2800" b="1" kern="0" dirty="0" smtClean="0">
                <a:latin typeface="DevLys 010" pitchFamily="2" charset="0"/>
              </a:rPr>
              <a:t>  </a:t>
            </a:r>
            <a:endParaRPr lang="en-US" sz="2800" dirty="0" smtClean="0">
              <a:latin typeface="Calibri" pitchFamily="34" charset="0"/>
            </a:endParaRPr>
          </a:p>
          <a:p>
            <a:pPr algn="ctr"/>
            <a:endParaRPr lang="en-US" sz="2800" dirty="0" smtClean="0">
              <a:latin typeface="Calibri" pitchFamily="34" charset="0"/>
            </a:endParaRPr>
          </a:p>
          <a:p>
            <a:pPr algn="ctr"/>
            <a:r>
              <a:rPr lang="en-US" sz="2800" dirty="0" smtClean="0">
                <a:latin typeface="Calibri" pitchFamily="34" charset="0"/>
              </a:rPr>
              <a:t> “What the word </a:t>
            </a:r>
            <a:r>
              <a:rPr lang="en-US" sz="2800" i="1" dirty="0" err="1" smtClean="0">
                <a:latin typeface="Calibri" pitchFamily="34" charset="0"/>
              </a:rPr>
              <a:t>nike</a:t>
            </a:r>
            <a:r>
              <a:rPr lang="en-US" sz="2800" dirty="0" smtClean="0">
                <a:latin typeface="Calibri" pitchFamily="34" charset="0"/>
              </a:rPr>
              <a:t> means” </a:t>
            </a:r>
            <a:r>
              <a:rPr lang="en-CA" sz="2800" b="1" kern="0" dirty="0" err="1" smtClean="0">
                <a:latin typeface="DevLys 010" pitchFamily="2" charset="0"/>
              </a:rPr>
              <a:t>avFkkZr</a:t>
            </a:r>
            <a:r>
              <a:rPr lang="en-CA" sz="2800" b="1" kern="0" dirty="0" smtClean="0">
                <a:latin typeface="DevLys 010" pitchFamily="2" charset="0"/>
              </a:rPr>
              <a:t> ^</a:t>
            </a:r>
            <a:r>
              <a:rPr lang="en-CA" sz="2800" b="1" kern="0" dirty="0" err="1" smtClean="0">
                <a:latin typeface="DevLys 010" pitchFamily="2" charset="0"/>
              </a:rPr>
              <a:t>ukbdh</a:t>
            </a:r>
            <a:r>
              <a:rPr lang="en-CA" sz="2800" b="1" kern="0" dirty="0" smtClean="0">
                <a:latin typeface="DevLys 010" pitchFamily="2" charset="0"/>
              </a:rPr>
              <a:t> '</a:t>
            </a:r>
            <a:r>
              <a:rPr lang="en-CA" sz="2800" b="1" kern="0" dirty="0" err="1" smtClean="0">
                <a:latin typeface="DevLys 010" pitchFamily="2" charset="0"/>
              </a:rPr>
              <a:t>kCn</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vFkZ</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MkmuyksM</a:t>
            </a:r>
            <a:r>
              <a:rPr lang="en-CA" sz="2800" b="1" kern="0" dirty="0" smtClean="0">
                <a:latin typeface="DevLys 010" pitchFamily="2" charset="0"/>
              </a:rPr>
              <a:t> </a:t>
            </a:r>
            <a:r>
              <a:rPr lang="en-CA" sz="2800" b="1" kern="0" dirty="0" err="1" smtClean="0">
                <a:latin typeface="DevLys 010" pitchFamily="2" charset="0"/>
              </a:rPr>
              <a:t>djsa</a:t>
            </a:r>
            <a:r>
              <a:rPr lang="en-CA" sz="2800" b="1" kern="0" dirty="0" smtClean="0">
                <a:latin typeface="DevLys 010" pitchFamily="2" charset="0"/>
              </a:rPr>
              <a:t>] </a:t>
            </a:r>
            <a:r>
              <a:rPr lang="en-CA" sz="2800" b="1" kern="0" dirty="0" err="1" smtClean="0">
                <a:latin typeface="DevLys 010" pitchFamily="2" charset="0"/>
              </a:rPr>
              <a:t>ftlesa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yksxksa</a:t>
            </a:r>
            <a:r>
              <a:rPr lang="en-CA" sz="2800" b="1" kern="0" dirty="0" smtClean="0">
                <a:latin typeface="DevLys 010" pitchFamily="2" charset="0"/>
              </a:rPr>
              <a:t> </a:t>
            </a:r>
            <a:r>
              <a:rPr lang="en-CA" sz="2800" b="1" kern="0" dirty="0" err="1" smtClean="0">
                <a:latin typeface="DevLys 010" pitchFamily="2" charset="0"/>
              </a:rPr>
              <a:t>dks</a:t>
            </a:r>
            <a:r>
              <a:rPr lang="en-CA" sz="2800" b="1" kern="0" dirty="0" smtClean="0">
                <a:latin typeface="DevLys 010" pitchFamily="2" charset="0"/>
              </a:rPr>
              <a:t> </a:t>
            </a:r>
            <a:r>
              <a:rPr lang="en-CA" sz="2800" b="1" kern="0" dirty="0" err="1" smtClean="0">
                <a:latin typeface="DevLys 010" pitchFamily="2" charset="0"/>
              </a:rPr>
              <a:t>y?kq</a:t>
            </a:r>
            <a:r>
              <a:rPr lang="en-CA" sz="2800" b="1" kern="0" dirty="0" smtClean="0">
                <a:latin typeface="DevLys 010" pitchFamily="2" charset="0"/>
              </a:rPr>
              <a:t> </a:t>
            </a:r>
            <a:r>
              <a:rPr lang="en-CA" sz="2800" b="1" kern="0" dirty="0" err="1" smtClean="0">
                <a:latin typeface="DevLys 010" pitchFamily="2" charset="0"/>
              </a:rPr>
              <a:t>ys</a:t>
            </a:r>
            <a:r>
              <a:rPr lang="en-CA" sz="2800" b="1" kern="0" dirty="0" smtClean="0">
                <a:latin typeface="DevLys 010" pitchFamily="2" charset="0"/>
              </a:rPr>
              <a:t>[k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ek</a:t>
            </a:r>
            <a:r>
              <a:rPr lang="en-CA" sz="2800" b="1" kern="0" dirty="0" smtClean="0">
                <a:latin typeface="DevLys 010" pitchFamily="2" charset="0"/>
              </a:rPr>
              <a:t>/;e </a:t>
            </a:r>
            <a:r>
              <a:rPr lang="en-CA" sz="2800" b="1" kern="0" dirty="0" err="1" smtClean="0">
                <a:latin typeface="DevLys 010" pitchFamily="2" charset="0"/>
              </a:rPr>
              <a:t>ls</a:t>
            </a:r>
            <a:r>
              <a:rPr lang="en-CA" sz="2800" b="1" kern="0" dirty="0" smtClean="0">
                <a:latin typeface="DevLys 010" pitchFamily="2" charset="0"/>
              </a:rPr>
              <a:t> </a:t>
            </a:r>
            <a:r>
              <a:rPr lang="en-CA" sz="2800" b="1" kern="0" dirty="0" err="1" smtClean="0">
                <a:latin typeface="DevLys 010" pitchFamily="2" charset="0"/>
              </a:rPr>
              <a:t>crkrk</a:t>
            </a:r>
            <a:r>
              <a:rPr lang="en-CA" sz="2800" b="1" kern="0" dirty="0" smtClean="0">
                <a:latin typeface="DevLys 010" pitchFamily="2" charset="0"/>
              </a:rPr>
              <a:t> </a:t>
            </a:r>
            <a:r>
              <a:rPr lang="en-CA" sz="2800" b="1" kern="0" dirty="0" err="1" smtClean="0">
                <a:latin typeface="DevLys 010" pitchFamily="2" charset="0"/>
              </a:rPr>
              <a:t>gw</a:t>
            </a:r>
            <a:r>
              <a:rPr lang="en-CA" sz="2800" b="1" kern="0" dirty="0" smtClean="0">
                <a:latin typeface="DevLys 010" pitchFamily="2" charset="0"/>
              </a:rPr>
              <a:t>¡ </a:t>
            </a:r>
            <a:r>
              <a:rPr lang="en-CA" sz="2800" b="1" kern="0" dirty="0" err="1" smtClean="0">
                <a:latin typeface="DevLys 010" pitchFamily="2" charset="0"/>
              </a:rPr>
              <a:t>fd</a:t>
            </a:r>
            <a:r>
              <a:rPr lang="en-CA" sz="2800" b="1" kern="0" dirty="0" smtClean="0">
                <a:latin typeface="DevLys 010" pitchFamily="2" charset="0"/>
              </a:rPr>
              <a:t> ;</a:t>
            </a:r>
            <a:r>
              <a:rPr lang="en-CA" sz="2800" b="1" kern="0" dirty="0" err="1" smtClean="0">
                <a:latin typeface="DevLys 010" pitchFamily="2" charset="0"/>
              </a:rPr>
              <a:t>h’kq</a:t>
            </a:r>
            <a:r>
              <a:rPr lang="en-CA" sz="2800" b="1" kern="0" dirty="0" smtClean="0">
                <a:latin typeface="DevLys 010" pitchFamily="2" charset="0"/>
              </a:rPr>
              <a:t> o </a:t>
            </a:r>
            <a:r>
              <a:rPr lang="en-CA" sz="2800" b="1" kern="0" dirty="0" err="1" smtClean="0">
                <a:latin typeface="DevLys 010" pitchFamily="2" charset="0"/>
              </a:rPr>
              <a:t>izsfjrksa</a:t>
            </a:r>
            <a:r>
              <a:rPr lang="en-CA" sz="2800" b="1" kern="0" dirty="0" smtClean="0">
                <a:latin typeface="DevLys 010" pitchFamily="2" charset="0"/>
              </a:rPr>
              <a:t> us </a:t>
            </a:r>
            <a:r>
              <a:rPr lang="en-CA" sz="2800" b="1" kern="0" dirty="0" err="1" smtClean="0">
                <a:latin typeface="DevLys 010" pitchFamily="2" charset="0"/>
              </a:rPr>
              <a:t>fdl</a:t>
            </a:r>
            <a:r>
              <a:rPr lang="en-CA" sz="2800" b="1" kern="0" dirty="0" smtClean="0">
                <a:latin typeface="DevLys 010" pitchFamily="2" charset="0"/>
              </a:rPr>
              <a:t> </a:t>
            </a:r>
            <a:r>
              <a:rPr lang="en-CA" sz="2800" b="1" kern="0" dirty="0" err="1" smtClean="0">
                <a:latin typeface="DevLys 010" pitchFamily="2" charset="0"/>
              </a:rPr>
              <a:t>izdkj</a:t>
            </a:r>
            <a:r>
              <a:rPr lang="en-CA" sz="2800" b="1" kern="0" dirty="0" smtClean="0">
                <a:latin typeface="DevLys 010" pitchFamily="2" charset="0"/>
              </a:rPr>
              <a:t> ^</a:t>
            </a:r>
            <a:r>
              <a:rPr lang="en-CA" sz="2800" b="1" kern="0" dirty="0" err="1" smtClean="0">
                <a:latin typeface="DevLys 010" pitchFamily="2" charset="0"/>
              </a:rPr>
              <a:t>ukbdh</a:t>
            </a:r>
            <a:r>
              <a:rPr lang="en-CA" sz="2800" b="1" kern="0" dirty="0" smtClean="0">
                <a:latin typeface="DevLys 010" pitchFamily="2" charset="0"/>
              </a:rPr>
              <a:t>* '</a:t>
            </a:r>
            <a:r>
              <a:rPr lang="en-CA" sz="2800" b="1" kern="0" dirty="0" err="1" smtClean="0">
                <a:latin typeface="DevLys 010" pitchFamily="2" charset="0"/>
              </a:rPr>
              <a:t>kCn</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bLrseky</a:t>
            </a:r>
            <a:r>
              <a:rPr lang="en-CA" sz="2800" b="1" kern="0" dirty="0" smtClean="0">
                <a:latin typeface="DevLys 010" pitchFamily="2" charset="0"/>
              </a:rPr>
              <a:t> </a:t>
            </a:r>
            <a:r>
              <a:rPr lang="en-CA" sz="2800" b="1" kern="0" dirty="0" err="1" smtClean="0">
                <a:latin typeface="DevLys 010" pitchFamily="2" charset="0"/>
              </a:rPr>
              <a:t>fd;k</a:t>
            </a:r>
            <a:r>
              <a:rPr lang="en-CA" sz="2800" b="1" kern="0" dirty="0" smtClean="0">
                <a:latin typeface="DevLys 010" pitchFamily="2" charset="0"/>
              </a:rPr>
              <a:t> A</a:t>
            </a:r>
            <a:r>
              <a:rPr lang="en-US" sz="2800" dirty="0" smtClean="0">
                <a:latin typeface="Calibri" pitchFamily="34" charset="0"/>
              </a:rPr>
              <a:t>”</a:t>
            </a:r>
            <a:endParaRPr lang="en-CA" sz="2800" dirty="0">
              <a:latin typeface="Calibri"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72008"/>
            <a:ext cx="7020272"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310952" y="2862064"/>
            <a:ext cx="8229600" cy="1143000"/>
          </a:xfrm>
        </p:spPr>
        <p:txBody>
          <a:bodyPr>
            <a:normAutofit fontScale="90000"/>
          </a:bodyPr>
          <a:lstStyle/>
          <a:p>
            <a:pPr>
              <a:lnSpc>
                <a:spcPts val="2500"/>
              </a:lnSpc>
            </a:pPr>
            <a:r>
              <a:rPr lang="en-CA" sz="2700" dirty="0" smtClean="0">
                <a:solidFill>
                  <a:schemeClr val="bg1"/>
                </a:solidFill>
                <a:effectLst/>
                <a:latin typeface="Kruti Dev 021" pitchFamily="2" charset="0"/>
              </a:rPr>
              <a:t>thou dh </a:t>
            </a:r>
            <a:r>
              <a:rPr lang="en-CA" sz="2700" dirty="0" err="1" smtClean="0">
                <a:solidFill>
                  <a:schemeClr val="bg1"/>
                </a:solidFill>
                <a:effectLst/>
                <a:latin typeface="Kruti Dev 021" pitchFamily="2" charset="0"/>
              </a:rPr>
              <a:t>vkRek</a:t>
            </a:r>
            <a:r>
              <a:rPr lang="en-CA" sz="2700" dirty="0" smtClean="0">
                <a:solidFill>
                  <a:schemeClr val="bg1"/>
                </a:solidFill>
                <a:effectLst/>
                <a:latin typeface="Kruti Dev 021" pitchFamily="2" charset="0"/>
              </a:rPr>
              <a:t> dh </a:t>
            </a:r>
            <a:r>
              <a:rPr lang="en-CA" sz="2700" dirty="0" err="1" smtClean="0">
                <a:solidFill>
                  <a:schemeClr val="bg1"/>
                </a:solidFill>
                <a:effectLst/>
                <a:latin typeface="Kruti Dev 021" pitchFamily="2" charset="0"/>
              </a:rPr>
              <a:t>O;oLFkk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ds</a:t>
            </a:r>
            <a:r>
              <a:rPr lang="en-CA" sz="2700" dirty="0" smtClean="0">
                <a:solidFill>
                  <a:schemeClr val="bg1"/>
                </a:solidFill>
                <a:effectLst/>
                <a:latin typeface="Kruti Dev 021" pitchFamily="2" charset="0"/>
              </a:rPr>
              <a:t> v/</a:t>
            </a:r>
            <a:r>
              <a:rPr lang="en-CA" sz="2700" dirty="0" err="1" smtClean="0">
                <a:solidFill>
                  <a:schemeClr val="bg1"/>
                </a:solidFill>
                <a:effectLst/>
                <a:latin typeface="Kruti Dev 021" pitchFamily="2" charset="0"/>
              </a:rPr>
              <a:t>khu</a:t>
            </a:r>
            <a:r>
              <a:rPr lang="en-CA" sz="2700" dirty="0" smtClean="0">
                <a:solidFill>
                  <a:schemeClr val="bg1"/>
                </a:solidFill>
                <a:effectLst/>
                <a:latin typeface="Kruti Dev 021" pitchFamily="2" charset="0"/>
              </a:rPr>
              <a:t> </a:t>
            </a:r>
            <a:r>
              <a:rPr lang="en-CA" sz="2700" b="1" dirty="0" smtClean="0">
                <a:solidFill>
                  <a:schemeClr val="bg1"/>
                </a:solidFill>
                <a:effectLst/>
                <a:latin typeface="Kruti Dev 021" pitchFamily="2" charset="0"/>
              </a:rPr>
              <a:t/>
            </a:r>
            <a:br>
              <a:rPr lang="en-CA" sz="2700" b="1" dirty="0" smtClean="0">
                <a:solidFill>
                  <a:schemeClr val="bg1"/>
                </a:solidFill>
                <a:effectLst/>
                <a:latin typeface="Kruti Dev 021" pitchFamily="2" charset="0"/>
              </a:rPr>
            </a:br>
            <a:r>
              <a:rPr lang="en-US" sz="2700" b="1" dirty="0" smtClean="0">
                <a:solidFill>
                  <a:schemeClr val="bg1"/>
                </a:solidFill>
                <a:effectLst/>
                <a:latin typeface="Kruti Dev 021" pitchFamily="2" charset="0"/>
              </a:rPr>
              <a:t> </a:t>
            </a:r>
            <a:r>
              <a:rPr lang="en-CA" sz="2700" dirty="0" err="1" smtClean="0">
                <a:solidFill>
                  <a:schemeClr val="tx1"/>
                </a:solidFill>
                <a:effectLst/>
                <a:latin typeface="Kruti Dev 021" pitchFamily="2" charset="0"/>
              </a:rPr>
              <a:t>ijes’oj</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dk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vkRek</a:t>
            </a:r>
            <a:r>
              <a:rPr lang="en-CA" sz="2700" dirty="0" smtClean="0">
                <a:solidFill>
                  <a:schemeClr val="tx1"/>
                </a:solidFill>
                <a:effectLst/>
                <a:latin typeface="Kruti Dev 021" pitchFamily="2" charset="0"/>
              </a:rPr>
              <a:t> o </a:t>
            </a:r>
            <a:r>
              <a:rPr lang="en-CA" sz="2700" dirty="0" err="1" smtClean="0">
                <a:solidFill>
                  <a:schemeClr val="tx1"/>
                </a:solidFill>
                <a:effectLst/>
                <a:latin typeface="Kruti Dev 021" pitchFamily="2" charset="0"/>
              </a:rPr>
              <a:t>izse</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ge</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ij</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m.Msyk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x;k</a:t>
            </a:r>
            <a:r>
              <a:rPr lang="en-CA" sz="2700" dirty="0" smtClean="0">
                <a:solidFill>
                  <a:schemeClr val="tx1"/>
                </a:solidFill>
                <a:effectLst/>
                <a:latin typeface="Kruti Dev 021" pitchFamily="2" charset="0"/>
              </a:rPr>
              <a:t> </a:t>
            </a:r>
            <a:r>
              <a:rPr lang="en-US" sz="2700" b="1" dirty="0" smtClean="0">
                <a:solidFill>
                  <a:schemeClr val="tx1"/>
                </a:solidFill>
                <a:effectLst/>
                <a:latin typeface="Kruti Dev 021" pitchFamily="2" charset="0"/>
              </a:rPr>
              <a:t>  </a:t>
            </a:r>
            <a:r>
              <a:rPr lang="en-US" sz="2700" b="1" dirty="0" smtClean="0">
                <a:solidFill>
                  <a:schemeClr val="bg1"/>
                </a:solidFill>
                <a:effectLst/>
                <a:latin typeface="Kruti Dev 021" pitchFamily="2" charset="0"/>
              </a:rPr>
              <a:t/>
            </a:r>
            <a:br>
              <a:rPr lang="en-US" sz="2700" b="1" dirty="0" smtClean="0">
                <a:solidFill>
                  <a:schemeClr val="bg1"/>
                </a:solidFill>
                <a:effectLst/>
                <a:latin typeface="Kruti Dev 021" pitchFamily="2" charset="0"/>
              </a:rPr>
            </a:br>
            <a:r>
              <a:rPr lang="en-US" sz="2700" b="1"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vkRek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ls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iw.kZ</a:t>
            </a:r>
            <a:r>
              <a:rPr lang="en-CA" sz="2700" dirty="0" smtClean="0">
                <a:solidFill>
                  <a:schemeClr val="bg1"/>
                </a:solidFill>
                <a:effectLst/>
                <a:latin typeface="Kruti Dev 021" pitchFamily="2" charset="0"/>
              </a:rPr>
              <a:t> thou </a:t>
            </a:r>
            <a:r>
              <a:rPr lang="en-CA" sz="2700" dirty="0" err="1" smtClean="0">
                <a:solidFill>
                  <a:schemeClr val="bg1"/>
                </a:solidFill>
                <a:effectLst/>
                <a:latin typeface="Kruti Dev 021" pitchFamily="2" charset="0"/>
              </a:rPr>
              <a:t>ds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ty</a:t>
            </a:r>
            <a:r>
              <a:rPr lang="en-CA" sz="2700" dirty="0" smtClean="0">
                <a:solidFill>
                  <a:schemeClr val="bg1"/>
                </a:solidFill>
                <a:effectLst/>
                <a:latin typeface="Kruti Dev 021" pitchFamily="2" charset="0"/>
              </a:rPr>
              <a:t> dh </a:t>
            </a:r>
            <a:r>
              <a:rPr lang="en-CA" sz="2700" dirty="0" err="1" smtClean="0">
                <a:solidFill>
                  <a:schemeClr val="bg1"/>
                </a:solidFill>
                <a:effectLst/>
                <a:latin typeface="Kruti Dev 021" pitchFamily="2" charset="0"/>
              </a:rPr>
              <a:t>ufn;ka</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cgrh</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gSa</a:t>
            </a:r>
            <a:r>
              <a:rPr lang="en-CA" sz="2700" dirty="0" smtClean="0">
                <a:solidFill>
                  <a:schemeClr val="bg2"/>
                </a:solidFill>
                <a:effectLst/>
                <a:latin typeface="Kruti Dev 021" pitchFamily="2" charset="0"/>
              </a:rPr>
              <a:t/>
            </a:r>
            <a:br>
              <a:rPr lang="en-CA" sz="2700" dirty="0" smtClean="0">
                <a:solidFill>
                  <a:schemeClr val="bg2"/>
                </a:solidFill>
                <a:effectLst/>
                <a:latin typeface="Kruti Dev 021" pitchFamily="2" charset="0"/>
              </a:rPr>
            </a:br>
            <a:r>
              <a:rPr lang="en-CA" sz="2700" dirty="0" smtClean="0">
                <a:solidFill>
                  <a:schemeClr val="bg2"/>
                </a:solidFill>
                <a:effectLst/>
                <a:latin typeface="Kruti Dev 021" pitchFamily="2" charset="0"/>
              </a:rPr>
              <a:t> </a:t>
            </a:r>
            <a:r>
              <a:rPr lang="en-CA" sz="2700" dirty="0" err="1" smtClean="0">
                <a:solidFill>
                  <a:schemeClr val="tx1"/>
                </a:solidFill>
                <a:effectLst/>
                <a:latin typeface="Kruti Dev 021" pitchFamily="2" charset="0"/>
              </a:rPr>
              <a:t>ifo</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vkRek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eas</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Mwcs</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gq</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gSa</a:t>
            </a:r>
            <a:r>
              <a:rPr lang="en-CA" sz="2900" b="1" dirty="0" smtClean="0">
                <a:solidFill>
                  <a:schemeClr val="bg1"/>
                </a:solidFill>
                <a:effectLst/>
                <a:latin typeface="Kruti Dev 021" pitchFamily="2" charset="0"/>
              </a:rPr>
              <a:t/>
            </a:r>
            <a:br>
              <a:rPr lang="en-CA" sz="2900" b="1" dirty="0" smtClean="0">
                <a:solidFill>
                  <a:schemeClr val="bg1"/>
                </a:solidFill>
                <a:effectLst/>
                <a:latin typeface="Kruti Dev 021" pitchFamily="2" charset="0"/>
              </a:rPr>
            </a:br>
            <a:r>
              <a:rPr lang="en-US" sz="2900" b="1"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vkRek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ds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migkj</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fn;k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x;k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gS</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tx1"/>
                </a:solidFill>
                <a:effectLst/>
                <a:latin typeface="Kruti Dev 021" pitchFamily="2" charset="0"/>
              </a:rPr>
              <a:t>vkRek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ge</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ij</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mrjrk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vkSj</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gesa</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Hkjrk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gS</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bg1"/>
                </a:solidFill>
                <a:effectLst/>
                <a:latin typeface="Kruti Dev 021" pitchFamily="2" charset="0"/>
              </a:rPr>
              <a:t>fu’p</a:t>
            </a:r>
            <a:r>
              <a:rPr lang="en-CA" sz="2700" dirty="0" smtClean="0">
                <a:solidFill>
                  <a:schemeClr val="bg1"/>
                </a:solidFill>
                <a:effectLst/>
                <a:latin typeface="Kruti Dev 021" pitchFamily="2" charset="0"/>
              </a:rPr>
              <a:t>; dh </a:t>
            </a:r>
            <a:r>
              <a:rPr lang="en-CA" sz="2700" dirty="0" err="1" smtClean="0">
                <a:solidFill>
                  <a:schemeClr val="bg1"/>
                </a:solidFill>
                <a:effectLst/>
                <a:latin typeface="Kruti Dev 021" pitchFamily="2" charset="0"/>
              </a:rPr>
              <a:t>vkRek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ls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vfHkf"kDr</a:t>
            </a:r>
            <a:r>
              <a:rPr lang="en-CA" sz="2700" dirty="0" smtClean="0">
                <a:solidFill>
                  <a:schemeClr val="bg1"/>
                </a:solidFill>
                <a:effectLst/>
                <a:latin typeface="Kruti Dev 021" pitchFamily="2" charset="0"/>
              </a:rPr>
              <a:t> o </a:t>
            </a:r>
            <a:r>
              <a:rPr lang="en-CA" sz="2700" dirty="0" err="1" smtClean="0">
                <a:solidFill>
                  <a:schemeClr val="bg1"/>
                </a:solidFill>
                <a:effectLst/>
                <a:latin typeface="Kruti Dev 021" pitchFamily="2" charset="0"/>
              </a:rPr>
              <a:t>eqgj</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fd;s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x;s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gSa</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tx1"/>
                </a:solidFill>
                <a:effectLst/>
                <a:latin typeface="Kruti Dev 021" pitchFamily="2" charset="0"/>
              </a:rPr>
              <a:t>vkRek</a:t>
            </a:r>
            <a:r>
              <a:rPr lang="en-CA" sz="2700" dirty="0" smtClean="0">
                <a:solidFill>
                  <a:schemeClr val="tx1"/>
                </a:solidFill>
                <a:effectLst/>
                <a:latin typeface="Kruti Dev 021" pitchFamily="2" charset="0"/>
              </a:rPr>
              <a:t> o </a:t>
            </a:r>
            <a:r>
              <a:rPr lang="en-CA" sz="2700" dirty="0" err="1" smtClean="0">
                <a:solidFill>
                  <a:schemeClr val="tx1"/>
                </a:solidFill>
                <a:effectLst/>
                <a:latin typeface="Kruti Dev 021" pitchFamily="2" charset="0"/>
              </a:rPr>
              <a:t>ijes’oj</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ls</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tUesa</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gSa</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bg1"/>
                </a:solidFill>
                <a:effectLst/>
                <a:latin typeface="Kruti Dev 021" pitchFamily="2" charset="0"/>
              </a:rPr>
              <a:t>lR</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dk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vkRek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gesa</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ijes’oj</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dk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opu</a:t>
            </a:r>
            <a:r>
              <a:rPr lang="en-CA" sz="2700" dirty="0" smtClean="0">
                <a:solidFill>
                  <a:schemeClr val="bg1"/>
                </a:solidFill>
                <a:effectLst/>
                <a:latin typeface="Kruti Dev 021" pitchFamily="2" charset="0"/>
              </a:rPr>
              <a:t> fl[</a:t>
            </a:r>
            <a:r>
              <a:rPr lang="en-CA" sz="2700" dirty="0" err="1" smtClean="0">
                <a:solidFill>
                  <a:schemeClr val="bg1"/>
                </a:solidFill>
                <a:effectLst/>
                <a:latin typeface="Kruti Dev 021" pitchFamily="2" charset="0"/>
              </a:rPr>
              <a:t>kkrk</a:t>
            </a:r>
            <a:r>
              <a:rPr lang="en-CA" sz="2700" dirty="0" smtClean="0">
                <a:solidFill>
                  <a:schemeClr val="bg1"/>
                </a:solidFill>
                <a:effectLst/>
                <a:latin typeface="Kruti Dev 021" pitchFamily="2" charset="0"/>
              </a:rPr>
              <a:t> o </a:t>
            </a:r>
            <a:br>
              <a:rPr lang="en-CA" sz="2700" dirty="0" smtClean="0">
                <a:solidFill>
                  <a:schemeClr val="bg1"/>
                </a:solidFill>
                <a:effectLst/>
                <a:latin typeface="Kruti Dev 021" pitchFamily="2" charset="0"/>
              </a:rPr>
            </a:br>
            <a:r>
              <a:rPr lang="en-CA" sz="2700" dirty="0" err="1" smtClean="0">
                <a:solidFill>
                  <a:schemeClr val="bg1"/>
                </a:solidFill>
                <a:effectLst/>
                <a:latin typeface="Kruti Dev 021" pitchFamily="2" charset="0"/>
              </a:rPr>
              <a:t>lgk;rk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djrk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gSA</a:t>
            </a:r>
            <a:r>
              <a:rPr lang="en-CA" sz="2700" dirty="0" smtClean="0">
                <a:solidFill>
                  <a:schemeClr val="bg1"/>
                </a:solidFill>
                <a:effectLst/>
                <a:latin typeface="Kruti Dev 021" pitchFamily="2" charset="0"/>
              </a:rPr>
              <a:t> </a:t>
            </a:r>
            <a:br>
              <a:rPr lang="en-CA" sz="2700" dirty="0" smtClean="0">
                <a:solidFill>
                  <a:schemeClr val="bg1"/>
                </a:solidFill>
                <a:effectLst/>
                <a:latin typeface="Kruti Dev 021" pitchFamily="2" charset="0"/>
              </a:rPr>
            </a:br>
            <a:r>
              <a:rPr lang="en-CA" sz="2700" dirty="0" err="1" smtClean="0">
                <a:solidFill>
                  <a:schemeClr val="tx1"/>
                </a:solidFill>
                <a:effectLst/>
                <a:latin typeface="Kruti Dev 021" pitchFamily="2" charset="0"/>
              </a:rPr>
              <a:t>vkRek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vxqokbZ</a:t>
            </a:r>
            <a:r>
              <a:rPr lang="en-CA" sz="2700" dirty="0" smtClean="0">
                <a:solidFill>
                  <a:schemeClr val="tx1"/>
                </a:solidFill>
                <a:effectLst/>
                <a:latin typeface="Kruti Dev 021" pitchFamily="2" charset="0"/>
              </a:rPr>
              <a:t> o </a:t>
            </a:r>
            <a:r>
              <a:rPr lang="en-CA" sz="2700" dirty="0" err="1" smtClean="0">
                <a:solidFill>
                  <a:schemeClr val="tx1"/>
                </a:solidFill>
                <a:effectLst/>
                <a:latin typeface="Kruti Dev 021" pitchFamily="2" charset="0"/>
              </a:rPr>
              <a:t>gesa</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kq</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djrk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gS</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bg1"/>
                </a:solidFill>
                <a:effectLst/>
                <a:latin typeface="Kruti Dev 021" pitchFamily="2" charset="0"/>
              </a:rPr>
              <a:t>ysikyd</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iq</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ds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i</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esa</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Lohd`r</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rFkk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iq</a:t>
            </a:r>
            <a:r>
              <a:rPr lang="en-CA" sz="2700" dirty="0" smtClean="0">
                <a:solidFill>
                  <a:schemeClr val="bg1"/>
                </a:solidFill>
                <a:effectLst/>
                <a:latin typeface="Kruti Dev 021" pitchFamily="2" charset="0"/>
              </a:rPr>
              <a:t>= dh </a:t>
            </a:r>
            <a:r>
              <a:rPr lang="en-CA" sz="2700" dirty="0" err="1" smtClean="0">
                <a:solidFill>
                  <a:schemeClr val="bg1"/>
                </a:solidFill>
                <a:effectLst/>
                <a:latin typeface="Kruti Dev 021" pitchFamily="2" charset="0"/>
              </a:rPr>
              <a:t>vkRek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ls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Hkjs</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tx1"/>
                </a:solidFill>
                <a:effectLst/>
                <a:latin typeface="Kruti Dev 021" pitchFamily="2" charset="0"/>
              </a:rPr>
              <a:t>vkRek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gesa</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nwljksa</a:t>
            </a:r>
            <a:r>
              <a:rPr lang="en-CA" sz="2700" dirty="0" smtClean="0">
                <a:solidFill>
                  <a:schemeClr val="tx1"/>
                </a:solidFill>
                <a:effectLst/>
                <a:latin typeface="Kruti Dev 021" pitchFamily="2" charset="0"/>
              </a:rPr>
              <a:t> dh </a:t>
            </a:r>
            <a:r>
              <a:rPr lang="en-CA" sz="2700" dirty="0" err="1" smtClean="0">
                <a:solidFill>
                  <a:schemeClr val="tx1"/>
                </a:solidFill>
                <a:effectLst/>
                <a:latin typeface="Kruti Dev 021" pitchFamily="2" charset="0"/>
              </a:rPr>
              <a:t>lsok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ds</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fy</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migkj</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nsrk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gSA</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bg1"/>
                </a:solidFill>
                <a:effectLst/>
                <a:latin typeface="Kruti Dev 021" pitchFamily="2" charset="0"/>
              </a:rPr>
              <a:t>vkRek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gekjs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ijes’oj</a:t>
            </a:r>
            <a:r>
              <a:rPr lang="en-CA" sz="2700" dirty="0" smtClean="0">
                <a:solidFill>
                  <a:schemeClr val="bg1"/>
                </a:solidFill>
                <a:effectLst/>
                <a:latin typeface="Kruti Dev 021" pitchFamily="2" charset="0"/>
              </a:rPr>
              <a:t> dh </a:t>
            </a:r>
            <a:r>
              <a:rPr lang="en-CA" sz="2700" dirty="0" err="1" smtClean="0">
                <a:solidFill>
                  <a:schemeClr val="bg1"/>
                </a:solidFill>
                <a:effectLst/>
                <a:latin typeface="Kruti Dev 021" pitchFamily="2" charset="0"/>
              </a:rPr>
              <a:t>bPNk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iwjh</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djus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gsrw</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Hkjrk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gS</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smtClean="0">
                <a:solidFill>
                  <a:schemeClr val="tx1"/>
                </a:solidFill>
                <a:effectLst/>
                <a:latin typeface="Kruti Dev 021" pitchFamily="2" charset="0"/>
              </a:rPr>
              <a:t>[</a:t>
            </a:r>
            <a:r>
              <a:rPr lang="en-CA" sz="2700" dirty="0" err="1" smtClean="0">
                <a:solidFill>
                  <a:schemeClr val="tx1"/>
                </a:solidFill>
                <a:effectLst/>
                <a:latin typeface="Kruti Dev 021" pitchFamily="2" charset="0"/>
              </a:rPr>
              <a:t>kruk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fd;s</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gq</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rFkk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vkRek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kjk</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vyx</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fd;s</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x;s</a:t>
            </a:r>
            <a:r>
              <a:rPr lang="en-CA" sz="2700" dirty="0" smtClean="0">
                <a:solidFill>
                  <a:schemeClr val="tx1"/>
                </a:solidFill>
                <a:effectLst/>
                <a:latin typeface="Kruti Dev 021" pitchFamily="2" charset="0"/>
              </a:rPr>
              <a:t> </a:t>
            </a:r>
            <a:r>
              <a:rPr lang="en-CA" sz="2700" dirty="0" err="1" smtClean="0">
                <a:solidFill>
                  <a:schemeClr val="tx1"/>
                </a:solidFill>
                <a:effectLst/>
                <a:latin typeface="Kruti Dev 021" pitchFamily="2" charset="0"/>
              </a:rPr>
              <a:t>gSa</a:t>
            </a:r>
            <a:r>
              <a:rPr lang="en-CA" sz="2700" dirty="0" smtClean="0">
                <a:solidFill>
                  <a:schemeClr val="tx1"/>
                </a:solidFill>
                <a:effectLst/>
                <a:latin typeface="Kruti Dev 021" pitchFamily="2" charset="0"/>
              </a:rPr>
              <a:t> </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bg1"/>
                </a:solidFill>
                <a:effectLst/>
                <a:latin typeface="Kruti Dev 021" pitchFamily="2" charset="0"/>
              </a:rPr>
              <a:t>vikj</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lkeF;Z</a:t>
            </a:r>
            <a:r>
              <a:rPr lang="en-CA" sz="2700" dirty="0" smtClean="0">
                <a:solidFill>
                  <a:schemeClr val="bg1"/>
                </a:solidFill>
                <a:effectLst/>
                <a:latin typeface="Kruti Dev 021" pitchFamily="2" charset="0"/>
              </a:rPr>
              <a:t> o '</a:t>
            </a:r>
            <a:r>
              <a:rPr lang="en-CA" sz="2700" dirty="0" err="1" smtClean="0">
                <a:solidFill>
                  <a:schemeClr val="bg1"/>
                </a:solidFill>
                <a:effectLst/>
                <a:latin typeface="Kruti Dev 021" pitchFamily="2" charset="0"/>
              </a:rPr>
              <a:t>kfDr</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err="1" smtClean="0">
                <a:solidFill>
                  <a:schemeClr val="tx1"/>
                </a:solidFill>
                <a:effectLst/>
                <a:latin typeface="Kruti Dev 021" pitchFamily="2" charset="0"/>
              </a:rPr>
              <a:t>ijes’oj</a:t>
            </a:r>
            <a:r>
              <a:rPr lang="en-CA" sz="2700" dirty="0" smtClean="0">
                <a:solidFill>
                  <a:schemeClr val="tx1"/>
                </a:solidFill>
                <a:effectLst/>
                <a:latin typeface="Kruti Dev 021" pitchFamily="2" charset="0"/>
              </a:rPr>
              <a:t> dh </a:t>
            </a:r>
            <a:r>
              <a:rPr lang="en-CA" sz="2700" dirty="0" err="1" smtClean="0">
                <a:solidFill>
                  <a:schemeClr val="tx1"/>
                </a:solidFill>
                <a:effectLst/>
                <a:latin typeface="Kruti Dev 021" pitchFamily="2" charset="0"/>
              </a:rPr>
              <a:t>jpuk</a:t>
            </a:r>
            <a:r>
              <a:rPr lang="en-CA" sz="2700" dirty="0" smtClean="0">
                <a:solidFill>
                  <a:schemeClr val="tx1"/>
                </a:solidFill>
                <a:effectLst/>
                <a:latin typeface="Kruti Dev 021" pitchFamily="2" charset="0"/>
              </a:rPr>
              <a:t> </a:t>
            </a:r>
            <a:r>
              <a:rPr lang="en-CA" sz="2700" dirty="0" smtClean="0">
                <a:solidFill>
                  <a:schemeClr val="bg1"/>
                </a:solidFill>
                <a:effectLst/>
                <a:latin typeface="Kruti Dev 021" pitchFamily="2" charset="0"/>
              </a:rPr>
              <a:t/>
            </a:r>
            <a:br>
              <a:rPr lang="en-CA" sz="2700" dirty="0" smtClean="0">
                <a:solidFill>
                  <a:schemeClr val="bg1"/>
                </a:solidFill>
                <a:effectLst/>
                <a:latin typeface="Kruti Dev 021" pitchFamily="2" charset="0"/>
              </a:rPr>
            </a:br>
            <a:r>
              <a:rPr lang="en-CA" sz="2700" dirty="0" smtClean="0">
                <a:solidFill>
                  <a:schemeClr val="bg1"/>
                </a:solidFill>
                <a:effectLst/>
                <a:latin typeface="Kruti Dev 021" pitchFamily="2" charset="0"/>
              </a:rPr>
              <a:t>t; </a:t>
            </a:r>
            <a:r>
              <a:rPr lang="en-CA" sz="2700" dirty="0" err="1" smtClean="0">
                <a:solidFill>
                  <a:schemeClr val="bg1"/>
                </a:solidFill>
                <a:effectLst/>
                <a:latin typeface="Kruti Dev 021" pitchFamily="2" charset="0"/>
              </a:rPr>
              <a:t>ds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mRlo</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esa</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ys</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pyrk</a:t>
            </a:r>
            <a:r>
              <a:rPr lang="en-CA" sz="2700" dirty="0" smtClean="0">
                <a:solidFill>
                  <a:schemeClr val="bg1"/>
                </a:solidFill>
                <a:effectLst/>
                <a:latin typeface="Kruti Dev 021" pitchFamily="2" charset="0"/>
              </a:rPr>
              <a:t> </a:t>
            </a:r>
            <a:r>
              <a:rPr lang="en-CA" sz="2700" dirty="0" err="1" smtClean="0">
                <a:solidFill>
                  <a:schemeClr val="bg1"/>
                </a:solidFill>
                <a:effectLst/>
                <a:latin typeface="Kruti Dev 021" pitchFamily="2" charset="0"/>
              </a:rPr>
              <a:t>gSA</a:t>
            </a:r>
            <a:r>
              <a:rPr lang="en-CA" sz="2700" dirty="0" smtClean="0">
                <a:solidFill>
                  <a:schemeClr val="bg1"/>
                </a:solidFill>
                <a:effectLst/>
                <a:latin typeface="Kruti Dev 021" pitchFamily="2" charset="0"/>
              </a:rPr>
              <a:t> </a:t>
            </a:r>
            <a:endParaRPr lang="en-US" sz="3100" b="1" dirty="0" smtClean="0">
              <a:solidFill>
                <a:schemeClr val="bg1"/>
              </a:solidFill>
              <a:effectLst/>
              <a:latin typeface="Kruti Dev 021" pitchFamily="2" charset="0"/>
            </a:endParaRPr>
          </a:p>
        </p:txBody>
      </p:sp>
      <p:sp>
        <p:nvSpPr>
          <p:cNvPr id="9" name="Right Arrow 8"/>
          <p:cNvSpPr/>
          <p:nvPr/>
        </p:nvSpPr>
        <p:spPr>
          <a:xfrm>
            <a:off x="1115616" y="1412776"/>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 Box 4"/>
          <p:cNvSpPr txBox="1">
            <a:spLocks noChangeArrowheads="1"/>
          </p:cNvSpPr>
          <p:nvPr/>
        </p:nvSpPr>
        <p:spPr bwMode="auto">
          <a:xfrm>
            <a:off x="611560" y="581779"/>
            <a:ext cx="2592388" cy="1077218"/>
          </a:xfrm>
          <a:prstGeom prst="rect">
            <a:avLst/>
          </a:prstGeom>
          <a:noFill/>
          <a:ln w="9525">
            <a:noFill/>
            <a:miter lim="800000"/>
            <a:headEnd/>
            <a:tailEnd/>
          </a:ln>
        </p:spPr>
        <p:txBody>
          <a:bodyPr>
            <a:spAutoFit/>
          </a:bodyPr>
          <a:lstStyle/>
          <a:p>
            <a:pPr algn="ctr"/>
            <a:r>
              <a:rPr lang="en-US" sz="3200" b="1" dirty="0" err="1" smtClean="0">
                <a:latin typeface="Kruti Dev 021" pitchFamily="2" charset="0"/>
              </a:rPr>
              <a:t>Eklhg</a:t>
            </a:r>
            <a:r>
              <a:rPr lang="en-US" sz="3200" b="1" dirty="0" smtClean="0">
                <a:latin typeface="Kruti Dev 021" pitchFamily="2" charset="0"/>
              </a:rPr>
              <a:t> </a:t>
            </a:r>
            <a:r>
              <a:rPr lang="en-US" sz="3200" b="1" dirty="0" err="1" smtClean="0">
                <a:latin typeface="Kruti Dev 021" pitchFamily="2" charset="0"/>
              </a:rPr>
              <a:t>esa</a:t>
            </a:r>
            <a:r>
              <a:rPr lang="en-US" sz="3200" b="1" dirty="0" smtClean="0">
                <a:latin typeface="Kruti Dev 021" pitchFamily="2" charset="0"/>
              </a:rPr>
              <a:t> </a:t>
            </a:r>
          </a:p>
          <a:p>
            <a:pPr algn="ctr"/>
            <a:r>
              <a:rPr lang="en-US" sz="3200" b="1" dirty="0" err="1" smtClean="0">
                <a:latin typeface="Kruti Dev 021" pitchFamily="2" charset="0"/>
              </a:rPr>
              <a:t>fo’okl</a:t>
            </a:r>
            <a:endParaRPr lang="en-US" sz="3200" b="1" dirty="0">
              <a:latin typeface="Kruti Dev 021" pitchFamily="2" charset="0"/>
            </a:endParaRPr>
          </a:p>
        </p:txBody>
      </p:sp>
      <p:sp>
        <p:nvSpPr>
          <p:cNvPr id="13" name="Title 3"/>
          <p:cNvSpPr txBox="1">
            <a:spLocks/>
          </p:cNvSpPr>
          <p:nvPr/>
        </p:nvSpPr>
        <p:spPr>
          <a:xfrm>
            <a:off x="2555776" y="72008"/>
            <a:ext cx="5976664" cy="476672"/>
          </a:xfrm>
          <a:prstGeom prst="rect">
            <a:avLst/>
          </a:prstGeom>
        </p:spPr>
        <p:txBody>
          <a:bodyPr vert="horz" lIns="91440" tIns="45720" rIns="91440" bIns="45720" rtlCol="0" anchor="ctr">
            <a:normAutofit fontScale="85000" lnSpcReduction="20000"/>
          </a:bodyPr>
          <a:lstStyle/>
          <a:p>
            <a:pPr lvl="0" algn="ctr" fontAlgn="auto">
              <a:spcAft>
                <a:spcPts val="0"/>
              </a:spcAft>
              <a:defRPr/>
            </a:pPr>
            <a:r>
              <a:rPr lang="en-US" sz="3600" b="1" dirty="0" err="1" smtClean="0">
                <a:solidFill>
                  <a:schemeClr val="bg1"/>
                </a:solidFill>
                <a:latin typeface="Kruti Dev 021" pitchFamily="2" charset="0"/>
              </a:rPr>
              <a:t>Eklhg</a:t>
            </a:r>
            <a:r>
              <a:rPr lang="en-US" sz="3600" b="1" dirty="0" smtClean="0">
                <a:solidFill>
                  <a:schemeClr val="bg1"/>
                </a:solidFill>
                <a:latin typeface="Kruti Dev 021" pitchFamily="2" charset="0"/>
              </a:rPr>
              <a:t> </a:t>
            </a:r>
            <a:r>
              <a:rPr lang="en-US" sz="3600" b="1" dirty="0" err="1" smtClean="0">
                <a:solidFill>
                  <a:schemeClr val="bg1"/>
                </a:solidFill>
                <a:latin typeface="Kruti Dev 021" pitchFamily="2" charset="0"/>
              </a:rPr>
              <a:t>esa</a:t>
            </a:r>
            <a:endParaRPr kumimoji="0" lang="en-US" sz="3600" b="1" i="0" u="none" strike="noStrike" kern="1200" cap="none" spc="0" normalizeH="0" baseline="0" noProof="0" dirty="0" smtClean="0">
              <a:ln>
                <a:noFill/>
              </a:ln>
              <a:solidFill>
                <a:schemeClr val="bg1"/>
              </a:solidFill>
              <a:effectLst/>
              <a:uLnTx/>
              <a:uFillTx/>
              <a:latin typeface="Kruti Dev 021" pitchFamily="2" charset="0"/>
              <a:ea typeface="+mj-ea"/>
              <a:cs typeface="+mj-cs"/>
            </a:endParaRPr>
          </a:p>
        </p:txBody>
      </p:sp>
      <p:sp>
        <p:nvSpPr>
          <p:cNvPr id="11" name="TextBox 5"/>
          <p:cNvSpPr txBox="1">
            <a:spLocks noChangeArrowheads="1"/>
          </p:cNvSpPr>
          <p:nvPr/>
        </p:nvSpPr>
        <p:spPr bwMode="auto">
          <a:xfrm>
            <a:off x="755576" y="6165304"/>
            <a:ext cx="8424713" cy="523220"/>
          </a:xfrm>
          <a:prstGeom prst="rect">
            <a:avLst/>
          </a:prstGeom>
          <a:noFill/>
          <a:ln w="9525">
            <a:noFill/>
            <a:miter lim="800000"/>
            <a:headEnd/>
            <a:tailEnd/>
          </a:ln>
        </p:spPr>
        <p:txBody>
          <a:bodyPr wrap="square">
            <a:spAutoFit/>
          </a:bodyPr>
          <a:lstStyle/>
          <a:p>
            <a:pPr algn="ctr"/>
            <a:r>
              <a:rPr lang="en-US" sz="2800" b="1" dirty="0" err="1" smtClean="0">
                <a:solidFill>
                  <a:srgbClr val="FFFF00"/>
                </a:solidFill>
                <a:latin typeface="Kruti Dev 021" pitchFamily="2" charset="0"/>
              </a:rPr>
              <a:t>Eklhg</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esa</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vFkkZr</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ifo</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vkRek</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vFkkZr</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vxkis</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izse</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esa</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pyus</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ds</a:t>
            </a:r>
            <a:r>
              <a:rPr lang="en-US" sz="2800" b="1" dirty="0" smtClean="0">
                <a:solidFill>
                  <a:srgbClr val="FFFF00"/>
                </a:solidFill>
                <a:latin typeface="Kruti Dev 021" pitchFamily="2" charset="0"/>
              </a:rPr>
              <a:t> </a:t>
            </a:r>
            <a:r>
              <a:rPr lang="en-US" sz="2800" b="1" dirty="0" err="1" smtClean="0">
                <a:solidFill>
                  <a:srgbClr val="FFFF00"/>
                </a:solidFill>
                <a:latin typeface="Kruti Dev 021" pitchFamily="2" charset="0"/>
              </a:rPr>
              <a:t>fy</a:t>
            </a:r>
            <a:r>
              <a:rPr lang="en-US" sz="2800" b="1" dirty="0" smtClean="0">
                <a:solidFill>
                  <a:srgbClr val="FFFF00"/>
                </a:solidFill>
                <a:latin typeface="Kruti Dev 021" pitchFamily="2" charset="0"/>
              </a:rPr>
              <a:t>,</a:t>
            </a:r>
            <a:endParaRPr lang="en-CA" sz="2600" b="1" dirty="0">
              <a:solidFill>
                <a:srgbClr val="FFFF00"/>
              </a:solidFill>
              <a:latin typeface="Kruti Dev 021" pitchFamily="2" charset="0"/>
            </a:endParaRPr>
          </a:p>
        </p:txBody>
      </p:sp>
      <p:sp>
        <p:nvSpPr>
          <p:cNvPr id="12" name="TextBox 11"/>
          <p:cNvSpPr txBox="1">
            <a:spLocks noChangeArrowheads="1"/>
          </p:cNvSpPr>
          <p:nvPr/>
        </p:nvSpPr>
        <p:spPr bwMode="auto">
          <a:xfrm>
            <a:off x="-36512" y="1980123"/>
            <a:ext cx="2339752" cy="3108543"/>
          </a:xfrm>
          <a:prstGeom prst="rect">
            <a:avLst/>
          </a:prstGeom>
          <a:noFill/>
          <a:ln w="9525">
            <a:noFill/>
            <a:miter lim="800000"/>
            <a:headEnd/>
            <a:tailEnd/>
          </a:ln>
        </p:spPr>
        <p:txBody>
          <a:bodyPr wrap="square">
            <a:spAutoFit/>
          </a:bodyPr>
          <a:lstStyle/>
          <a:p>
            <a:pPr algn="ctr"/>
            <a:r>
              <a:rPr lang="en-US" sz="2800" b="1" dirty="0" err="1" smtClean="0">
                <a:latin typeface="Kruti Dev 021" pitchFamily="2" charset="0"/>
              </a:rPr>
              <a:t>Eklhg</a:t>
            </a:r>
            <a:r>
              <a:rPr lang="en-US" sz="2800" b="1" dirty="0" smtClean="0">
                <a:latin typeface="Kruti Dev 021" pitchFamily="2" charset="0"/>
              </a:rPr>
              <a:t> </a:t>
            </a:r>
          </a:p>
          <a:p>
            <a:pPr algn="ctr"/>
            <a:r>
              <a:rPr lang="en-US" sz="2800" b="1" dirty="0" smtClean="0">
                <a:latin typeface="Kruti Dev 021" pitchFamily="2" charset="0"/>
              </a:rPr>
              <a:t>dh </a:t>
            </a:r>
            <a:r>
              <a:rPr lang="en-US" sz="2800" b="1" dirty="0" err="1" smtClean="0">
                <a:latin typeface="Kruti Dev 021" pitchFamily="2" charset="0"/>
              </a:rPr>
              <a:t>e`R;q</a:t>
            </a:r>
            <a:r>
              <a:rPr lang="en-US" sz="2800" b="1" dirty="0" smtClean="0">
                <a:latin typeface="Kruti Dev 021" pitchFamily="2" charset="0"/>
              </a:rPr>
              <a:t> </a:t>
            </a:r>
          </a:p>
          <a:p>
            <a:pPr algn="ctr"/>
            <a:r>
              <a:rPr lang="en-US" sz="2800" b="1" dirty="0" smtClean="0">
                <a:latin typeface="Kruti Dev 021" pitchFamily="2" charset="0"/>
              </a:rPr>
              <a:t>}</a:t>
            </a:r>
            <a:r>
              <a:rPr lang="en-US" sz="2800" b="1" dirty="0" err="1" smtClean="0">
                <a:latin typeface="Kruti Dev 021" pitchFamily="2" charset="0"/>
              </a:rPr>
              <a:t>kjk</a:t>
            </a:r>
            <a:r>
              <a:rPr lang="en-US" sz="2800" b="1" dirty="0" smtClean="0">
                <a:latin typeface="Kruti Dev 021" pitchFamily="2" charset="0"/>
              </a:rPr>
              <a:t> </a:t>
            </a:r>
            <a:r>
              <a:rPr lang="en-US" sz="2800" b="1" dirty="0" err="1" smtClean="0">
                <a:latin typeface="Kruti Dev 021" pitchFamily="2" charset="0"/>
              </a:rPr>
              <a:t>ifo</a:t>
            </a:r>
            <a:r>
              <a:rPr lang="en-US" sz="2800" b="1" dirty="0" smtClean="0">
                <a:latin typeface="Kruti Dev 021" pitchFamily="2" charset="0"/>
              </a:rPr>
              <a:t>=</a:t>
            </a:r>
          </a:p>
          <a:p>
            <a:pPr algn="ctr"/>
            <a:r>
              <a:rPr lang="en-US" sz="2800" b="1" dirty="0" smtClean="0">
                <a:latin typeface="Kruti Dev 021" pitchFamily="2" charset="0"/>
              </a:rPr>
              <a:t> </a:t>
            </a:r>
            <a:r>
              <a:rPr lang="en-US" sz="2800" b="1" dirty="0" err="1" smtClean="0">
                <a:latin typeface="Kruti Dev 021" pitchFamily="2" charset="0"/>
              </a:rPr>
              <a:t>vkRek</a:t>
            </a:r>
            <a:r>
              <a:rPr lang="en-US" sz="2800" b="1" dirty="0" smtClean="0">
                <a:latin typeface="Kruti Dev 021" pitchFamily="2" charset="0"/>
              </a:rPr>
              <a:t> </a:t>
            </a:r>
            <a:r>
              <a:rPr lang="en-US" sz="2800" b="1" dirty="0" err="1" smtClean="0">
                <a:latin typeface="Kruti Dev 021" pitchFamily="2" charset="0"/>
              </a:rPr>
              <a:t>dk</a:t>
            </a:r>
            <a:endParaRPr lang="en-US" sz="2800" b="1" dirty="0" smtClean="0">
              <a:latin typeface="Kruti Dev 021" pitchFamily="2" charset="0"/>
            </a:endParaRPr>
          </a:p>
          <a:p>
            <a:pPr algn="ctr"/>
            <a:r>
              <a:rPr lang="en-US" sz="2800" b="1" dirty="0" smtClean="0">
                <a:latin typeface="Kruti Dev 021" pitchFamily="2" charset="0"/>
              </a:rPr>
              <a:t> </a:t>
            </a:r>
            <a:r>
              <a:rPr lang="en-US" sz="2800" b="1" dirty="0" err="1" smtClean="0">
                <a:latin typeface="Kruti Dev 021" pitchFamily="2" charset="0"/>
              </a:rPr>
              <a:t>vuqxzg</a:t>
            </a:r>
            <a:r>
              <a:rPr lang="en-US" sz="2800" b="1" dirty="0" smtClean="0">
                <a:latin typeface="Kruti Dev 021" pitchFamily="2" charset="0"/>
              </a:rPr>
              <a:t> </a:t>
            </a:r>
            <a:r>
              <a:rPr lang="en-US" sz="2800" b="1" dirty="0" err="1" smtClean="0">
                <a:latin typeface="Kruti Dev 021" pitchFamily="2" charset="0"/>
              </a:rPr>
              <a:t>fn;s</a:t>
            </a:r>
            <a:endParaRPr lang="en-US" sz="2800" b="1" dirty="0" smtClean="0">
              <a:latin typeface="Kruti Dev 021" pitchFamily="2" charset="0"/>
            </a:endParaRPr>
          </a:p>
          <a:p>
            <a:pPr algn="ctr"/>
            <a:r>
              <a:rPr lang="en-US" sz="2800" b="1" dirty="0" smtClean="0">
                <a:latin typeface="Kruti Dev 021" pitchFamily="2" charset="0"/>
              </a:rPr>
              <a:t> </a:t>
            </a:r>
            <a:r>
              <a:rPr lang="en-US" sz="2800" b="1" dirty="0" err="1" smtClean="0">
                <a:latin typeface="Kruti Dev 021" pitchFamily="2" charset="0"/>
              </a:rPr>
              <a:t>tkus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p>
          <a:p>
            <a:pPr algn="ctr"/>
            <a:r>
              <a:rPr lang="en-US" sz="2800" b="1" dirty="0" err="1" smtClean="0">
                <a:latin typeface="Kruti Dev 021" pitchFamily="2" charset="0"/>
              </a:rPr>
              <a:t>fy</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r>
              <a:rPr lang="en-US" sz="2800" b="1" dirty="0" err="1" smtClean="0">
                <a:latin typeface="Kruti Dev 021" pitchFamily="2" charset="0"/>
              </a:rPr>
              <a:t>kU;okn</a:t>
            </a:r>
            <a:r>
              <a:rPr lang="en-US" sz="2800" b="1" dirty="0" smtClean="0">
                <a:latin typeface="Kruti Dev 021" pitchFamily="2" charset="0"/>
              </a:rPr>
              <a:t>!</a:t>
            </a:r>
            <a:endParaRPr lang="en-CA" sz="2800" b="1" dirty="0">
              <a:latin typeface="Kruti Dev 021" pitchFamily="2" charset="0"/>
            </a:endParaRPr>
          </a:p>
        </p:txBody>
      </p:sp>
      <p:sp>
        <p:nvSpPr>
          <p:cNvPr id="14"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b="1" dirty="0" err="1" smtClean="0">
                <a:latin typeface="Kruti Dev 021" pitchFamily="2" charset="0"/>
              </a:rPr>
              <a:t>migkj</a:t>
            </a:r>
            <a:r>
              <a:rPr lang="en-US" sz="2400" b="1" dirty="0" smtClean="0">
                <a:latin typeface="Kruti Dev 021" pitchFamily="2" charset="0"/>
              </a:rPr>
              <a:t> </a:t>
            </a:r>
            <a:r>
              <a:rPr lang="en-US" sz="2400" dirty="0" smtClean="0">
                <a:latin typeface="Kruti Dev 021" pitchFamily="2" charset="0"/>
                <a:cs typeface="Calibri" pitchFamily="34" charset="0"/>
              </a:rPr>
              <a:t> 48-71</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 name="TextBox 12"/>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19" name="TextBox 18"/>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0" name="TextBox 19"/>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21" name="TextBox 20"/>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22" name="TextBox 21"/>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23" name="TextBox 22"/>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24" name="TextBox 23"/>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;k </a:t>
            </a:r>
            <a:r>
              <a:rPr lang="en-US" sz="3200" b="1" dirty="0" err="1" smtClean="0">
                <a:latin typeface="DevLys 010" pitchFamily="2" charset="0"/>
              </a:rPr>
              <a:t>ojnku</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25" name="Rectangle 24"/>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rgbClr val="00FF00"/>
                </a:solidFill>
                <a:latin typeface="Kruti Dev 021" pitchFamily="2" charset="0"/>
              </a:rPr>
              <a:t>72-82  </a:t>
            </a:r>
            <a:r>
              <a:rPr lang="en-CA" sz="3100" dirty="0" err="1" smtClean="0">
                <a:solidFill>
                  <a:srgbClr val="00FF00"/>
                </a:solidFill>
                <a:latin typeface="Kruti Dev 021" pitchFamily="2" charset="0"/>
              </a:rPr>
              <a:t>elhg</a:t>
            </a:r>
            <a:r>
              <a:rPr lang="en-CA" sz="3100" dirty="0" smtClean="0">
                <a:solidFill>
                  <a:srgbClr val="00FF00"/>
                </a:solidFill>
                <a:latin typeface="Kruti Dev 021" pitchFamily="2" charset="0"/>
              </a:rPr>
              <a:t> dh </a:t>
            </a:r>
            <a:r>
              <a:rPr lang="en-CA" sz="3100" dirty="0" err="1" smtClean="0">
                <a:solidFill>
                  <a:srgbClr val="00FF00"/>
                </a:solidFill>
                <a:latin typeface="Kruti Dev 021" pitchFamily="2" charset="0"/>
              </a:rPr>
              <a:t>nsg</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gksus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dk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effectLst/>
                <a:latin typeface="Calibri" pitchFamily="34" charset="0"/>
              </a:rPr>
              <a:t> </a:t>
            </a:r>
            <a:r>
              <a:rPr lang="en-US" sz="4800" dirty="0" err="1" smtClean="0">
                <a:solidFill>
                  <a:schemeClr val="bg1"/>
                </a:solidFill>
                <a:effectLst/>
                <a:latin typeface="Kruti Dev 021" pitchFamily="2" charset="0"/>
              </a:rPr>
              <a:t>elhg</a:t>
            </a:r>
            <a:r>
              <a:rPr lang="en-US" sz="4800" dirty="0" smtClean="0">
                <a:solidFill>
                  <a:schemeClr val="bg1"/>
                </a:solidFill>
                <a:effectLst/>
                <a:latin typeface="Kruti Dev 021" pitchFamily="2" charset="0"/>
              </a:rPr>
              <a:t> </a:t>
            </a:r>
            <a:r>
              <a:rPr lang="en-US" sz="4800" dirty="0" err="1" smtClean="0">
                <a:solidFill>
                  <a:schemeClr val="bg1"/>
                </a:solidFill>
                <a:effectLst/>
                <a:latin typeface="Kruti Dev 021" pitchFamily="2" charset="0"/>
              </a:rPr>
              <a:t>esa</a:t>
            </a:r>
            <a:r>
              <a:rPr lang="en-US" sz="4800" dirty="0" smtClean="0">
                <a:solidFill>
                  <a:schemeClr val="bg1"/>
                </a:solidFill>
                <a:effectLst/>
                <a:latin typeface="Kruti Dev 021" pitchFamily="2" charset="0"/>
              </a:rPr>
              <a:t> </a:t>
            </a:r>
            <a:endParaRPr lang="en-US" sz="4800" b="1" dirty="0" smtClean="0">
              <a:solidFill>
                <a:schemeClr val="bg1"/>
              </a:solidFill>
              <a:effectLst/>
              <a:latin typeface="Kruti Dev 021" pitchFamily="2" charset="0"/>
            </a:endParaRPr>
          </a:p>
        </p:txBody>
      </p:sp>
      <p:sp>
        <p:nvSpPr>
          <p:cNvPr id="5124" name="Text Box 3"/>
          <p:cNvSpPr txBox="1">
            <a:spLocks noChangeArrowheads="1"/>
          </p:cNvSpPr>
          <p:nvPr/>
        </p:nvSpPr>
        <p:spPr bwMode="auto">
          <a:xfrm>
            <a:off x="1259632" y="764704"/>
            <a:ext cx="6956425" cy="5016758"/>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err="1" smtClean="0">
                <a:solidFill>
                  <a:schemeClr val="bg1"/>
                </a:solidFill>
                <a:latin typeface="Kruti Dev 021" pitchFamily="2" charset="0"/>
              </a:rPr>
              <a:t>Eklhg</a:t>
            </a:r>
            <a:r>
              <a:rPr lang="en-US" sz="3200" b="1" dirty="0" smtClean="0">
                <a:solidFill>
                  <a:schemeClr val="bg1"/>
                </a:solidFill>
                <a:latin typeface="Kruti Dev 021" pitchFamily="2" charset="0"/>
              </a:rPr>
              <a:t> dh </a:t>
            </a:r>
            <a:r>
              <a:rPr lang="en-US" sz="3200" b="1" dirty="0" err="1" smtClean="0">
                <a:solidFill>
                  <a:schemeClr val="bg1"/>
                </a:solidFill>
                <a:latin typeface="Kruti Dev 021" pitchFamily="2" charset="0"/>
              </a:rPr>
              <a:t>nsg</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vax</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r>
              <a:rPr lang="en-US" sz="3200" b="1" dirty="0" smtClean="0">
                <a:solidFill>
                  <a:schemeClr val="bg1"/>
                </a:solidFill>
                <a:latin typeface="Kruti Dev 021" pitchFamily="2" charset="0"/>
              </a:rPr>
              <a:t> </a:t>
            </a:r>
          </a:p>
          <a:p>
            <a:pPr algn="ctr"/>
            <a:r>
              <a:rPr lang="en-US" sz="3200" b="1" dirty="0" err="1" smtClean="0">
                <a:latin typeface="Kruti Dev 021" pitchFamily="2" charset="0"/>
              </a:rPr>
              <a:t>HkkbZ</a:t>
            </a:r>
            <a:r>
              <a:rPr lang="en-US" sz="3200" b="1" dirty="0" smtClean="0">
                <a:latin typeface="Kruti Dev 021" pitchFamily="2" charset="0"/>
              </a:rPr>
              <a:t> o </a:t>
            </a:r>
            <a:r>
              <a:rPr lang="en-US" sz="3200" b="1" dirty="0" err="1" smtClean="0">
                <a:latin typeface="Kruti Dev 021" pitchFamily="2" charset="0"/>
              </a:rPr>
              <a:t>cgu</a:t>
            </a:r>
            <a:r>
              <a:rPr lang="en-US" sz="3200" b="1" dirty="0" smtClean="0">
                <a:latin typeface="Kruti Dev 021" pitchFamily="2" charset="0"/>
              </a:rPr>
              <a:t> </a:t>
            </a:r>
            <a:r>
              <a:rPr lang="en-US" sz="3200" b="1" dirty="0" err="1" smtClean="0">
                <a:latin typeface="Kruti Dev 021" pitchFamily="2" charset="0"/>
              </a:rPr>
              <a:t>gSa</a:t>
            </a:r>
            <a:r>
              <a:rPr lang="en-US" sz="3200" b="1" dirty="0" smtClean="0">
                <a:latin typeface="Kruti Dev 021" pitchFamily="2" charset="0"/>
              </a:rPr>
              <a:t> </a:t>
            </a:r>
          </a:p>
          <a:p>
            <a:pPr algn="ctr"/>
            <a:r>
              <a:rPr lang="en-US" sz="3200" b="1" dirty="0" err="1" smtClean="0">
                <a:solidFill>
                  <a:schemeClr val="bg1"/>
                </a:solidFill>
                <a:latin typeface="Kruti Dev 021" pitchFamily="2" charset="0"/>
              </a:rPr>
              <a:t>elhg</a:t>
            </a:r>
            <a:r>
              <a:rPr lang="en-US" sz="3200" b="1" dirty="0" smtClean="0">
                <a:solidFill>
                  <a:schemeClr val="bg1"/>
                </a:solidFill>
                <a:latin typeface="Kruti Dev 021" pitchFamily="2" charset="0"/>
              </a:rPr>
              <a:t> dh </a:t>
            </a:r>
            <a:r>
              <a:rPr lang="en-US" sz="3200" b="1" dirty="0" err="1" smtClean="0">
                <a:solidFill>
                  <a:schemeClr val="bg1"/>
                </a:solidFill>
                <a:latin typeface="Kruti Dev 021" pitchFamily="2" charset="0"/>
              </a:rPr>
              <a:t>nk</a:t>
            </a:r>
            <a:r>
              <a:rPr lang="en-US" sz="3200" b="1" dirty="0" smtClean="0">
                <a:solidFill>
                  <a:schemeClr val="bg1"/>
                </a:solidFill>
                <a:latin typeface="Kruti Dev 021" pitchFamily="2" charset="0"/>
              </a:rPr>
              <a:t>[</a:t>
            </a:r>
            <a:r>
              <a:rPr lang="en-US" sz="3200" b="1" dirty="0" err="1" smtClean="0">
                <a:solidFill>
                  <a:schemeClr val="bg1"/>
                </a:solidFill>
                <a:latin typeface="Kruti Dev 021" pitchFamily="2" charset="0"/>
              </a:rPr>
              <a:t>kyrk</a:t>
            </a:r>
            <a:r>
              <a:rPr lang="en-US" sz="3200" b="1" dirty="0" smtClean="0">
                <a:solidFill>
                  <a:schemeClr val="bg1"/>
                </a:solidFill>
                <a:latin typeface="Kruti Dev 021" pitchFamily="2" charset="0"/>
              </a:rPr>
              <a:t> dh </a:t>
            </a:r>
            <a:r>
              <a:rPr lang="en-US" sz="3200" b="1" dirty="0" err="1" smtClean="0">
                <a:solidFill>
                  <a:schemeClr val="bg1"/>
                </a:solidFill>
                <a:latin typeface="Kruti Dev 021" pitchFamily="2" charset="0"/>
              </a:rPr>
              <a:t>Mkfy;ka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r>
              <a:rPr lang="en-US" sz="3200" b="1" dirty="0" smtClean="0">
                <a:solidFill>
                  <a:schemeClr val="bg1"/>
                </a:solidFill>
                <a:latin typeface="Kruti Dev 021" pitchFamily="2" charset="0"/>
              </a:rPr>
              <a:t> </a:t>
            </a:r>
          </a:p>
          <a:p>
            <a:pPr algn="ctr"/>
            <a:r>
              <a:rPr lang="en-US" sz="3200" b="1" dirty="0" err="1" smtClean="0">
                <a:latin typeface="Kruti Dev 021" pitchFamily="2" charset="0"/>
              </a:rPr>
              <a:t>Pkquk</a:t>
            </a:r>
            <a:r>
              <a:rPr lang="en-US" sz="3200" b="1" dirty="0" smtClean="0">
                <a:latin typeface="Kruti Dev 021" pitchFamily="2" charset="0"/>
              </a:rPr>
              <a:t> </a:t>
            </a:r>
            <a:r>
              <a:rPr lang="en-US" sz="3200" b="1" dirty="0" err="1" smtClean="0">
                <a:latin typeface="Kruti Dev 021" pitchFamily="2" charset="0"/>
              </a:rPr>
              <a:t>gqvk</a:t>
            </a:r>
            <a:r>
              <a:rPr lang="en-US" sz="3200" b="1" dirty="0" smtClean="0">
                <a:latin typeface="Kruti Dev 021" pitchFamily="2" charset="0"/>
              </a:rPr>
              <a:t> </a:t>
            </a:r>
            <a:r>
              <a:rPr lang="en-US" sz="3200" b="1" dirty="0" err="1" smtClean="0">
                <a:latin typeface="Kruti Dev 021" pitchFamily="2" charset="0"/>
              </a:rPr>
              <a:t>oa’k</a:t>
            </a:r>
            <a:endParaRPr lang="en-US" sz="3200" b="1" dirty="0" smtClean="0">
              <a:latin typeface="Kruti Dev 021" pitchFamily="2" charset="0"/>
            </a:endParaRPr>
          </a:p>
          <a:p>
            <a:pPr algn="ctr"/>
            <a:r>
              <a:rPr lang="en-US" sz="3200" b="1" dirty="0" err="1" smtClean="0">
                <a:solidFill>
                  <a:schemeClr val="bg1"/>
                </a:solidFill>
                <a:latin typeface="Kruti Dev 021" pitchFamily="2" charset="0"/>
              </a:rPr>
              <a:t>jkt</a:t>
            </a:r>
            <a:r>
              <a:rPr lang="en-US" sz="3200" b="1" dirty="0" smtClean="0">
                <a:solidFill>
                  <a:schemeClr val="bg1"/>
                </a:solidFill>
                <a:latin typeface="Kruti Dev 021" pitchFamily="2" charset="0"/>
              </a:rPr>
              <a:t> in/</a:t>
            </a:r>
            <a:r>
              <a:rPr lang="en-US" sz="3200" b="1" dirty="0" err="1" smtClean="0">
                <a:solidFill>
                  <a:schemeClr val="bg1"/>
                </a:solidFill>
                <a:latin typeface="Kruti Dev 021" pitchFamily="2" charset="0"/>
              </a:rPr>
              <a:t>kkjh</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ktdksa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lekt</a:t>
            </a:r>
            <a:r>
              <a:rPr lang="en-US" sz="3200" b="1" dirty="0" smtClean="0">
                <a:solidFill>
                  <a:schemeClr val="bg1"/>
                </a:solidFill>
                <a:latin typeface="Kruti Dev 021" pitchFamily="2" charset="0"/>
              </a:rPr>
              <a:t>]</a:t>
            </a:r>
          </a:p>
          <a:p>
            <a:pPr algn="ctr"/>
            <a:r>
              <a:rPr lang="en-US" sz="3200" b="1" dirty="0" smtClean="0">
                <a:latin typeface="Kruti Dev 021" pitchFamily="2" charset="0"/>
              </a:rPr>
              <a:t> </a:t>
            </a:r>
            <a:r>
              <a:rPr lang="en-US" sz="3200" b="1" dirty="0" err="1" smtClean="0">
                <a:latin typeface="Kruti Dev 021" pitchFamily="2" charset="0"/>
              </a:rPr>
              <a:t>ifo</a:t>
            </a:r>
            <a:r>
              <a:rPr lang="en-US" sz="3200" b="1" dirty="0" smtClean="0">
                <a:latin typeface="Kruti Dev 021" pitchFamily="2" charset="0"/>
              </a:rPr>
              <a:t>= </a:t>
            </a:r>
            <a:r>
              <a:rPr lang="en-US" sz="3200" b="1" dirty="0" err="1" smtClean="0">
                <a:latin typeface="Kruti Dev 021" pitchFamily="2" charset="0"/>
              </a:rPr>
              <a:t>yksx</a:t>
            </a:r>
            <a:r>
              <a:rPr lang="en-US" sz="3200" b="1" dirty="0" smtClean="0">
                <a:latin typeface="Kruti Dev 021" pitchFamily="2" charset="0"/>
              </a:rPr>
              <a:t>] </a:t>
            </a:r>
            <a:r>
              <a:rPr lang="en-US" sz="3200" b="1" dirty="0" err="1" smtClean="0">
                <a:latin typeface="Kruti Dev 021" pitchFamily="2" charset="0"/>
              </a:rPr>
              <a:t>ijes’oj</a:t>
            </a:r>
            <a:r>
              <a:rPr lang="en-US" sz="3200" b="1" dirty="0" smtClean="0">
                <a:latin typeface="Kruti Dev 021" pitchFamily="2" charset="0"/>
              </a:rPr>
              <a:t> dh </a:t>
            </a:r>
            <a:r>
              <a:rPr lang="en-US" sz="3200" b="1" dirty="0" err="1" smtClean="0">
                <a:latin typeface="Kruti Dev 021" pitchFamily="2" charset="0"/>
              </a:rPr>
              <a:t>fut</a:t>
            </a:r>
            <a:r>
              <a:rPr lang="en-US" sz="3200" b="1" dirty="0" smtClean="0">
                <a:latin typeface="Kruti Dev 021" pitchFamily="2" charset="0"/>
              </a:rPr>
              <a:t> </a:t>
            </a:r>
            <a:r>
              <a:rPr lang="en-US" sz="3200" b="1" dirty="0" err="1" smtClean="0">
                <a:latin typeface="Kruti Dev 021" pitchFamily="2" charset="0"/>
              </a:rPr>
              <a:t>iztk</a:t>
            </a:r>
            <a:r>
              <a:rPr lang="en-US" sz="3200" b="1" dirty="0" smtClean="0">
                <a:latin typeface="Kruti Dev 021" pitchFamily="2" charset="0"/>
              </a:rPr>
              <a:t> </a:t>
            </a:r>
            <a:r>
              <a:rPr lang="en-US" sz="3200" b="1" dirty="0" err="1" smtClean="0">
                <a:latin typeface="Kruti Dev 021" pitchFamily="2" charset="0"/>
              </a:rPr>
              <a:t>gSaA</a:t>
            </a:r>
            <a:endParaRPr lang="en-US" sz="3200" b="1" dirty="0" smtClean="0">
              <a:latin typeface="Kruti Dev 021" pitchFamily="2" charset="0"/>
            </a:endParaRPr>
          </a:p>
          <a:p>
            <a:pPr algn="ctr"/>
            <a:r>
              <a:rPr lang="en-US" sz="3200" b="1" dirty="0" err="1" smtClean="0">
                <a:solidFill>
                  <a:schemeClr val="bg1"/>
                </a:solidFill>
                <a:latin typeface="Kruti Dev 021" pitchFamily="2" charset="0"/>
              </a:rPr>
              <a:t>Lkarksa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laxh</a:t>
            </a:r>
            <a:r>
              <a:rPr lang="en-US" sz="3200" b="1" dirty="0" smtClean="0">
                <a:solidFill>
                  <a:schemeClr val="bg1"/>
                </a:solidFill>
                <a:latin typeface="Kruti Dev 021" pitchFamily="2" charset="0"/>
              </a:rPr>
              <a:t> </a:t>
            </a:r>
            <a:r>
              <a:rPr lang="en-US" sz="3200" b="1" dirty="0" err="1" smtClean="0">
                <a:latin typeface="Kruti Dev 021" pitchFamily="2" charset="0"/>
              </a:rPr>
              <a:t>ukxfjd</a:t>
            </a:r>
            <a:r>
              <a:rPr lang="en-US" sz="3200" b="1" dirty="0" smtClean="0">
                <a:latin typeface="Kruti Dev 021" pitchFamily="2" charset="0"/>
              </a:rPr>
              <a:t> </a:t>
            </a:r>
          </a:p>
          <a:p>
            <a:pPr algn="ctr"/>
            <a:r>
              <a:rPr lang="en-US" sz="3200" b="1" dirty="0" err="1" smtClean="0">
                <a:solidFill>
                  <a:schemeClr val="bg1"/>
                </a:solidFill>
                <a:latin typeface="Kruti Dev 021" pitchFamily="2" charset="0"/>
              </a:rPr>
              <a:t>ijes’oj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kjkus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yksx</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a:t>
            </a:r>
            <a:r>
              <a:rPr lang="en-US" sz="3200" b="1" dirty="0" smtClean="0">
                <a:solidFill>
                  <a:schemeClr val="bg1"/>
                </a:solidFill>
                <a:latin typeface="Kruti Dev 021" pitchFamily="2" charset="0"/>
              </a:rPr>
              <a:t> </a:t>
            </a:r>
          </a:p>
          <a:p>
            <a:pPr algn="ctr"/>
            <a:endParaRPr lang="en-US" sz="800" b="1" dirty="0" smtClean="0">
              <a:solidFill>
                <a:schemeClr val="bg1"/>
              </a:solidFill>
              <a:latin typeface="Kruti Dev 021" pitchFamily="2" charset="0"/>
            </a:endParaRPr>
          </a:p>
          <a:p>
            <a:pPr algn="ctr"/>
            <a:endParaRPr lang="en-CA" sz="3200" b="1" dirty="0" smtClean="0">
              <a:solidFill>
                <a:schemeClr val="bg1"/>
              </a:solidFill>
              <a:latin typeface="Kruti Dev 021" pitchFamily="2"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endParaRPr lang="en-US" sz="2800" b="1" dirty="0">
              <a:latin typeface="Kruti Dev 021" pitchFamily="2" charset="0"/>
            </a:endParaRPr>
          </a:p>
        </p:txBody>
      </p:sp>
      <p:sp>
        <p:nvSpPr>
          <p:cNvPr id="8" name="TextBox 5"/>
          <p:cNvSpPr txBox="1">
            <a:spLocks noChangeArrowheads="1"/>
          </p:cNvSpPr>
          <p:nvPr/>
        </p:nvSpPr>
        <p:spPr bwMode="auto">
          <a:xfrm>
            <a:off x="1043608" y="5373216"/>
            <a:ext cx="7344816" cy="954107"/>
          </a:xfrm>
          <a:prstGeom prst="rect">
            <a:avLst/>
          </a:prstGeom>
          <a:solidFill>
            <a:srgbClr val="7030A0"/>
          </a:solidFill>
          <a:ln w="9525">
            <a:noFill/>
            <a:miter lim="800000"/>
            <a:headEnd/>
            <a:tailEnd/>
          </a:ln>
        </p:spPr>
        <p:txBody>
          <a:bodyPr wrap="square">
            <a:spAutoFit/>
          </a:bodyPr>
          <a:lstStyle/>
          <a:p>
            <a:pPr algn="ctr"/>
            <a:r>
              <a:rPr lang="en-US" sz="2800" b="1" dirty="0" err="1" smtClean="0">
                <a:latin typeface="Kruti Dev 021" pitchFamily="2" charset="0"/>
              </a:rPr>
              <a:t>Eklhg</a:t>
            </a:r>
            <a:r>
              <a:rPr lang="en-US" sz="2800" b="1" dirty="0" smtClean="0">
                <a:latin typeface="Kruti Dev 021" pitchFamily="2" charset="0"/>
              </a:rPr>
              <a:t> dh </a:t>
            </a:r>
            <a:r>
              <a:rPr lang="en-US" sz="2800" b="1" dirty="0" err="1" smtClean="0">
                <a:latin typeface="Kruti Dev 021" pitchFamily="2" charset="0"/>
              </a:rPr>
              <a:t>e`R;q</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kjk</a:t>
            </a:r>
            <a:r>
              <a:rPr lang="en-US" sz="2800" b="1" dirty="0" smtClean="0">
                <a:latin typeface="Kruti Dev 021" pitchFamily="2" charset="0"/>
              </a:rPr>
              <a:t> </a:t>
            </a:r>
            <a:r>
              <a:rPr lang="en-US" sz="2800" b="1" dirty="0" err="1" smtClean="0">
                <a:latin typeface="Kruti Dev 021" pitchFamily="2" charset="0"/>
              </a:rPr>
              <a:t>elhg</a:t>
            </a:r>
            <a:r>
              <a:rPr lang="en-US" sz="2800" b="1" dirty="0" smtClean="0">
                <a:latin typeface="Kruti Dev 021" pitchFamily="2" charset="0"/>
              </a:rPr>
              <a:t> dh </a:t>
            </a:r>
            <a:r>
              <a:rPr lang="en-US" sz="2800" b="1" dirty="0" err="1" smtClean="0">
                <a:latin typeface="Kruti Dev 021" pitchFamily="2" charset="0"/>
              </a:rPr>
              <a:t>nsg</a:t>
            </a:r>
            <a:r>
              <a:rPr lang="en-US" sz="2800" b="1" dirty="0" smtClean="0">
                <a:latin typeface="Kruti Dev 021" pitchFamily="2" charset="0"/>
              </a:rPr>
              <a:t> </a:t>
            </a:r>
            <a:r>
              <a:rPr lang="en-US" sz="2800" b="1" dirty="0" err="1" smtClean="0">
                <a:latin typeface="Kruti Dev 021" pitchFamily="2" charset="0"/>
              </a:rPr>
              <a:t>dks</a:t>
            </a:r>
            <a:r>
              <a:rPr lang="en-US" sz="2800" b="1" dirty="0" smtClean="0">
                <a:latin typeface="Kruti Dev 021" pitchFamily="2" charset="0"/>
              </a:rPr>
              <a:t> </a:t>
            </a:r>
            <a:r>
              <a:rPr lang="en-US" sz="2800" b="1" dirty="0" err="1" smtClean="0">
                <a:latin typeface="Kruti Dev 021" pitchFamily="2" charset="0"/>
              </a:rPr>
              <a:t>vk’kh"ksa</a:t>
            </a:r>
            <a:r>
              <a:rPr lang="en-US" sz="2800" b="1" dirty="0" smtClean="0">
                <a:latin typeface="Kruti Dev 021" pitchFamily="2" charset="0"/>
              </a:rPr>
              <a:t> </a:t>
            </a:r>
            <a:r>
              <a:rPr lang="en-US" sz="2800" b="1" dirty="0" err="1" smtClean="0">
                <a:latin typeface="Kruti Dev 021" pitchFamily="2" charset="0"/>
              </a:rPr>
              <a:t>iznku</a:t>
            </a:r>
            <a:r>
              <a:rPr lang="en-US" sz="2800" b="1" dirty="0" smtClean="0">
                <a:latin typeface="Kruti Dev 021" pitchFamily="2" charset="0"/>
              </a:rPr>
              <a:t> </a:t>
            </a:r>
            <a:r>
              <a:rPr lang="en-US" sz="2800" b="1" dirty="0" err="1" smtClean="0">
                <a:latin typeface="Kruti Dev 021" pitchFamily="2" charset="0"/>
              </a:rPr>
              <a:t>djus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fy</a:t>
            </a:r>
            <a:r>
              <a:rPr lang="en-US" sz="2800" b="1" dirty="0" smtClean="0">
                <a:latin typeface="Kruti Dev 021" pitchFamily="2" charset="0"/>
              </a:rPr>
              <a:t>, /</a:t>
            </a:r>
            <a:r>
              <a:rPr lang="en-US" sz="2800" b="1" dirty="0" err="1" smtClean="0">
                <a:latin typeface="Kruti Dev 021" pitchFamily="2" charset="0"/>
              </a:rPr>
              <a:t>kU;oknA</a:t>
            </a:r>
            <a:r>
              <a:rPr lang="en-US" sz="2800" b="1" dirty="0" smtClean="0">
                <a:latin typeface="Kruti Dev 021" pitchFamily="2" charset="0"/>
              </a:rPr>
              <a:t> </a:t>
            </a:r>
            <a:endParaRPr lang="en-CA" sz="2800" b="1" dirty="0">
              <a:latin typeface="Kruti Dev 021" pitchFamily="2"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b="1" dirty="0" err="1" smtClean="0">
                <a:latin typeface="Kruti Dev 021" pitchFamily="2" charset="0"/>
              </a:rPr>
              <a:t>migkj</a:t>
            </a:r>
            <a:r>
              <a:rPr lang="en-US" sz="2400" b="1" dirty="0" smtClean="0">
                <a:latin typeface="Kruti Dev 021" pitchFamily="2" charset="0"/>
              </a:rPr>
              <a:t> </a:t>
            </a:r>
            <a:r>
              <a:rPr lang="en-US" sz="2400" dirty="0" smtClean="0">
                <a:latin typeface="Kruti Dev 021" pitchFamily="2" charset="0"/>
                <a:cs typeface="Calibri" pitchFamily="34" charset="0"/>
              </a:rPr>
              <a:t> 72-82</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4" name="Smiley Face 3"/>
          <p:cNvSpPr/>
          <p:nvPr/>
        </p:nvSpPr>
        <p:spPr>
          <a:xfrm>
            <a:off x="3419872" y="2132856"/>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2987824" y="3283644"/>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Smiley Face 5"/>
          <p:cNvSpPr/>
          <p:nvPr/>
        </p:nvSpPr>
        <p:spPr>
          <a:xfrm>
            <a:off x="1907704" y="3212976"/>
            <a:ext cx="431800" cy="431800"/>
          </a:xfrm>
          <a:prstGeom prst="smileyFac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Smiley Face 6"/>
          <p:cNvSpPr/>
          <p:nvPr/>
        </p:nvSpPr>
        <p:spPr>
          <a:xfrm>
            <a:off x="2483768" y="3068960"/>
            <a:ext cx="433387"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2411760" y="5085184"/>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Smiley Face 8"/>
          <p:cNvSpPr/>
          <p:nvPr/>
        </p:nvSpPr>
        <p:spPr>
          <a:xfrm>
            <a:off x="1907704" y="3789040"/>
            <a:ext cx="431800" cy="433387"/>
          </a:xfrm>
          <a:prstGeom prst="smileyFac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2843213" y="4005263"/>
            <a:ext cx="433387" cy="4318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2483768" y="3645024"/>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975" y="4221163"/>
            <a:ext cx="431800" cy="431800"/>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771775" y="4581525"/>
            <a:ext cx="431800" cy="431800"/>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2987824" y="5013424"/>
            <a:ext cx="431800" cy="431800"/>
          </a:xfrm>
          <a:prstGeom prst="smileyFace">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1763688" y="5301208"/>
            <a:ext cx="431800" cy="433388"/>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1835696" y="4509120"/>
            <a:ext cx="431800" cy="431800"/>
          </a:xfrm>
          <a:prstGeom prst="smileyFace">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3059832" y="5589488"/>
            <a:ext cx="431800" cy="4318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2051050" y="2060575"/>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2699792" y="2492896"/>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1403350" y="2133600"/>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2051720" y="2708920"/>
            <a:ext cx="431800" cy="431800"/>
          </a:xfrm>
          <a:prstGeom prst="smileyFace">
            <a:avLst/>
          </a:prstGeom>
          <a:solidFill>
            <a:srgbClr val="99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2987824" y="1556792"/>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1979712" y="155679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2627784" y="1988840"/>
            <a:ext cx="431800" cy="431800"/>
          </a:xfrm>
          <a:prstGeom prst="smileyFace">
            <a:avLst/>
          </a:prstGeom>
          <a:solidFill>
            <a:srgbClr val="C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TextBox 8"/>
          <p:cNvSpPr txBox="1">
            <a:spLocks noChangeArrowheads="1"/>
          </p:cNvSpPr>
          <p:nvPr/>
        </p:nvSpPr>
        <p:spPr bwMode="auto">
          <a:xfrm>
            <a:off x="1547663" y="64237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28" name="TextBox 27"/>
          <p:cNvSpPr txBox="1"/>
          <p:nvPr/>
        </p:nvSpPr>
        <p:spPr>
          <a:xfrm>
            <a:off x="5476056" y="188640"/>
            <a:ext cx="3344416" cy="1384995"/>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nsg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vax</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vFkkZr</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dyhfl;k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tks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gekjs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flj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lkFk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tqM+h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t>
            </a:r>
            <a:endParaRPr lang="en-CA" sz="2800" dirty="0"/>
          </a:p>
        </p:txBody>
      </p:sp>
      <p:sp>
        <p:nvSpPr>
          <p:cNvPr id="30" name="Title 1"/>
          <p:cNvSpPr txBox="1">
            <a:spLocks/>
          </p:cNvSpPr>
          <p:nvPr/>
        </p:nvSpPr>
        <p:spPr bwMode="auto">
          <a:xfrm>
            <a:off x="5076502" y="3068960"/>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000"/>
              </a:lnSpc>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a:t>
            </a:r>
            <a:r>
              <a:rPr lang="en-US" sz="2800" b="1" noProof="0" dirty="0" err="1" smtClean="0">
                <a:latin typeface="DevLys 010" pitchFamily="2" charset="0"/>
              </a:rPr>
              <a:t>elhg</a:t>
            </a:r>
            <a:r>
              <a:rPr lang="en-US" sz="2800" b="1" noProof="0" dirty="0" smtClean="0">
                <a:latin typeface="DevLys 010" pitchFamily="2" charset="0"/>
              </a:rPr>
              <a:t> </a:t>
            </a:r>
            <a:r>
              <a:rPr lang="en-US" sz="2800" b="1" noProof="0" dirty="0" err="1" smtClean="0">
                <a:latin typeface="DevLys 010" pitchFamily="2" charset="0"/>
              </a:rPr>
              <a:t>dyhfl;k</a:t>
            </a:r>
            <a:r>
              <a:rPr lang="en-US" sz="2800" b="1" noProof="0" dirty="0" smtClean="0">
                <a:latin typeface="DevLys 010" pitchFamily="2" charset="0"/>
              </a:rPr>
              <a:t> </a:t>
            </a:r>
            <a:r>
              <a:rPr lang="en-US" sz="2800" b="1" noProof="0" dirty="0" err="1" smtClean="0">
                <a:latin typeface="DevLys 010" pitchFamily="2" charset="0"/>
              </a:rPr>
              <a:t>vFkkZr</a:t>
            </a:r>
            <a:r>
              <a:rPr lang="en-US" sz="2800" b="1" noProof="0" dirty="0" smtClean="0">
                <a:latin typeface="DevLys 010" pitchFamily="2" charset="0"/>
              </a:rPr>
              <a:t> </a:t>
            </a:r>
            <a:r>
              <a:rPr lang="en-US" sz="2800" b="1" noProof="0" dirty="0" err="1" smtClean="0">
                <a:latin typeface="DevLys 010" pitchFamily="2" charset="0"/>
              </a:rPr>
              <a:t>viuh</a:t>
            </a:r>
            <a:r>
              <a:rPr lang="en-US" sz="2800" b="1" noProof="0" dirty="0" smtClean="0">
                <a:latin typeface="DevLys 010" pitchFamily="2" charset="0"/>
              </a:rPr>
              <a:t> </a:t>
            </a:r>
            <a:r>
              <a:rPr lang="en-US" sz="2800" b="1" noProof="0" dirty="0" err="1" smtClean="0">
                <a:latin typeface="DevLys 010" pitchFamily="2" charset="0"/>
              </a:rPr>
              <a:t>nsg</a:t>
            </a:r>
            <a:r>
              <a:rPr lang="en-US" sz="2800" b="1" noProof="0" dirty="0" smtClean="0">
                <a:latin typeface="DevLys 010" pitchFamily="2" charset="0"/>
              </a:rPr>
              <a:t> </a:t>
            </a:r>
            <a:r>
              <a:rPr lang="en-US" sz="2800" b="1" noProof="0" dirty="0" err="1" smtClean="0">
                <a:latin typeface="DevLys 010" pitchFamily="2" charset="0"/>
              </a:rPr>
              <a:t>dk</a:t>
            </a:r>
            <a:r>
              <a:rPr lang="en-US" sz="2800" b="1" noProof="0" dirty="0" smtClean="0">
                <a:latin typeface="DevLys 010" pitchFamily="2" charset="0"/>
              </a:rPr>
              <a:t> </a:t>
            </a:r>
            <a:r>
              <a:rPr lang="en-US" sz="2800" b="1" noProof="0" dirty="0" err="1" smtClean="0">
                <a:latin typeface="DevLys 010" pitchFamily="2" charset="0"/>
              </a:rPr>
              <a:t>flj</a:t>
            </a:r>
            <a:r>
              <a:rPr lang="en-US" sz="2800" b="1" noProof="0" dirty="0" smtClean="0">
                <a:latin typeface="DevLys 010" pitchFamily="2" charset="0"/>
              </a:rPr>
              <a:t> </a:t>
            </a:r>
            <a:r>
              <a:rPr lang="en-US" sz="2800" b="1" noProof="0" dirty="0" err="1" smtClean="0">
                <a:latin typeface="DevLys 010" pitchFamily="2" charset="0"/>
              </a:rPr>
              <a:t>gSa</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lang="en-US" sz="2800" b="1" dirty="0" smtClean="0">
                <a:latin typeface="DevLys 010" pitchFamily="2" charset="0"/>
              </a:rPr>
              <a:t> </a:t>
            </a:r>
            <a:r>
              <a:rPr lang="en-US" sz="2800" b="1" dirty="0" err="1" smtClean="0">
                <a:latin typeface="DevLys 010" pitchFamily="2" charset="0"/>
              </a:rPr>
              <a:t>bfQfl;ksa</a:t>
            </a:r>
            <a:r>
              <a:rPr lang="en-US" sz="2800" b="1" dirty="0" smtClean="0">
                <a:latin typeface="DevLys 010" pitchFamily="2" charset="0"/>
              </a:rPr>
              <a:t> 5%23]30</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tx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a:t>
            </a:r>
            <a:r>
              <a:rPr lang="en-US" sz="2800" b="1" noProof="0" dirty="0" err="1" smtClean="0">
                <a:latin typeface="DevLys 010" pitchFamily="2" charset="0"/>
              </a:rPr>
              <a:t>D;kasfd</a:t>
            </a:r>
            <a:r>
              <a:rPr lang="en-US" sz="2800" b="1" noProof="0" dirty="0" smtClean="0">
                <a:latin typeface="DevLys 010" pitchFamily="2" charset="0"/>
              </a:rPr>
              <a:t> </a:t>
            </a:r>
            <a:r>
              <a:rPr lang="en-US" sz="2800" b="1" noProof="0" dirty="0" err="1" smtClean="0">
                <a:latin typeface="DevLys 010" pitchFamily="2" charset="0"/>
              </a:rPr>
              <a:t>geus</a:t>
            </a:r>
            <a:r>
              <a:rPr lang="en-US" sz="2800" b="1" noProof="0" dirty="0" smtClean="0">
                <a:latin typeface="DevLys 010" pitchFamily="2" charset="0"/>
              </a:rPr>
              <a:t> ,d </a:t>
            </a:r>
            <a:r>
              <a:rPr lang="en-US" sz="2800" b="1" noProof="0" dirty="0" err="1" smtClean="0">
                <a:latin typeface="DevLys 010" pitchFamily="2" charset="0"/>
              </a:rPr>
              <a:t>gh</a:t>
            </a:r>
            <a:r>
              <a:rPr lang="en-US" sz="2800" b="1" noProof="0" dirty="0" smtClean="0">
                <a:latin typeface="DevLys 010" pitchFamily="2" charset="0"/>
              </a:rPr>
              <a:t> </a:t>
            </a:r>
            <a:r>
              <a:rPr lang="en-US" sz="2800" b="1" noProof="0" dirty="0" err="1" smtClean="0">
                <a:latin typeface="DevLys 010" pitchFamily="2" charset="0"/>
              </a:rPr>
              <a:t>vkRek</a:t>
            </a:r>
            <a:r>
              <a:rPr lang="en-US" sz="2800" b="1" noProof="0" dirty="0" smtClean="0">
                <a:latin typeface="DevLys 010" pitchFamily="2" charset="0"/>
              </a:rPr>
              <a:t> </a:t>
            </a:r>
            <a:r>
              <a:rPr lang="en-US" sz="2800" b="1" noProof="0" dirty="0" err="1" smtClean="0">
                <a:latin typeface="DevLys 010" pitchFamily="2" charset="0"/>
              </a:rPr>
              <a:t>ds</a:t>
            </a:r>
            <a:r>
              <a:rPr lang="en-US" sz="2800" b="1" noProof="0" dirty="0" smtClean="0">
                <a:latin typeface="DevLys 010" pitchFamily="2" charset="0"/>
              </a:rPr>
              <a:t> }</a:t>
            </a:r>
            <a:r>
              <a:rPr lang="en-US" sz="2800" b="1" noProof="0" dirty="0" err="1" smtClean="0">
                <a:latin typeface="DevLys 010" pitchFamily="2" charset="0"/>
              </a:rPr>
              <a:t>kjk</a:t>
            </a:r>
            <a:r>
              <a:rPr lang="en-US" sz="2800" b="1" dirty="0" smtClean="0">
                <a:latin typeface="DevLys 010" pitchFamily="2" charset="0"/>
              </a:rPr>
              <a:t> ,d </a:t>
            </a:r>
            <a:r>
              <a:rPr lang="en-US" sz="2800" b="1" dirty="0" err="1" smtClean="0">
                <a:latin typeface="DevLys 010" pitchFamily="2" charset="0"/>
              </a:rPr>
              <a:t>gksus</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fy</a:t>
            </a:r>
            <a:r>
              <a:rPr lang="en-US" sz="2800" b="1" dirty="0" smtClean="0">
                <a:latin typeface="DevLys 010" pitchFamily="2" charset="0"/>
              </a:rPr>
              <a:t>, </a:t>
            </a:r>
            <a:r>
              <a:rPr lang="en-US" sz="2800" b="1" dirty="0" err="1" smtClean="0">
                <a:latin typeface="DevLys 010" pitchFamily="2" charset="0"/>
              </a:rPr>
              <a:t>cifrLek</a:t>
            </a:r>
            <a:r>
              <a:rPr lang="en-US" sz="2800" b="1" dirty="0" smtClean="0">
                <a:latin typeface="DevLys 010" pitchFamily="2" charset="0"/>
              </a:rPr>
              <a:t> </a:t>
            </a:r>
            <a:r>
              <a:rPr lang="en-US" sz="2800" b="1" dirty="0" err="1" smtClean="0">
                <a:latin typeface="DevLys 010" pitchFamily="2" charset="0"/>
              </a:rPr>
              <a:t>fy;k</a:t>
            </a:r>
            <a:r>
              <a:rPr lang="en-US" sz="2800" b="1" dirty="0" smtClean="0">
                <a:latin typeface="DevLys 010" pitchFamily="2" charset="0"/>
              </a:rPr>
              <a:t> </a:t>
            </a:r>
            <a:r>
              <a:rPr lang="en-US" sz="2800" b="1" dirty="0" err="1" smtClean="0">
                <a:latin typeface="DevLys 010" pitchFamily="2" charset="0"/>
              </a:rPr>
              <a:t>gSA</a:t>
            </a:r>
            <a:r>
              <a:rPr lang="en-US" sz="2800" b="1" dirty="0" smtClean="0">
                <a:latin typeface="DevLys 010" pitchFamily="2" charset="0"/>
              </a:rPr>
              <a:t>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lang="en-US" sz="2800" b="1" dirty="0" smtClean="0">
                <a:latin typeface="DevLys 010" pitchFamily="2" charset="0"/>
              </a:rPr>
              <a:t> 1 </a:t>
            </a:r>
            <a:r>
              <a:rPr lang="en-US" sz="2800" b="1" dirty="0" err="1" smtClean="0">
                <a:latin typeface="DevLys 010" pitchFamily="2" charset="0"/>
              </a:rPr>
              <a:t>dqfj</a:t>
            </a:r>
            <a:r>
              <a:rPr lang="en-US" sz="2800" b="1" dirty="0" smtClean="0">
                <a:latin typeface="DevLys 010" pitchFamily="2" charset="0"/>
              </a:rPr>
              <a:t> 12%13</a:t>
            </a: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33" name="TextBox 32"/>
          <p:cNvSpPr txBox="1"/>
          <p:nvPr/>
        </p:nvSpPr>
        <p:spPr>
          <a:xfrm>
            <a:off x="323528" y="6444044"/>
            <a:ext cx="576064" cy="369332"/>
          </a:xfrm>
          <a:prstGeom prst="rect">
            <a:avLst/>
          </a:prstGeom>
          <a:noFill/>
        </p:spPr>
        <p:txBody>
          <a:bodyPr wrap="square" rtlCol="0">
            <a:spAutoFit/>
          </a:bodyPr>
          <a:lstStyle/>
          <a:p>
            <a:pPr algn="ctr"/>
            <a:r>
              <a:rPr lang="en-CA" dirty="0" smtClean="0"/>
              <a:t>72</a:t>
            </a:r>
            <a:endParaRPr lang="en-CA"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4" name="Smiley Face 3"/>
          <p:cNvSpPr/>
          <p:nvPr/>
        </p:nvSpPr>
        <p:spPr>
          <a:xfrm>
            <a:off x="3419872" y="2132856"/>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2987824" y="3283644"/>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Smiley Face 5"/>
          <p:cNvSpPr/>
          <p:nvPr/>
        </p:nvSpPr>
        <p:spPr>
          <a:xfrm>
            <a:off x="1907704" y="3212976"/>
            <a:ext cx="431800" cy="431800"/>
          </a:xfrm>
          <a:prstGeom prst="smileyFac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Smiley Face 6"/>
          <p:cNvSpPr/>
          <p:nvPr/>
        </p:nvSpPr>
        <p:spPr>
          <a:xfrm>
            <a:off x="2483768" y="3068960"/>
            <a:ext cx="433387"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2411760" y="5085184"/>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Smiley Face 8"/>
          <p:cNvSpPr/>
          <p:nvPr/>
        </p:nvSpPr>
        <p:spPr>
          <a:xfrm>
            <a:off x="1907704" y="3789040"/>
            <a:ext cx="431800" cy="433387"/>
          </a:xfrm>
          <a:prstGeom prst="smileyFac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2843213" y="4005263"/>
            <a:ext cx="433387" cy="4318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2483768" y="3645024"/>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975" y="4221163"/>
            <a:ext cx="431800" cy="431800"/>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771775" y="4581525"/>
            <a:ext cx="431800" cy="431800"/>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2987824" y="5013424"/>
            <a:ext cx="431800" cy="431800"/>
          </a:xfrm>
          <a:prstGeom prst="smileyFace">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1763688" y="5301208"/>
            <a:ext cx="431800" cy="433388"/>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1835696" y="4509120"/>
            <a:ext cx="431800" cy="431800"/>
          </a:xfrm>
          <a:prstGeom prst="smileyFace">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3059832" y="5589488"/>
            <a:ext cx="431800" cy="4318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2051050" y="2060575"/>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2699792" y="2492896"/>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1403350" y="2133600"/>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2051720" y="2708920"/>
            <a:ext cx="431800" cy="431800"/>
          </a:xfrm>
          <a:prstGeom prst="smileyFace">
            <a:avLst/>
          </a:prstGeom>
          <a:solidFill>
            <a:srgbClr val="99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2987824" y="1556792"/>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1979712" y="155679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2627784" y="1988840"/>
            <a:ext cx="431800" cy="431800"/>
          </a:xfrm>
          <a:prstGeom prst="smileyFace">
            <a:avLst/>
          </a:prstGeom>
          <a:solidFill>
            <a:srgbClr val="C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TextBox 8"/>
          <p:cNvSpPr txBox="1">
            <a:spLocks noChangeArrowheads="1"/>
          </p:cNvSpPr>
          <p:nvPr/>
        </p:nvSpPr>
        <p:spPr bwMode="auto">
          <a:xfrm>
            <a:off x="1547663" y="64237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28" name="TextBox 27"/>
          <p:cNvSpPr txBox="1"/>
          <p:nvPr/>
        </p:nvSpPr>
        <p:spPr>
          <a:xfrm>
            <a:off x="5508104" y="188640"/>
            <a:ext cx="3200400"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HkkbZ</a:t>
            </a:r>
            <a:r>
              <a:rPr lang="en-US" sz="2800" b="1" dirty="0" smtClean="0">
                <a:solidFill>
                  <a:srgbClr val="FF0000"/>
                </a:solidFill>
                <a:latin typeface="DevLys 010" pitchFamily="2" charset="0"/>
              </a:rPr>
              <a:t> o </a:t>
            </a:r>
            <a:r>
              <a:rPr lang="en-US" sz="2800" b="1" dirty="0" err="1" smtClean="0">
                <a:solidFill>
                  <a:srgbClr val="FF0000"/>
                </a:solidFill>
                <a:latin typeface="DevLys 010" pitchFamily="2" charset="0"/>
              </a:rPr>
              <a:t>cgu</a:t>
            </a:r>
            <a:r>
              <a:rPr lang="en-US" sz="2800" b="1" dirty="0" smtClean="0">
                <a:solidFill>
                  <a:srgbClr val="FF0000"/>
                </a:solidFill>
                <a:latin typeface="DevLys 010" pitchFamily="2" charset="0"/>
              </a:rPr>
              <a:t> </a:t>
            </a:r>
            <a:endParaRPr lang="en-CA" sz="2800" dirty="0"/>
          </a:p>
        </p:txBody>
      </p:sp>
      <p:sp>
        <p:nvSpPr>
          <p:cNvPr id="30" name="Title 1"/>
          <p:cNvSpPr txBox="1">
            <a:spLocks/>
          </p:cNvSpPr>
          <p:nvPr/>
        </p:nvSpPr>
        <p:spPr bwMode="auto">
          <a:xfrm>
            <a:off x="5076502" y="3150096"/>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a:t>
            </a:r>
            <a:r>
              <a:rPr lang="en-US" sz="2800" b="1" noProof="0" dirty="0" smtClean="0">
                <a:latin typeface="DevLys 010" pitchFamily="2" charset="0"/>
              </a:rPr>
              <a:t> </a:t>
            </a:r>
            <a:r>
              <a:rPr lang="en-US" sz="2800" b="1" noProof="0" dirty="0" err="1" smtClean="0">
                <a:latin typeface="DevLys 010" pitchFamily="2" charset="0"/>
              </a:rPr>
              <a:t>eSa</a:t>
            </a:r>
            <a:r>
              <a:rPr lang="en-US" sz="2800" b="1" noProof="0" dirty="0" smtClean="0">
                <a:latin typeface="DevLys 010" pitchFamily="2" charset="0"/>
              </a:rPr>
              <a:t> </a:t>
            </a:r>
            <a:r>
              <a:rPr lang="en-US" sz="2800" b="1" noProof="0" dirty="0" err="1" smtClean="0">
                <a:latin typeface="DevLys 010" pitchFamily="2" charset="0"/>
              </a:rPr>
              <a:t>rqe</a:t>
            </a:r>
            <a:r>
              <a:rPr lang="en-US" sz="2800" b="1" noProof="0" dirty="0" smtClean="0">
                <a:latin typeface="DevLys 010" pitchFamily="2" charset="0"/>
              </a:rPr>
              <a:t> </a:t>
            </a:r>
            <a:r>
              <a:rPr lang="en-US" sz="2800" b="1" noProof="0" dirty="0" err="1" smtClean="0">
                <a:latin typeface="DevLys 010" pitchFamily="2" charset="0"/>
              </a:rPr>
              <a:t>ls</a:t>
            </a:r>
            <a:r>
              <a:rPr lang="en-US" sz="2800" b="1" noProof="0" dirty="0" smtClean="0">
                <a:latin typeface="DevLys 010" pitchFamily="2" charset="0"/>
              </a:rPr>
              <a:t> </a:t>
            </a:r>
            <a:r>
              <a:rPr lang="en-US" sz="2800" b="1" noProof="0" dirty="0" err="1" smtClean="0">
                <a:latin typeface="DevLys 010" pitchFamily="2" charset="0"/>
              </a:rPr>
              <a:t>fQcs</a:t>
            </a:r>
            <a:r>
              <a:rPr lang="en-US" sz="2800" b="1" noProof="0" dirty="0" smtClean="0">
                <a:latin typeface="DevLys 010" pitchFamily="2" charset="0"/>
              </a:rPr>
              <a:t> </a:t>
            </a:r>
            <a:r>
              <a:rPr lang="en-US" sz="2800" b="1" noProof="0" dirty="0" err="1" smtClean="0">
                <a:latin typeface="DevLys 010" pitchFamily="2" charset="0"/>
              </a:rPr>
              <a:t>ds</a:t>
            </a:r>
            <a:r>
              <a:rPr lang="en-US" sz="2800" b="1" noProof="0" dirty="0" smtClean="0">
                <a:latin typeface="DevLys 010" pitchFamily="2" charset="0"/>
              </a:rPr>
              <a:t> </a:t>
            </a:r>
            <a:r>
              <a:rPr lang="en-US" sz="2800" b="1" noProof="0" dirty="0" err="1" smtClean="0">
                <a:latin typeface="DevLys 010" pitchFamily="2" charset="0"/>
              </a:rPr>
              <a:t>fy</a:t>
            </a:r>
            <a:r>
              <a:rPr lang="en-US" sz="2800" b="1" noProof="0" dirty="0" smtClean="0">
                <a:latin typeface="DevLys 010" pitchFamily="2" charset="0"/>
              </a:rPr>
              <a:t>, </a:t>
            </a:r>
            <a:r>
              <a:rPr lang="en-US" sz="2800" b="1" noProof="0" dirty="0" err="1" smtClean="0">
                <a:latin typeface="DevLys 010" pitchFamily="2" charset="0"/>
              </a:rPr>
              <a:t>tks</a:t>
            </a:r>
            <a:r>
              <a:rPr lang="en-US" sz="2800" b="1" noProof="0" dirty="0" smtClean="0">
                <a:latin typeface="DevLys 010" pitchFamily="2" charset="0"/>
              </a:rPr>
              <a:t> </a:t>
            </a:r>
            <a:r>
              <a:rPr lang="en-US" sz="2800" b="1" noProof="0" dirty="0" err="1" smtClean="0">
                <a:latin typeface="DevLys 010" pitchFamily="2" charset="0"/>
              </a:rPr>
              <a:t>gekjh</a:t>
            </a:r>
            <a:r>
              <a:rPr lang="en-US" sz="2800" b="1" noProof="0" dirty="0" smtClean="0">
                <a:latin typeface="DevLys 010" pitchFamily="2" charset="0"/>
              </a:rPr>
              <a:t> </a:t>
            </a:r>
            <a:r>
              <a:rPr lang="en-US" sz="2800" b="1" noProof="0" dirty="0" err="1" smtClean="0">
                <a:latin typeface="DevLys 010" pitchFamily="2" charset="0"/>
              </a:rPr>
              <a:t>cfgu</a:t>
            </a:r>
            <a:r>
              <a:rPr lang="en-US" sz="2800" b="1" noProof="0" dirty="0" smtClean="0">
                <a:latin typeface="DevLys 010" pitchFamily="2" charset="0"/>
              </a:rPr>
              <a:t> </a:t>
            </a:r>
            <a:r>
              <a:rPr lang="en-US" sz="2800" b="1" noProof="0" dirty="0" err="1" smtClean="0">
                <a:latin typeface="DevLys 010" pitchFamily="2" charset="0"/>
              </a:rPr>
              <a:t>gS</a:t>
            </a:r>
            <a:r>
              <a:rPr lang="en-US" sz="2800" b="1" dirty="0" smtClean="0">
                <a:latin typeface="DevLys 010" pitchFamily="2" charset="0"/>
              </a:rPr>
              <a:t>]</a:t>
            </a:r>
            <a:r>
              <a:rPr lang="en-US" sz="2800" b="1" dirty="0" err="1" smtClean="0">
                <a:latin typeface="DevLys 010" pitchFamily="2" charset="0"/>
              </a:rPr>
              <a:t>fourh</a:t>
            </a:r>
            <a:r>
              <a:rPr lang="en-US" sz="2800" b="1" dirty="0" smtClean="0">
                <a:latin typeface="DevLys 010" pitchFamily="2" charset="0"/>
              </a:rPr>
              <a:t> </a:t>
            </a:r>
            <a:r>
              <a:rPr lang="en-US" sz="2800" b="1" dirty="0" err="1" smtClean="0">
                <a:latin typeface="DevLys 010" pitchFamily="2" charset="0"/>
              </a:rPr>
              <a:t>djrk</a:t>
            </a:r>
            <a:r>
              <a:rPr lang="en-US" sz="2800" b="1" dirty="0" smtClean="0">
                <a:latin typeface="DevLys 010" pitchFamily="2" charset="0"/>
              </a:rPr>
              <a:t> </a:t>
            </a:r>
            <a:r>
              <a:rPr lang="en-US" sz="2800" b="1" dirty="0" err="1" smtClean="0">
                <a:latin typeface="DevLys 010" pitchFamily="2" charset="0"/>
              </a:rPr>
              <a:t>gw</a:t>
            </a:r>
            <a:r>
              <a:rPr lang="en-US" sz="2800" b="1" dirty="0" smtClean="0">
                <a:latin typeface="DevLys 010" pitchFamily="2" charset="0"/>
              </a:rPr>
              <a:t>¡ </a:t>
            </a:r>
            <a:r>
              <a:rPr lang="en-CA" sz="2800" b="1" dirty="0" smtClean="0">
                <a:latin typeface="Calibri" pitchFamily="34" charset="0"/>
                <a:cs typeface="Calibri" pitchFamily="34" charset="0"/>
              </a:rPr>
              <a:t>” </a:t>
            </a:r>
            <a:r>
              <a:rPr lang="en-US" sz="2800" b="1" dirty="0" err="1" smtClean="0">
                <a:latin typeface="DevLys 010" pitchFamily="2" charset="0"/>
              </a:rPr>
              <a:t>jksfe;ksa</a:t>
            </a:r>
            <a:r>
              <a:rPr lang="en-US" sz="2800" b="1" dirty="0" smtClean="0">
                <a:latin typeface="DevLys 010" pitchFamily="2" charset="0"/>
              </a:rPr>
              <a:t> 16%1</a:t>
            </a:r>
            <a:endParaRPr lang="en-CA" sz="2800" b="1" dirty="0" smtClean="0">
              <a:latin typeface="Calibri" pitchFamily="34" charset="0"/>
              <a:cs typeface="Calibri" pitchFamily="34" charset="0"/>
            </a:endParaRP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a:t>
            </a:r>
            <a:r>
              <a:rPr lang="en-US" sz="2800" b="1" dirty="0" err="1" smtClean="0">
                <a:latin typeface="DevLys 010" pitchFamily="2" charset="0"/>
              </a:rPr>
              <a:t>muds</a:t>
            </a:r>
            <a:r>
              <a:rPr lang="en-US" sz="2800" b="1" dirty="0" smtClean="0">
                <a:latin typeface="DevLys 010" pitchFamily="2" charset="0"/>
              </a:rPr>
              <a:t> </a:t>
            </a:r>
            <a:r>
              <a:rPr lang="en-US" sz="2800" b="1" dirty="0" err="1" smtClean="0">
                <a:latin typeface="DevLys 010" pitchFamily="2" charset="0"/>
              </a:rPr>
              <a:t>lkFk</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HkkbZ;ksa</a:t>
            </a:r>
            <a:r>
              <a:rPr lang="en-US" sz="2800" b="1" dirty="0" smtClean="0">
                <a:latin typeface="DevLys 010" pitchFamily="2" charset="0"/>
              </a:rPr>
              <a:t> </a:t>
            </a:r>
            <a:r>
              <a:rPr lang="en-US" sz="2800" b="1" dirty="0" err="1" smtClean="0">
                <a:latin typeface="DevLys 010" pitchFamily="2" charset="0"/>
              </a:rPr>
              <a:t>dks</a:t>
            </a:r>
            <a:r>
              <a:rPr lang="en-US" sz="2800" b="1" dirty="0" smtClean="0">
                <a:latin typeface="DevLys 010" pitchFamily="2" charset="0"/>
              </a:rPr>
              <a:t> </a:t>
            </a:r>
            <a:r>
              <a:rPr lang="en-US" sz="2800" b="1" dirty="0" err="1" smtClean="0">
                <a:latin typeface="DevLys 010" pitchFamily="2" charset="0"/>
              </a:rPr>
              <a:t>esjk</a:t>
            </a:r>
            <a:r>
              <a:rPr lang="en-US" sz="2800" b="1" dirty="0" smtClean="0">
                <a:latin typeface="DevLys 010" pitchFamily="2" charset="0"/>
              </a:rPr>
              <a:t> </a:t>
            </a:r>
            <a:r>
              <a:rPr lang="en-US" sz="2800" b="1" dirty="0" err="1" smtClean="0">
                <a:latin typeface="DevLys 010" pitchFamily="2" charset="0"/>
              </a:rPr>
              <a:t>ueLdkj</a:t>
            </a:r>
            <a:r>
              <a:rPr lang="en-US" sz="2800" b="1" dirty="0" smtClean="0">
                <a:latin typeface="DevLys 010" pitchFamily="2" charset="0"/>
              </a:rPr>
              <a:t> </a:t>
            </a:r>
            <a:r>
              <a:rPr lang="en-US" sz="2800" b="1" dirty="0" err="1" smtClean="0">
                <a:latin typeface="DevLys 010" pitchFamily="2" charset="0"/>
              </a:rPr>
              <a:t>dguk</a:t>
            </a:r>
            <a:r>
              <a:rPr lang="en-US" sz="2800" b="1" dirty="0" smtClean="0">
                <a:latin typeface="DevLys 010" pitchFamily="2" charset="0"/>
              </a:rPr>
              <a:t> </a:t>
            </a:r>
            <a:r>
              <a:rPr lang="en-CA" sz="2800" b="1" dirty="0" smtClean="0">
                <a:latin typeface="Calibri" pitchFamily="34" charset="0"/>
                <a:cs typeface="Calibri" pitchFamily="34" charset="0"/>
              </a:rPr>
              <a:t>” </a:t>
            </a:r>
            <a:endParaRPr lang="en-US" sz="2800" b="1" dirty="0" smtClean="0">
              <a:latin typeface="DevLys 010" pitchFamily="2" charset="0"/>
            </a:endParaRPr>
          </a:p>
          <a:p>
            <a:pPr algn="ctr"/>
            <a:r>
              <a:rPr lang="en-US" sz="2800" b="1" dirty="0" smtClean="0">
                <a:latin typeface="DevLys 010" pitchFamily="2" charset="0"/>
              </a:rPr>
              <a:t> </a:t>
            </a:r>
            <a:r>
              <a:rPr lang="en-US" sz="2800" b="1" dirty="0" err="1" smtClean="0">
                <a:latin typeface="DevLys 010" pitchFamily="2" charset="0"/>
              </a:rPr>
              <a:t>jksfe;ksa</a:t>
            </a:r>
            <a:r>
              <a:rPr lang="en-US" sz="2800" b="1" dirty="0" smtClean="0">
                <a:latin typeface="DevLys 010" pitchFamily="2" charset="0"/>
              </a:rPr>
              <a:t> </a:t>
            </a:r>
            <a:r>
              <a:rPr lang="en-CA" sz="2800" b="1" dirty="0" smtClean="0">
                <a:latin typeface="Calibri" pitchFamily="34" charset="0"/>
                <a:cs typeface="Calibri" pitchFamily="34" charset="0"/>
              </a:rPr>
              <a:t>16:14</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a:t>
            </a:r>
            <a:r>
              <a:rPr lang="en-US" sz="2800" b="1" dirty="0" smtClean="0">
                <a:latin typeface="DevLys 010" pitchFamily="2" charset="0"/>
              </a:rPr>
              <a:t> ;fn </a:t>
            </a:r>
            <a:r>
              <a:rPr lang="en-US" sz="2800" b="1" dirty="0" err="1" smtClean="0">
                <a:latin typeface="DevLys 010" pitchFamily="2" charset="0"/>
              </a:rPr>
              <a:t>dksbZ</a:t>
            </a:r>
            <a:r>
              <a:rPr lang="en-US" sz="2800" b="1" dirty="0" smtClean="0">
                <a:latin typeface="DevLys 010" pitchFamily="2" charset="0"/>
              </a:rPr>
              <a:t> </a:t>
            </a:r>
            <a:r>
              <a:rPr lang="en-US" sz="2800" b="1" dirty="0" err="1" smtClean="0">
                <a:latin typeface="DevLys 010" pitchFamily="2" charset="0"/>
              </a:rPr>
              <a:t>HkkbZ</a:t>
            </a:r>
            <a:r>
              <a:rPr lang="en-US" sz="2800" b="1" dirty="0" smtClean="0">
                <a:latin typeface="DevLys 010" pitchFamily="2" charset="0"/>
              </a:rPr>
              <a:t> ; </a:t>
            </a:r>
            <a:r>
              <a:rPr lang="en-US" sz="2800" b="1" dirty="0" err="1" smtClean="0">
                <a:latin typeface="DevLys 010" pitchFamily="2" charset="0"/>
              </a:rPr>
              <a:t>cfgu</a:t>
            </a:r>
            <a:r>
              <a:rPr lang="en-US" sz="2800" b="1" dirty="0" smtClean="0">
                <a:latin typeface="DevLys 010" pitchFamily="2" charset="0"/>
              </a:rPr>
              <a:t> </a:t>
            </a:r>
            <a:r>
              <a:rPr lang="en-US" sz="2800" b="1" dirty="0" err="1" smtClean="0">
                <a:latin typeface="DevLys 010" pitchFamily="2" charset="0"/>
              </a:rPr>
              <a:t>uaxs</a:t>
            </a:r>
            <a:r>
              <a:rPr lang="en-US" sz="2800" b="1" dirty="0" smtClean="0">
                <a:latin typeface="DevLys 010" pitchFamily="2" charset="0"/>
              </a:rPr>
              <a:t> </a:t>
            </a:r>
            <a:r>
              <a:rPr lang="en-US" sz="2800" b="1" dirty="0" err="1" smtClean="0">
                <a:latin typeface="DevLys 010" pitchFamily="2" charset="0"/>
              </a:rPr>
              <a:t>m?kkM+s</a:t>
            </a:r>
            <a:r>
              <a:rPr lang="en-US" sz="2800" b="1" dirty="0" smtClean="0">
                <a:latin typeface="DevLys 010" pitchFamily="2" charset="0"/>
              </a:rPr>
              <a:t> </a:t>
            </a:r>
            <a:r>
              <a:rPr lang="en-US" sz="2800" b="1" dirty="0" err="1" smtClean="0">
                <a:latin typeface="DevLys 010" pitchFamily="2" charset="0"/>
              </a:rPr>
              <a:t>gksa</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mUgsa</a:t>
            </a:r>
            <a:r>
              <a:rPr lang="en-US" sz="2800" b="1" dirty="0" smtClean="0">
                <a:latin typeface="DevLys 010" pitchFamily="2" charset="0"/>
              </a:rPr>
              <a:t> </a:t>
            </a:r>
            <a:r>
              <a:rPr lang="en-US" sz="2800" b="1" dirty="0" err="1" smtClean="0">
                <a:latin typeface="DevLys 010" pitchFamily="2" charset="0"/>
              </a:rPr>
              <a:t>izfrfnu</a:t>
            </a:r>
            <a:r>
              <a:rPr lang="en-US" sz="2800" b="1" dirty="0" smtClean="0">
                <a:latin typeface="DevLys 010" pitchFamily="2" charset="0"/>
              </a:rPr>
              <a:t> </a:t>
            </a:r>
            <a:r>
              <a:rPr lang="en-US" sz="2800" b="1" dirty="0" err="1" smtClean="0">
                <a:latin typeface="DevLys 010" pitchFamily="2" charset="0"/>
              </a:rPr>
              <a:t>Hkkstu</a:t>
            </a:r>
            <a:r>
              <a:rPr lang="en-US" sz="2800" b="1" dirty="0" smtClean="0">
                <a:latin typeface="DevLys 010" pitchFamily="2" charset="0"/>
              </a:rPr>
              <a:t> dh ?</a:t>
            </a:r>
            <a:r>
              <a:rPr lang="en-US" sz="2800" b="1" dirty="0" err="1" smtClean="0">
                <a:latin typeface="DevLys 010" pitchFamily="2" charset="0"/>
              </a:rPr>
              <a:t>kfV</a:t>
            </a:r>
            <a:r>
              <a:rPr lang="en-US" sz="2800" b="1" dirty="0" smtClean="0">
                <a:latin typeface="DevLys 010" pitchFamily="2" charset="0"/>
              </a:rPr>
              <a:t> </a:t>
            </a:r>
            <a:r>
              <a:rPr lang="en-US" sz="2800" b="1" dirty="0" err="1" smtClean="0">
                <a:latin typeface="DevLys 010" pitchFamily="2" charset="0"/>
              </a:rPr>
              <a:t>gksA</a:t>
            </a:r>
            <a:r>
              <a:rPr lang="en-CA" sz="2800" b="1" dirty="0" smtClean="0">
                <a:latin typeface="Calibri" pitchFamily="34" charset="0"/>
                <a:cs typeface="Calibri" pitchFamily="34" charset="0"/>
              </a:rPr>
              <a:t>”</a:t>
            </a:r>
          </a:p>
          <a:p>
            <a:pPr algn="ctr"/>
            <a:r>
              <a:rPr lang="en-US" sz="2800" b="1" dirty="0" smtClean="0">
                <a:latin typeface="DevLys 010" pitchFamily="2" charset="0"/>
              </a:rPr>
              <a:t>;</a:t>
            </a:r>
            <a:r>
              <a:rPr lang="en-US" sz="2800" b="1" dirty="0" err="1" smtClean="0">
                <a:latin typeface="DevLys 010" pitchFamily="2" charset="0"/>
              </a:rPr>
              <a:t>kdwc</a:t>
            </a:r>
            <a:r>
              <a:rPr lang="en-US" sz="2800" b="1" dirty="0" smtClean="0">
                <a:latin typeface="DevLys 010" pitchFamily="2" charset="0"/>
              </a:rPr>
              <a:t> 2%15</a:t>
            </a:r>
            <a:endParaRPr lang="en-CA" sz="2800" b="1" dirty="0" smtClean="0">
              <a:latin typeface="Calibri" pitchFamily="34" charset="0"/>
              <a:cs typeface="Calibri" pitchFamily="34" charset="0"/>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33" name="TextBox 32"/>
          <p:cNvSpPr txBox="1"/>
          <p:nvPr/>
        </p:nvSpPr>
        <p:spPr>
          <a:xfrm>
            <a:off x="323528" y="6444044"/>
            <a:ext cx="576064" cy="369332"/>
          </a:xfrm>
          <a:prstGeom prst="rect">
            <a:avLst/>
          </a:prstGeom>
          <a:noFill/>
        </p:spPr>
        <p:txBody>
          <a:bodyPr wrap="square" rtlCol="0">
            <a:spAutoFit/>
          </a:bodyPr>
          <a:lstStyle/>
          <a:p>
            <a:pPr algn="ctr"/>
            <a:r>
              <a:rPr lang="en-CA" dirty="0" smtClean="0"/>
              <a:t>73</a:t>
            </a:r>
            <a:endParaRPr lang="en-CA"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9900FF"/>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260350"/>
            <a:ext cx="7620000" cy="5715000"/>
          </a:xfrm>
          <a:prstGeom prst="rect">
            <a:avLst/>
          </a:prstGeom>
          <a:noFill/>
          <a:ln w="9525">
            <a:noFill/>
            <a:miter lim="800000"/>
            <a:headEnd/>
            <a:tailEnd/>
          </a:ln>
        </p:spPr>
      </p:pic>
      <p:sp>
        <p:nvSpPr>
          <p:cNvPr id="3" name="TextBox 2"/>
          <p:cNvSpPr txBox="1"/>
          <p:nvPr/>
        </p:nvSpPr>
        <p:spPr>
          <a:xfrm>
            <a:off x="683568" y="4941168"/>
            <a:ext cx="7632848" cy="1384995"/>
          </a:xfrm>
          <a:prstGeom prst="rect">
            <a:avLst/>
          </a:prstGeom>
          <a:solidFill>
            <a:srgbClr val="9900FF"/>
          </a:solidFill>
        </p:spPr>
        <p:txBody>
          <a:bodyPr wrap="square" rtlCol="0">
            <a:spAutoFit/>
          </a:bodyPr>
          <a:lstStyle/>
          <a:p>
            <a:pPr algn="ctr"/>
            <a:r>
              <a:rPr lang="en-CA" sz="2800" b="1" dirty="0" smtClean="0">
                <a:latin typeface="Calibri" pitchFamily="34" charset="0"/>
              </a:rPr>
              <a:t>“</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nk</a:t>
            </a:r>
            <a:r>
              <a:rPr lang="en-US" sz="2800" b="1" dirty="0" smtClean="0">
                <a:latin typeface="DevLys 010" pitchFamily="2" charset="0"/>
              </a:rPr>
              <a:t>[</a:t>
            </a:r>
            <a:r>
              <a:rPr lang="en-US" sz="2800" b="1" dirty="0" err="1" smtClean="0">
                <a:latin typeface="DevLys 010" pitchFamily="2" charset="0"/>
              </a:rPr>
              <a:t>kyrk</a:t>
            </a:r>
            <a:r>
              <a:rPr lang="en-US" sz="2800" b="1" dirty="0" smtClean="0">
                <a:latin typeface="DevLys 010" pitchFamily="2" charset="0"/>
              </a:rPr>
              <a:t> </a:t>
            </a:r>
            <a:r>
              <a:rPr lang="en-US" sz="2800" b="1" dirty="0" err="1" smtClean="0">
                <a:latin typeface="DevLys 010" pitchFamily="2" charset="0"/>
              </a:rPr>
              <a:t>gw</a:t>
            </a:r>
            <a:r>
              <a:rPr lang="en-US" sz="2800" b="1" dirty="0" smtClean="0">
                <a:latin typeface="DevLys 010" pitchFamily="2" charset="0"/>
              </a:rPr>
              <a:t>¡% </a:t>
            </a:r>
            <a:r>
              <a:rPr lang="en-US" sz="2800" b="1" dirty="0" err="1" smtClean="0">
                <a:latin typeface="DevLys 010" pitchFamily="2" charset="0"/>
              </a:rPr>
              <a:t>rqe</a:t>
            </a:r>
            <a:r>
              <a:rPr lang="en-US" sz="2800" b="1" dirty="0" smtClean="0">
                <a:latin typeface="DevLys 010" pitchFamily="2" charset="0"/>
              </a:rPr>
              <a:t> </a:t>
            </a:r>
            <a:r>
              <a:rPr lang="en-US" sz="2800" b="1" dirty="0" err="1" smtClean="0">
                <a:latin typeface="DevLys 010" pitchFamily="2" charset="0"/>
              </a:rPr>
              <a:t>Mkfy;k</a:t>
            </a:r>
            <a:r>
              <a:rPr lang="en-US" sz="2800" b="1" dirty="0" smtClean="0">
                <a:latin typeface="DevLys 010" pitchFamily="2" charset="0"/>
              </a:rPr>
              <a:t>¡ </a:t>
            </a:r>
            <a:r>
              <a:rPr lang="en-US" sz="2800" b="1" dirty="0" err="1" smtClean="0">
                <a:latin typeface="DevLys 010" pitchFamily="2" charset="0"/>
              </a:rPr>
              <a:t>gksA</a:t>
            </a:r>
            <a:r>
              <a:rPr lang="en-US" sz="2800" b="1" dirty="0" smtClean="0">
                <a:latin typeface="DevLys 010" pitchFamily="2" charset="0"/>
              </a:rPr>
              <a:t> </a:t>
            </a:r>
            <a:r>
              <a:rPr lang="en-US" sz="2800" b="1" dirty="0" err="1" smtClean="0">
                <a:latin typeface="DevLys 010" pitchFamily="2" charset="0"/>
              </a:rPr>
              <a:t>tks</a:t>
            </a:r>
            <a:r>
              <a:rPr lang="en-US" sz="2800" b="1" dirty="0" smtClean="0">
                <a:latin typeface="DevLys 010" pitchFamily="2" charset="0"/>
              </a:rPr>
              <a:t> </a:t>
            </a:r>
            <a:r>
              <a:rPr lang="en-US" sz="2800" b="1" dirty="0" err="1" smtClean="0">
                <a:latin typeface="DevLys 010" pitchFamily="2" charset="0"/>
              </a:rPr>
              <a:t>eq</a:t>
            </a:r>
            <a:r>
              <a:rPr lang="en-US" sz="2800" b="1" dirty="0" smtClean="0">
                <a:latin typeface="DevLys 010" pitchFamily="2" charset="0"/>
              </a:rPr>
              <a:t>&gt;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cuk</a:t>
            </a:r>
            <a:r>
              <a:rPr lang="en-US" sz="2800" b="1" dirty="0" smtClean="0">
                <a:latin typeface="DevLys 010" pitchFamily="2" charset="0"/>
              </a:rPr>
              <a:t> </a:t>
            </a:r>
            <a:r>
              <a:rPr lang="en-US" sz="2800" b="1" dirty="0" err="1" smtClean="0">
                <a:latin typeface="DevLys 010" pitchFamily="2" charset="0"/>
              </a:rPr>
              <a:t>jgrk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mlesa</a:t>
            </a:r>
            <a:r>
              <a:rPr lang="en-US" sz="2800" b="1" dirty="0" smtClean="0">
                <a:latin typeface="DevLys 010" pitchFamily="2" charset="0"/>
              </a:rPr>
              <a:t>] </a:t>
            </a:r>
            <a:r>
              <a:rPr lang="en-US" sz="2800" b="1" dirty="0" err="1" smtClean="0">
                <a:latin typeface="DevLys 010" pitchFamily="2" charset="0"/>
              </a:rPr>
              <a:t>og</a:t>
            </a:r>
            <a:r>
              <a:rPr lang="en-US" sz="2800" b="1" dirty="0" smtClean="0">
                <a:latin typeface="DevLys 010" pitchFamily="2" charset="0"/>
              </a:rPr>
              <a:t> </a:t>
            </a:r>
            <a:r>
              <a:rPr lang="en-US" sz="2800" b="1" dirty="0" err="1" smtClean="0">
                <a:latin typeface="DevLys 010" pitchFamily="2" charset="0"/>
              </a:rPr>
              <a:t>cgqr</a:t>
            </a:r>
            <a:r>
              <a:rPr lang="en-US" sz="2800" b="1" dirty="0" smtClean="0">
                <a:latin typeface="DevLys 010" pitchFamily="2" charset="0"/>
              </a:rPr>
              <a:t> </a:t>
            </a:r>
            <a:r>
              <a:rPr lang="en-US" sz="2800" b="1" dirty="0" err="1" smtClean="0">
                <a:latin typeface="DevLys 010" pitchFamily="2" charset="0"/>
              </a:rPr>
              <a:t>Qy</a:t>
            </a:r>
            <a:r>
              <a:rPr lang="en-US" sz="2800" b="1" dirty="0" smtClean="0">
                <a:latin typeface="DevLys 010" pitchFamily="2" charset="0"/>
              </a:rPr>
              <a:t> </a:t>
            </a:r>
            <a:r>
              <a:rPr lang="en-US" sz="2800" b="1" dirty="0" err="1" smtClean="0">
                <a:latin typeface="DevLys 010" pitchFamily="2" charset="0"/>
              </a:rPr>
              <a:t>Qyrk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D;ksafd</a:t>
            </a:r>
            <a:r>
              <a:rPr lang="en-US" sz="2800" b="1" dirty="0" smtClean="0">
                <a:latin typeface="DevLys 010" pitchFamily="2" charset="0"/>
              </a:rPr>
              <a:t> </a:t>
            </a:r>
            <a:r>
              <a:rPr lang="en-US" sz="2800" b="1" dirty="0" err="1" smtClean="0">
                <a:latin typeface="DevLys 010" pitchFamily="2" charset="0"/>
              </a:rPr>
              <a:t>eq</a:t>
            </a:r>
            <a:r>
              <a:rPr lang="en-US" sz="2800" b="1" dirty="0" smtClean="0">
                <a:latin typeface="DevLys 010" pitchFamily="2" charset="0"/>
              </a:rPr>
              <a:t>&gt; </a:t>
            </a:r>
            <a:r>
              <a:rPr lang="en-US" sz="2800" b="1" dirty="0" err="1" smtClean="0">
                <a:latin typeface="DevLys 010" pitchFamily="2" charset="0"/>
              </a:rPr>
              <a:t>ls</a:t>
            </a:r>
            <a:r>
              <a:rPr lang="en-US" sz="2800" b="1" dirty="0" smtClean="0">
                <a:latin typeface="DevLys 010" pitchFamily="2" charset="0"/>
              </a:rPr>
              <a:t> </a:t>
            </a:r>
            <a:r>
              <a:rPr lang="en-US" sz="2800" b="1" dirty="0" err="1" smtClean="0">
                <a:latin typeface="DevLys 010" pitchFamily="2" charset="0"/>
              </a:rPr>
              <a:t>vyx</a:t>
            </a:r>
            <a:r>
              <a:rPr lang="en-US" sz="2800" b="1" dirty="0" smtClean="0">
                <a:latin typeface="DevLys 010" pitchFamily="2" charset="0"/>
              </a:rPr>
              <a:t> </a:t>
            </a:r>
            <a:r>
              <a:rPr lang="en-US" sz="2800" b="1" dirty="0" err="1" smtClean="0">
                <a:latin typeface="DevLys 010" pitchFamily="2" charset="0"/>
              </a:rPr>
              <a:t>gksdj</a:t>
            </a:r>
            <a:r>
              <a:rPr lang="en-US" sz="2800" b="1" dirty="0" smtClean="0">
                <a:latin typeface="DevLys 010" pitchFamily="2" charset="0"/>
              </a:rPr>
              <a:t> </a:t>
            </a:r>
            <a:r>
              <a:rPr lang="en-US" sz="2800" b="1" dirty="0" err="1" smtClean="0">
                <a:latin typeface="DevLys 010" pitchFamily="2" charset="0"/>
              </a:rPr>
              <a:t>rqe</a:t>
            </a:r>
            <a:r>
              <a:rPr lang="en-US" sz="2800" b="1" dirty="0" smtClean="0">
                <a:latin typeface="DevLys 010" pitchFamily="2" charset="0"/>
              </a:rPr>
              <a:t> </a:t>
            </a:r>
            <a:r>
              <a:rPr lang="en-US" sz="2800" b="1" dirty="0" err="1" smtClean="0">
                <a:latin typeface="DevLys 010" pitchFamily="2" charset="0"/>
              </a:rPr>
              <a:t>dqN</a:t>
            </a:r>
            <a:r>
              <a:rPr lang="en-US" sz="2800" b="1" dirty="0" smtClean="0">
                <a:latin typeface="DevLys 010" pitchFamily="2" charset="0"/>
              </a:rPr>
              <a:t> </a:t>
            </a:r>
            <a:r>
              <a:rPr lang="en-US" sz="2800" b="1" dirty="0" err="1" smtClean="0">
                <a:latin typeface="DevLys 010" pitchFamily="2" charset="0"/>
              </a:rPr>
              <a:t>Hkh</a:t>
            </a:r>
            <a:r>
              <a:rPr lang="en-US" sz="2800" b="1" dirty="0" smtClean="0">
                <a:latin typeface="DevLys 010" pitchFamily="2" charset="0"/>
              </a:rPr>
              <a:t> </a:t>
            </a:r>
            <a:r>
              <a:rPr lang="en-US" sz="2800" b="1" dirty="0" err="1" smtClean="0">
                <a:latin typeface="DevLys 010" pitchFamily="2" charset="0"/>
              </a:rPr>
              <a:t>ugha</a:t>
            </a:r>
            <a:r>
              <a:rPr lang="en-US" sz="2800" b="1" dirty="0" smtClean="0">
                <a:latin typeface="DevLys 010" pitchFamily="2" charset="0"/>
              </a:rPr>
              <a:t> </a:t>
            </a:r>
            <a:r>
              <a:rPr lang="en-US" sz="2800" b="1" dirty="0" err="1" smtClean="0">
                <a:latin typeface="DevLys 010" pitchFamily="2" charset="0"/>
              </a:rPr>
              <a:t>dj</a:t>
            </a:r>
            <a:r>
              <a:rPr lang="en-US" sz="2800" b="1" dirty="0" smtClean="0">
                <a:latin typeface="DevLys 010" pitchFamily="2" charset="0"/>
              </a:rPr>
              <a:t> </a:t>
            </a:r>
            <a:r>
              <a:rPr lang="en-US" sz="2800" b="1" dirty="0" err="1" smtClean="0">
                <a:latin typeface="DevLys 010" pitchFamily="2" charset="0"/>
              </a:rPr>
              <a:t>ldrsA</a:t>
            </a:r>
            <a:r>
              <a:rPr lang="en-CA" sz="2800" b="1" dirty="0" smtClean="0">
                <a:latin typeface="Calibri" pitchFamily="34" charset="0"/>
              </a:rPr>
              <a:t>” </a:t>
            </a:r>
            <a:r>
              <a:rPr lang="en-US" sz="2800" b="1" dirty="0" smtClean="0">
                <a:latin typeface="DevLys 010" pitchFamily="2" charset="0"/>
              </a:rPr>
              <a:t>;</a:t>
            </a:r>
            <a:r>
              <a:rPr lang="en-US" sz="2800" b="1" dirty="0" err="1" smtClean="0">
                <a:latin typeface="DevLys 010" pitchFamily="2" charset="0"/>
              </a:rPr>
              <a:t>wgUuk</a:t>
            </a:r>
            <a:r>
              <a:rPr lang="en-US" sz="2800" b="1" dirty="0" smtClean="0">
                <a:latin typeface="DevLys 010" pitchFamily="2" charset="0"/>
              </a:rPr>
              <a:t> 15%5</a:t>
            </a:r>
            <a:endParaRPr lang="en-CA" sz="2800" b="1" dirty="0" smtClean="0">
              <a:latin typeface="Calibri" pitchFamily="34" charset="0"/>
            </a:endParaRPr>
          </a:p>
        </p:txBody>
      </p:sp>
      <p:sp>
        <p:nvSpPr>
          <p:cNvPr id="4" name="TextBox 3"/>
          <p:cNvSpPr txBox="1"/>
          <p:nvPr/>
        </p:nvSpPr>
        <p:spPr>
          <a:xfrm>
            <a:off x="3635896"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5" name="TextBox 4"/>
          <p:cNvSpPr txBox="1"/>
          <p:nvPr/>
        </p:nvSpPr>
        <p:spPr>
          <a:xfrm>
            <a:off x="1267544" y="241484"/>
            <a:ext cx="6400800"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gekjh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nk</a:t>
            </a:r>
            <a:r>
              <a:rPr lang="en-US" sz="2800" b="1" dirty="0" smtClean="0">
                <a:solidFill>
                  <a:srgbClr val="FF0000"/>
                </a:solidFill>
                <a:latin typeface="DevLys 010" pitchFamily="2" charset="0"/>
              </a:rPr>
              <a:t>[</a:t>
            </a:r>
            <a:r>
              <a:rPr lang="en-US" sz="2800" b="1" dirty="0" err="1" smtClean="0">
                <a:solidFill>
                  <a:srgbClr val="FF0000"/>
                </a:solidFill>
                <a:latin typeface="DevLys 010" pitchFamily="2" charset="0"/>
              </a:rPr>
              <a:t>kyrk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lkFk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tqM+h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gqbZ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Mkfy;ka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r>
              <a:rPr lang="en-US" sz="2800" b="1" dirty="0" smtClean="0">
                <a:solidFill>
                  <a:srgbClr val="FF0000"/>
                </a:solidFill>
                <a:latin typeface="DevLys 010" pitchFamily="2" charset="0"/>
              </a:rPr>
              <a:t> </a:t>
            </a:r>
            <a:endParaRPr lang="en-CA" sz="2800" b="1" dirty="0">
              <a:solidFill>
                <a:srgbClr val="FF0000"/>
              </a:solidFill>
              <a:latin typeface="Calibri" pitchFamily="34" charset="0"/>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9" name="TextBox 8"/>
          <p:cNvSpPr txBox="1"/>
          <p:nvPr/>
        </p:nvSpPr>
        <p:spPr>
          <a:xfrm>
            <a:off x="107504" y="6381328"/>
            <a:ext cx="576064" cy="369332"/>
          </a:xfrm>
          <a:prstGeom prst="rect">
            <a:avLst/>
          </a:prstGeom>
          <a:noFill/>
        </p:spPr>
        <p:txBody>
          <a:bodyPr wrap="square" rtlCol="0">
            <a:spAutoFit/>
          </a:bodyPr>
          <a:lstStyle/>
          <a:p>
            <a:pPr algn="ctr"/>
            <a:r>
              <a:rPr lang="en-CA" dirty="0" smtClean="0"/>
              <a:t>74</a:t>
            </a:r>
            <a:endParaRPr lang="en-CA"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40962" name="Picture 3" descr="C:\Users\Supernike\Pictures\Misc Pics\MC900444596.JPG"/>
          <p:cNvPicPr>
            <a:picLocks noChangeAspect="1" noChangeArrowheads="1"/>
          </p:cNvPicPr>
          <p:nvPr/>
        </p:nvPicPr>
        <p:blipFill>
          <a:blip r:embed="rId2" cstate="print"/>
          <a:srcRect/>
          <a:stretch>
            <a:fillRect/>
          </a:stretch>
        </p:blipFill>
        <p:spPr bwMode="auto">
          <a:xfrm>
            <a:off x="1692275" y="5135389"/>
            <a:ext cx="1295400" cy="1677987"/>
          </a:xfrm>
          <a:prstGeom prst="rect">
            <a:avLst/>
          </a:prstGeom>
          <a:noFill/>
          <a:ln w="9525">
            <a:noFill/>
            <a:miter lim="800000"/>
            <a:headEnd/>
            <a:tailEnd/>
          </a:ln>
        </p:spPr>
      </p:pic>
      <p:pic>
        <p:nvPicPr>
          <p:cNvPr id="40963" name="Picture 4" descr="C:\Users\Supernike\Pictures\Misc Pics\MC900444600.JPG"/>
          <p:cNvPicPr>
            <a:picLocks noChangeAspect="1" noChangeArrowheads="1"/>
          </p:cNvPicPr>
          <p:nvPr/>
        </p:nvPicPr>
        <p:blipFill>
          <a:blip r:embed="rId3" cstate="print"/>
          <a:srcRect/>
          <a:stretch>
            <a:fillRect/>
          </a:stretch>
        </p:blipFill>
        <p:spPr bwMode="auto">
          <a:xfrm>
            <a:off x="4643438" y="5135389"/>
            <a:ext cx="1296987" cy="1677987"/>
          </a:xfrm>
          <a:prstGeom prst="rect">
            <a:avLst/>
          </a:prstGeom>
          <a:noFill/>
          <a:ln w="9525">
            <a:noFill/>
            <a:miter lim="800000"/>
            <a:headEnd/>
            <a:tailEnd/>
          </a:ln>
        </p:spPr>
      </p:pic>
      <p:pic>
        <p:nvPicPr>
          <p:cNvPr id="40964" name="Picture 5" descr="C:\Users\Supernike\Pictures\Misc Pics\MC900444605.JPG"/>
          <p:cNvPicPr>
            <a:picLocks noChangeAspect="1" noChangeArrowheads="1"/>
          </p:cNvPicPr>
          <p:nvPr/>
        </p:nvPicPr>
        <p:blipFill>
          <a:blip r:embed="rId4" cstate="print"/>
          <a:srcRect/>
          <a:stretch>
            <a:fillRect/>
          </a:stretch>
        </p:blipFill>
        <p:spPr bwMode="auto">
          <a:xfrm>
            <a:off x="250825" y="5136976"/>
            <a:ext cx="1296988" cy="1676400"/>
          </a:xfrm>
          <a:prstGeom prst="rect">
            <a:avLst/>
          </a:prstGeom>
          <a:noFill/>
          <a:ln w="9525">
            <a:noFill/>
            <a:miter lim="800000"/>
            <a:headEnd/>
            <a:tailEnd/>
          </a:ln>
        </p:spPr>
      </p:pic>
      <p:pic>
        <p:nvPicPr>
          <p:cNvPr id="40965" name="Picture 6" descr="C:\Users\Supernike\Pictures\Misc Pics\MC900444615.JPG"/>
          <p:cNvPicPr>
            <a:picLocks noChangeAspect="1" noChangeArrowheads="1"/>
          </p:cNvPicPr>
          <p:nvPr/>
        </p:nvPicPr>
        <p:blipFill>
          <a:blip r:embed="rId5" cstate="print"/>
          <a:srcRect/>
          <a:stretch>
            <a:fillRect/>
          </a:stretch>
        </p:blipFill>
        <p:spPr bwMode="auto">
          <a:xfrm>
            <a:off x="3203575" y="5136976"/>
            <a:ext cx="1296988" cy="1676400"/>
          </a:xfrm>
          <a:prstGeom prst="rect">
            <a:avLst/>
          </a:prstGeom>
          <a:noFill/>
          <a:ln w="9525">
            <a:noFill/>
            <a:miter lim="800000"/>
            <a:headEnd/>
            <a:tailEnd/>
          </a:ln>
        </p:spPr>
      </p:pic>
      <p:pic>
        <p:nvPicPr>
          <p:cNvPr id="40966" name="Picture 7" descr="C:\Users\Supernike\Pictures\Misc Pics\MC900444623.JPG"/>
          <p:cNvPicPr>
            <a:picLocks noChangeAspect="1" noChangeArrowheads="1"/>
          </p:cNvPicPr>
          <p:nvPr/>
        </p:nvPicPr>
        <p:blipFill>
          <a:blip r:embed="rId6" cstate="print"/>
          <a:srcRect/>
          <a:stretch>
            <a:fillRect/>
          </a:stretch>
        </p:blipFill>
        <p:spPr bwMode="auto">
          <a:xfrm>
            <a:off x="6156325" y="5136976"/>
            <a:ext cx="1295400" cy="1676400"/>
          </a:xfrm>
          <a:prstGeom prst="rect">
            <a:avLst/>
          </a:prstGeom>
          <a:noFill/>
          <a:ln w="9525">
            <a:noFill/>
            <a:miter lim="800000"/>
            <a:headEnd/>
            <a:tailEnd/>
          </a:ln>
        </p:spPr>
      </p:pic>
      <p:pic>
        <p:nvPicPr>
          <p:cNvPr id="40967" name="Picture 8" descr="C:\Users\Supernike\Pictures\Misc Pics\MC900449069.JPG"/>
          <p:cNvPicPr>
            <a:picLocks noChangeAspect="1" noChangeArrowheads="1"/>
          </p:cNvPicPr>
          <p:nvPr/>
        </p:nvPicPr>
        <p:blipFill>
          <a:blip r:embed="rId7" cstate="print"/>
          <a:srcRect l="3265" t="29080" r="7848" b="7082"/>
          <a:stretch>
            <a:fillRect/>
          </a:stretch>
        </p:blipFill>
        <p:spPr bwMode="auto">
          <a:xfrm>
            <a:off x="1691680" y="0"/>
            <a:ext cx="5329237" cy="4175125"/>
          </a:xfrm>
          <a:prstGeom prst="rect">
            <a:avLst/>
          </a:prstGeom>
          <a:noFill/>
          <a:ln w="9525">
            <a:noFill/>
            <a:miter lim="800000"/>
            <a:headEnd/>
            <a:tailEnd/>
          </a:ln>
        </p:spPr>
      </p:pic>
      <p:pic>
        <p:nvPicPr>
          <p:cNvPr id="40968" name="Picture 9" descr="C:\Users\Supernike\Downloads\MC900444627.JPG"/>
          <p:cNvPicPr>
            <a:picLocks noChangeAspect="1" noChangeArrowheads="1"/>
          </p:cNvPicPr>
          <p:nvPr/>
        </p:nvPicPr>
        <p:blipFill>
          <a:blip r:embed="rId8" cstate="print"/>
          <a:srcRect/>
          <a:stretch>
            <a:fillRect/>
          </a:stretch>
        </p:blipFill>
        <p:spPr bwMode="auto">
          <a:xfrm>
            <a:off x="7667625" y="5136976"/>
            <a:ext cx="1296988" cy="1676400"/>
          </a:xfrm>
          <a:prstGeom prst="rect">
            <a:avLst/>
          </a:prstGeom>
          <a:noFill/>
          <a:ln w="9525">
            <a:noFill/>
            <a:miter lim="800000"/>
            <a:headEnd/>
            <a:tailEnd/>
          </a:ln>
        </p:spPr>
      </p:pic>
      <p:cxnSp>
        <p:nvCxnSpPr>
          <p:cNvPr id="12" name="Straight Arrow Connector 11"/>
          <p:cNvCxnSpPr/>
          <p:nvPr/>
        </p:nvCxnSpPr>
        <p:spPr>
          <a:xfrm rot="-900000" flipV="1">
            <a:off x="827088" y="4483968"/>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900000" flipV="1">
            <a:off x="219551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900000" flipH="1" flipV="1">
            <a:off x="7956550"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900000" flipH="1" flipV="1">
            <a:off x="6516688"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900000" flipV="1">
            <a:off x="3635375"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900000" flipH="1" flipV="1">
            <a:off x="514826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5" name="Title 1"/>
          <p:cNvSpPr>
            <a:spLocks noGrp="1"/>
          </p:cNvSpPr>
          <p:nvPr>
            <p:ph type="title"/>
          </p:nvPr>
        </p:nvSpPr>
        <p:spPr>
          <a:xfrm>
            <a:off x="35496" y="1412776"/>
            <a:ext cx="3707904" cy="1143000"/>
          </a:xfrm>
        </p:spPr>
        <p:txBody>
          <a:bodyPr>
            <a:noAutofit/>
          </a:bodyPr>
          <a:lstStyle/>
          <a:p>
            <a:r>
              <a:rPr lang="en-CA" sz="2800" b="1" dirty="0" smtClean="0">
                <a:solidFill>
                  <a:schemeClr val="bg1"/>
                </a:solidFill>
                <a:latin typeface="Calibri" pitchFamily="34" charset="0"/>
              </a:rPr>
              <a:t>“</a:t>
            </a:r>
            <a:r>
              <a:rPr lang="en-US" sz="2800" dirty="0" err="1" smtClean="0">
                <a:solidFill>
                  <a:schemeClr val="bg1"/>
                </a:solidFill>
                <a:latin typeface="DevLys 010" pitchFamily="2" charset="0"/>
              </a:rPr>
              <a:t>ij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rqe</a:t>
            </a:r>
            <a:r>
              <a:rPr lang="en-US" sz="2800" dirty="0" smtClean="0">
                <a:solidFill>
                  <a:schemeClr val="bg1"/>
                </a:solidFill>
                <a:latin typeface="DevLys 010" pitchFamily="2" charset="0"/>
              </a:rPr>
              <a:t> ,d </a:t>
            </a:r>
            <a:r>
              <a:rPr lang="en-US" sz="2800" dirty="0" err="1" smtClean="0">
                <a:solidFill>
                  <a:schemeClr val="bg1"/>
                </a:solidFill>
                <a:latin typeface="DevLys 010" pitchFamily="2" charset="0"/>
              </a:rPr>
              <a:t>pquk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gqvk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oa’k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jkt</a:t>
            </a:r>
            <a:r>
              <a:rPr lang="en-US" sz="2800" dirty="0" smtClean="0">
                <a:solidFill>
                  <a:schemeClr val="bg1"/>
                </a:solidFill>
                <a:latin typeface="DevLys 010" pitchFamily="2" charset="0"/>
              </a:rPr>
              <a:t> in/</a:t>
            </a:r>
            <a:r>
              <a:rPr lang="en-US" sz="2800" dirty="0" err="1" smtClean="0">
                <a:solidFill>
                  <a:schemeClr val="bg1"/>
                </a:solidFill>
                <a:latin typeface="DevLys 010" pitchFamily="2" charset="0"/>
              </a:rPr>
              <a:t>kkjh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ktdksa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lekt</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ifo</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yksx</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ijes’oj</a:t>
            </a:r>
            <a:r>
              <a:rPr lang="en-US" sz="2800" dirty="0" smtClean="0">
                <a:solidFill>
                  <a:schemeClr val="bg1"/>
                </a:solidFill>
                <a:latin typeface="DevLys 010" pitchFamily="2" charset="0"/>
              </a:rPr>
              <a:t> dh </a:t>
            </a:r>
            <a:r>
              <a:rPr lang="en-US" sz="2800" dirty="0" err="1" smtClean="0">
                <a:solidFill>
                  <a:schemeClr val="bg1"/>
                </a:solidFill>
                <a:latin typeface="DevLys 010" pitchFamily="2" charset="0"/>
              </a:rPr>
              <a:t>fut</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iztk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gks</a:t>
            </a:r>
            <a:r>
              <a:rPr lang="en-US" sz="2800" dirty="0" smtClean="0">
                <a:solidFill>
                  <a:schemeClr val="bg1"/>
                </a:solidFill>
                <a:latin typeface="DevLys 010" pitchFamily="2" charset="0"/>
              </a:rPr>
              <a:t>-----</a:t>
            </a:r>
            <a:r>
              <a:rPr lang="en-US" sz="2800" dirty="0" err="1" smtClean="0">
                <a:solidFill>
                  <a:schemeClr val="bg1"/>
                </a:solidFill>
                <a:latin typeface="DevLys 010" pitchFamily="2" charset="0"/>
              </a:rPr>
              <a:t>rqe</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igys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rks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dqN</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Hkh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ugha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Fks</a:t>
            </a:r>
            <a:r>
              <a:rPr lang="en-US" sz="2800" dirty="0" smtClean="0">
                <a:solidFill>
                  <a:schemeClr val="bg1"/>
                </a:solidFill>
                <a:latin typeface="DevLys 010" pitchFamily="2" charset="0"/>
              </a:rPr>
              <a:t> j </a:t>
            </a:r>
            <a:r>
              <a:rPr lang="en-US" sz="2800" dirty="0" err="1" smtClean="0">
                <a:solidFill>
                  <a:schemeClr val="bg1"/>
                </a:solidFill>
                <a:latin typeface="DevLys 010" pitchFamily="2" charset="0"/>
              </a:rPr>
              <a:t>vc</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ijes’oj</a:t>
            </a:r>
            <a:r>
              <a:rPr lang="en-US" sz="2800" dirty="0" smtClean="0">
                <a:solidFill>
                  <a:schemeClr val="bg1"/>
                </a:solidFill>
                <a:latin typeface="DevLys 010" pitchFamily="2" charset="0"/>
              </a:rPr>
              <a:t> dh </a:t>
            </a:r>
            <a:r>
              <a:rPr lang="en-US" sz="2800" dirty="0" err="1" smtClean="0">
                <a:solidFill>
                  <a:schemeClr val="bg1"/>
                </a:solidFill>
                <a:latin typeface="DevLys 010" pitchFamily="2" charset="0"/>
              </a:rPr>
              <a:t>iztk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gks</a:t>
            </a:r>
            <a:r>
              <a:rPr lang="en-US" sz="2800" dirty="0" smtClean="0">
                <a:solidFill>
                  <a:schemeClr val="bg1"/>
                </a:solidFill>
                <a:latin typeface="DevLys 010" pitchFamily="2" charset="0"/>
              </a:rPr>
              <a:t> </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US" sz="2800" dirty="0" smtClean="0">
                <a:solidFill>
                  <a:schemeClr val="bg1"/>
                </a:solidFill>
                <a:latin typeface="DevLys 010" pitchFamily="2" charset="0"/>
              </a:rPr>
              <a:t>1 </a:t>
            </a:r>
            <a:r>
              <a:rPr lang="en-US" sz="2800" dirty="0" err="1" smtClean="0">
                <a:solidFill>
                  <a:schemeClr val="bg1"/>
                </a:solidFill>
                <a:latin typeface="DevLys 010" pitchFamily="2" charset="0"/>
              </a:rPr>
              <a:t>irjl</a:t>
            </a:r>
            <a:r>
              <a:rPr lang="en-US" sz="2800" dirty="0" smtClean="0">
                <a:solidFill>
                  <a:schemeClr val="bg1"/>
                </a:solidFill>
                <a:latin typeface="DevLys 010" pitchFamily="2" charset="0"/>
              </a:rPr>
              <a:t> 2%9&amp;10</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sz="2800" b="1" dirty="0" smtClean="0">
              <a:solidFill>
                <a:schemeClr val="bg1"/>
              </a:solidFill>
              <a:latin typeface="Calibri" pitchFamily="34" charset="0"/>
            </a:endParaRPr>
          </a:p>
        </p:txBody>
      </p:sp>
      <p:sp>
        <p:nvSpPr>
          <p:cNvPr id="23" name="Rectangle 22"/>
          <p:cNvSpPr/>
          <p:nvPr/>
        </p:nvSpPr>
        <p:spPr>
          <a:xfrm>
            <a:off x="5076825" y="836613"/>
            <a:ext cx="142875" cy="10080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4679950" y="989013"/>
            <a:ext cx="936625" cy="1444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Title 1"/>
          <p:cNvSpPr txBox="1">
            <a:spLocks/>
          </p:cNvSpPr>
          <p:nvPr/>
        </p:nvSpPr>
        <p:spPr>
          <a:xfrm>
            <a:off x="6876256" y="44624"/>
            <a:ext cx="2304256" cy="2592288"/>
          </a:xfrm>
          <a:prstGeom prst="rect">
            <a:avLst/>
          </a:prstGeom>
          <a:solidFill>
            <a:schemeClr val="tx1"/>
          </a:solidFill>
        </p:spPr>
        <p:txBody>
          <a:bodyPr vert="horz" lIns="91440" tIns="45720" rIns="91440" bIns="45720" rtlCol="0" anchor="ctr">
            <a:noAutofit/>
          </a:bodyPr>
          <a:lstStyle/>
          <a:p>
            <a:pPr algn="ctr"/>
            <a:r>
              <a:rPr lang="en-US" sz="2800" b="1" dirty="0" err="1" smtClean="0">
                <a:solidFill>
                  <a:srgbClr val="FF0000"/>
                </a:solidFill>
                <a:latin typeface="DevLys 010" pitchFamily="2" charset="0"/>
              </a:rPr>
              <a:t>Pkquk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gqvk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oa’k</a:t>
            </a:r>
            <a:endParaRPr lang="en-US" sz="2800" b="1" dirty="0" smtClean="0">
              <a:solidFill>
                <a:srgbClr val="FF0000"/>
              </a:solidFill>
              <a:latin typeface="DevLys 010" pitchFamily="2" charset="0"/>
            </a:endParaRPr>
          </a:p>
          <a:p>
            <a:pPr algn="ctr"/>
            <a:r>
              <a:rPr lang="en-US" sz="2800" b="1" dirty="0" err="1" smtClean="0">
                <a:solidFill>
                  <a:srgbClr val="FF0000"/>
                </a:solidFill>
                <a:latin typeface="DevLys 010" pitchFamily="2" charset="0"/>
              </a:rPr>
              <a:t>jkt</a:t>
            </a:r>
            <a:r>
              <a:rPr lang="en-US" sz="2800" b="1" dirty="0" smtClean="0">
                <a:solidFill>
                  <a:srgbClr val="FF0000"/>
                </a:solidFill>
                <a:latin typeface="DevLys 010" pitchFamily="2" charset="0"/>
              </a:rPr>
              <a:t> in/</a:t>
            </a:r>
            <a:r>
              <a:rPr lang="en-US" sz="2800" b="1" dirty="0" err="1" smtClean="0">
                <a:solidFill>
                  <a:srgbClr val="FF0000"/>
                </a:solidFill>
                <a:latin typeface="DevLys 010" pitchFamily="2" charset="0"/>
              </a:rPr>
              <a:t>kkjh</a:t>
            </a:r>
            <a:r>
              <a:rPr lang="en-US" sz="2800" b="1" dirty="0" smtClean="0">
                <a:solidFill>
                  <a:srgbClr val="FF0000"/>
                </a:solidFill>
                <a:latin typeface="DevLys 010" pitchFamily="2" charset="0"/>
              </a:rPr>
              <a:t> ]</a:t>
            </a:r>
          </a:p>
          <a:p>
            <a:pPr algn="ctr"/>
            <a:r>
              <a:rPr lang="en-US" sz="2800" b="1" dirty="0" smtClean="0">
                <a:solidFill>
                  <a:srgbClr val="FF0000"/>
                </a:solidFill>
                <a:latin typeface="DevLys 010" pitchFamily="2" charset="0"/>
              </a:rPr>
              <a:t>;</a:t>
            </a:r>
            <a:r>
              <a:rPr lang="en-US" sz="2800" b="1" dirty="0" err="1" smtClean="0">
                <a:solidFill>
                  <a:srgbClr val="FF0000"/>
                </a:solidFill>
                <a:latin typeface="DevLys 010" pitchFamily="2" charset="0"/>
              </a:rPr>
              <a:t>ktdksa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lekt</a:t>
            </a:r>
            <a:r>
              <a:rPr lang="en-US" sz="2800" b="1" dirty="0" smtClean="0">
                <a:solidFill>
                  <a:srgbClr val="FF0000"/>
                </a:solidFill>
                <a:latin typeface="DevLys 010" pitchFamily="2" charset="0"/>
              </a:rPr>
              <a:t>]</a:t>
            </a:r>
          </a:p>
          <a:p>
            <a:pPr algn="ctr"/>
            <a:r>
              <a:rPr lang="en-US" sz="2800" b="1" dirty="0" err="1" smtClean="0">
                <a:solidFill>
                  <a:srgbClr val="FF0000"/>
                </a:solidFill>
                <a:latin typeface="DevLys 010" pitchFamily="2" charset="0"/>
              </a:rPr>
              <a:t>ifo</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yksx</a:t>
            </a:r>
            <a:r>
              <a:rPr lang="en-US" sz="2800" b="1" dirty="0" smtClean="0">
                <a:solidFill>
                  <a:srgbClr val="FF0000"/>
                </a:solidFill>
                <a:latin typeface="DevLys 010" pitchFamily="2" charset="0"/>
              </a:rPr>
              <a:t>] </a:t>
            </a:r>
          </a:p>
          <a:p>
            <a:pPr algn="ct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p>
          <a:p>
            <a:pPr algn="ctr"/>
            <a:r>
              <a:rPr lang="en-US" sz="2800" b="1" dirty="0" err="1" smtClean="0">
                <a:solidFill>
                  <a:srgbClr val="FF0000"/>
                </a:solidFill>
                <a:latin typeface="DevLys 010" pitchFamily="2" charset="0"/>
              </a:rPr>
              <a:t>fut</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iztk</a:t>
            </a:r>
            <a:endPar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endParaRPr>
          </a:p>
        </p:txBody>
      </p:sp>
      <p:sp>
        <p:nvSpPr>
          <p:cNvPr id="25" name="TextBox 24"/>
          <p:cNvSpPr txBox="1"/>
          <p:nvPr/>
        </p:nvSpPr>
        <p:spPr>
          <a:xfrm>
            <a:off x="1691680" y="3789040"/>
            <a:ext cx="2160240" cy="338554"/>
          </a:xfrm>
          <a:prstGeom prst="rect">
            <a:avLst/>
          </a:prstGeom>
          <a:noFill/>
        </p:spPr>
        <p:txBody>
          <a:bodyPr wrap="square" rtlCol="0">
            <a:spAutoFit/>
          </a:bodyPr>
          <a:lstStyle/>
          <a:p>
            <a:pPr algn="ctr"/>
            <a:r>
              <a:rPr lang="en-CA" sz="800" dirty="0" smtClean="0">
                <a:solidFill>
                  <a:schemeClr val="tx1">
                    <a:lumMod val="50000"/>
                  </a:schemeClr>
                </a:solidFill>
              </a:rPr>
              <a:t>Microsoft clip art © 2013  </a:t>
            </a:r>
          </a:p>
          <a:p>
            <a:pPr algn="ctr"/>
            <a:r>
              <a:rPr lang="en-CA" sz="800" dirty="0" smtClean="0">
                <a:solidFill>
                  <a:schemeClr val="tx1">
                    <a:lumMod val="50000"/>
                  </a:schemeClr>
                </a:solidFill>
              </a:rPr>
              <a:t>Microsoft Corporation. </a:t>
            </a:r>
            <a:endParaRPr lang="en-CA" sz="800" dirty="0">
              <a:solidFill>
                <a:schemeClr val="tx1">
                  <a:lumMod val="50000"/>
                </a:schemeClr>
              </a:solidFill>
            </a:endParaRPr>
          </a:p>
        </p:txBody>
      </p:sp>
      <p:sp>
        <p:nvSpPr>
          <p:cNvPr id="26" name="TextBox 25"/>
          <p:cNvSpPr txBox="1"/>
          <p:nvPr/>
        </p:nvSpPr>
        <p:spPr>
          <a:xfrm>
            <a:off x="2771800" y="6597932"/>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pic>
        <p:nvPicPr>
          <p:cNvPr id="22" name="Picture 21" descr="angry-face-01s.gif"/>
          <p:cNvPicPr>
            <a:picLocks noChangeAspect="1"/>
          </p:cNvPicPr>
          <p:nvPr/>
        </p:nvPicPr>
        <p:blipFill>
          <a:blip r:embed="rId9" cstate="print"/>
          <a:stretch>
            <a:fillRect/>
          </a:stretch>
        </p:blipFill>
        <p:spPr>
          <a:xfrm>
            <a:off x="251520" y="3356992"/>
            <a:ext cx="864096" cy="864096"/>
          </a:xfrm>
          <a:prstGeom prst="ellipse">
            <a:avLst/>
          </a:prstGeom>
        </p:spPr>
      </p:pic>
      <p:sp>
        <p:nvSpPr>
          <p:cNvPr id="27" name="TextBox 8"/>
          <p:cNvSpPr txBox="1">
            <a:spLocks noChangeArrowheads="1"/>
          </p:cNvSpPr>
          <p:nvPr/>
        </p:nvSpPr>
        <p:spPr bwMode="auto">
          <a:xfrm>
            <a:off x="179512" y="414908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8" name="TextBox 27"/>
          <p:cNvSpPr txBox="1"/>
          <p:nvPr/>
        </p:nvSpPr>
        <p:spPr>
          <a:xfrm>
            <a:off x="251520" y="328498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29" name="TextBox 28"/>
          <p:cNvSpPr txBox="1"/>
          <p:nvPr/>
        </p:nvSpPr>
        <p:spPr>
          <a:xfrm>
            <a:off x="251520" y="6309320"/>
            <a:ext cx="792088" cy="369332"/>
          </a:xfrm>
          <a:prstGeom prst="rect">
            <a:avLst/>
          </a:prstGeom>
          <a:noFill/>
        </p:spPr>
        <p:txBody>
          <a:bodyPr wrap="square" rtlCol="0">
            <a:spAutoFit/>
          </a:bodyPr>
          <a:lstStyle/>
          <a:p>
            <a:r>
              <a:rPr lang="en-CA" dirty="0" smtClean="0"/>
              <a:t>75-79</a:t>
            </a:r>
            <a:endParaRPr lang="en-CA"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ame 36"/>
          <p:cNvSpPr/>
          <p:nvPr/>
        </p:nvSpPr>
        <p:spPr>
          <a:xfrm>
            <a:off x="0" y="5589240"/>
            <a:ext cx="1547664" cy="1268760"/>
          </a:xfrm>
          <a:prstGeom prst="frame">
            <a:avLst/>
          </a:prstGeom>
          <a:solidFill>
            <a:schemeClr val="tx1">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37890" name="Picture 2" descr="happy heart DSCN8748.jpg"/>
          <p:cNvPicPr>
            <a:picLocks noChangeAspect="1"/>
          </p:cNvPicPr>
          <p:nvPr/>
        </p:nvPicPr>
        <p:blipFill>
          <a:blip r:embed="rId2" cstate="print"/>
          <a:srcRect l="14915" t="7269" r="14980" b="3275"/>
          <a:stretch>
            <a:fillRect/>
          </a:stretch>
        </p:blipFill>
        <p:spPr bwMode="auto">
          <a:xfrm>
            <a:off x="52388" y="44450"/>
            <a:ext cx="1501775" cy="1368425"/>
          </a:xfrm>
          <a:prstGeom prst="rect">
            <a:avLst/>
          </a:prstGeom>
          <a:noFill/>
          <a:ln w="9525">
            <a:noFill/>
            <a:miter lim="800000"/>
            <a:headEnd/>
            <a:tailEnd/>
          </a:ln>
        </p:spPr>
      </p:pic>
      <p:pic>
        <p:nvPicPr>
          <p:cNvPr id="37891" name="Picture 2" descr="happy heart DSCN8748.jpg"/>
          <p:cNvPicPr>
            <a:picLocks noChangeAspect="1"/>
          </p:cNvPicPr>
          <p:nvPr/>
        </p:nvPicPr>
        <p:blipFill>
          <a:blip r:embed="rId2" cstate="print"/>
          <a:srcRect l="14915" t="7269" r="14980" b="3275"/>
          <a:stretch>
            <a:fillRect/>
          </a:stretch>
        </p:blipFill>
        <p:spPr bwMode="auto">
          <a:xfrm>
            <a:off x="1581150" y="44450"/>
            <a:ext cx="1501775" cy="1368425"/>
          </a:xfrm>
          <a:prstGeom prst="rect">
            <a:avLst/>
          </a:prstGeom>
          <a:noFill/>
          <a:ln w="9525">
            <a:noFill/>
            <a:miter lim="800000"/>
            <a:headEnd/>
            <a:tailEnd/>
          </a:ln>
        </p:spPr>
      </p:pic>
      <p:pic>
        <p:nvPicPr>
          <p:cNvPr id="37892" name="Picture 2" descr="happy heart DSCN8748.jpg"/>
          <p:cNvPicPr>
            <a:picLocks noChangeAspect="1"/>
          </p:cNvPicPr>
          <p:nvPr/>
        </p:nvPicPr>
        <p:blipFill>
          <a:blip r:embed="rId2" cstate="print"/>
          <a:srcRect l="14915" t="7269" r="14980" b="3275"/>
          <a:stretch>
            <a:fillRect/>
          </a:stretch>
        </p:blipFill>
        <p:spPr bwMode="auto">
          <a:xfrm>
            <a:off x="3109913" y="44450"/>
            <a:ext cx="1503362" cy="1368425"/>
          </a:xfrm>
          <a:prstGeom prst="rect">
            <a:avLst/>
          </a:prstGeom>
          <a:noFill/>
          <a:ln w="9525">
            <a:noFill/>
            <a:miter lim="800000"/>
            <a:headEnd/>
            <a:tailEnd/>
          </a:ln>
        </p:spPr>
      </p:pic>
      <p:pic>
        <p:nvPicPr>
          <p:cNvPr id="37893" name="Picture 2" descr="happy heart DSCN8748.jpg"/>
          <p:cNvPicPr>
            <a:picLocks noChangeAspect="1"/>
          </p:cNvPicPr>
          <p:nvPr/>
        </p:nvPicPr>
        <p:blipFill>
          <a:blip r:embed="rId2" cstate="print"/>
          <a:srcRect l="14915" t="7269" r="14980" b="3275"/>
          <a:stretch>
            <a:fillRect/>
          </a:stretch>
        </p:blipFill>
        <p:spPr bwMode="auto">
          <a:xfrm>
            <a:off x="52388" y="1412875"/>
            <a:ext cx="1501775" cy="1368425"/>
          </a:xfrm>
          <a:prstGeom prst="rect">
            <a:avLst/>
          </a:prstGeom>
          <a:noFill/>
          <a:ln w="9525">
            <a:noFill/>
            <a:miter lim="800000"/>
            <a:headEnd/>
            <a:tailEnd/>
          </a:ln>
        </p:spPr>
      </p:pic>
      <p:pic>
        <p:nvPicPr>
          <p:cNvPr id="37894" name="Picture 2" descr="happy heart DSCN8748.jpg"/>
          <p:cNvPicPr>
            <a:picLocks noChangeAspect="1"/>
          </p:cNvPicPr>
          <p:nvPr/>
        </p:nvPicPr>
        <p:blipFill>
          <a:blip r:embed="rId2" cstate="print"/>
          <a:srcRect l="14915" t="7269" r="14980" b="3275"/>
          <a:stretch>
            <a:fillRect/>
          </a:stretch>
        </p:blipFill>
        <p:spPr bwMode="auto">
          <a:xfrm>
            <a:off x="1581150" y="1412875"/>
            <a:ext cx="1501775" cy="1368425"/>
          </a:xfrm>
          <a:prstGeom prst="rect">
            <a:avLst/>
          </a:prstGeom>
          <a:noFill/>
          <a:ln w="9525">
            <a:noFill/>
            <a:miter lim="800000"/>
            <a:headEnd/>
            <a:tailEnd/>
          </a:ln>
        </p:spPr>
      </p:pic>
      <p:pic>
        <p:nvPicPr>
          <p:cNvPr id="37895" name="Picture 2" descr="happy heart DSCN8748.jpg"/>
          <p:cNvPicPr>
            <a:picLocks noChangeAspect="1"/>
          </p:cNvPicPr>
          <p:nvPr/>
        </p:nvPicPr>
        <p:blipFill>
          <a:blip r:embed="rId2" cstate="print"/>
          <a:srcRect l="14915" t="7269" r="14980" b="3275"/>
          <a:stretch>
            <a:fillRect/>
          </a:stretch>
        </p:blipFill>
        <p:spPr bwMode="auto">
          <a:xfrm>
            <a:off x="3135313" y="1412875"/>
            <a:ext cx="1503362" cy="1368425"/>
          </a:xfrm>
          <a:prstGeom prst="rect">
            <a:avLst/>
          </a:prstGeom>
          <a:noFill/>
          <a:ln w="9525">
            <a:noFill/>
            <a:miter lim="800000"/>
            <a:headEnd/>
            <a:tailEnd/>
          </a:ln>
        </p:spPr>
      </p:pic>
      <p:pic>
        <p:nvPicPr>
          <p:cNvPr id="37896" name="Picture 2" descr="happy heart DSCN8748.jpg"/>
          <p:cNvPicPr>
            <a:picLocks noChangeAspect="1"/>
          </p:cNvPicPr>
          <p:nvPr/>
        </p:nvPicPr>
        <p:blipFill>
          <a:blip r:embed="rId2" cstate="print"/>
          <a:srcRect l="14915" t="7269" r="14980" b="3275"/>
          <a:stretch>
            <a:fillRect/>
          </a:stretch>
        </p:blipFill>
        <p:spPr bwMode="auto">
          <a:xfrm>
            <a:off x="4598988" y="1412875"/>
            <a:ext cx="1501775" cy="1368425"/>
          </a:xfrm>
          <a:prstGeom prst="rect">
            <a:avLst/>
          </a:prstGeom>
          <a:noFill/>
          <a:ln w="9525">
            <a:noFill/>
            <a:miter lim="800000"/>
            <a:headEnd/>
            <a:tailEnd/>
          </a:ln>
        </p:spPr>
      </p:pic>
      <p:pic>
        <p:nvPicPr>
          <p:cNvPr id="37897" name="Picture 2" descr="happy heart DSCN8748.jpg"/>
          <p:cNvPicPr>
            <a:picLocks noChangeAspect="1"/>
          </p:cNvPicPr>
          <p:nvPr/>
        </p:nvPicPr>
        <p:blipFill>
          <a:blip r:embed="rId2" cstate="print"/>
          <a:srcRect l="14915" t="7269" r="14980" b="3275"/>
          <a:stretch>
            <a:fillRect/>
          </a:stretch>
        </p:blipFill>
        <p:spPr bwMode="auto">
          <a:xfrm>
            <a:off x="6100763" y="1400175"/>
            <a:ext cx="1503362" cy="1366838"/>
          </a:xfrm>
          <a:prstGeom prst="rect">
            <a:avLst/>
          </a:prstGeom>
          <a:noFill/>
          <a:ln w="9525">
            <a:noFill/>
            <a:miter lim="800000"/>
            <a:headEnd/>
            <a:tailEnd/>
          </a:ln>
        </p:spPr>
      </p:pic>
      <p:pic>
        <p:nvPicPr>
          <p:cNvPr id="37898" name="Picture 2" descr="happy heart DSCN8748.jpg"/>
          <p:cNvPicPr>
            <a:picLocks noChangeAspect="1"/>
          </p:cNvPicPr>
          <p:nvPr/>
        </p:nvPicPr>
        <p:blipFill>
          <a:blip r:embed="rId2" cstate="print"/>
          <a:srcRect l="14915" t="7269" r="14980" b="3275"/>
          <a:stretch>
            <a:fillRect/>
          </a:stretch>
        </p:blipFill>
        <p:spPr bwMode="auto">
          <a:xfrm>
            <a:off x="52388" y="2781300"/>
            <a:ext cx="1501775" cy="1368425"/>
          </a:xfrm>
          <a:prstGeom prst="rect">
            <a:avLst/>
          </a:prstGeom>
          <a:noFill/>
          <a:ln w="9525">
            <a:noFill/>
            <a:miter lim="800000"/>
            <a:headEnd/>
            <a:tailEnd/>
          </a:ln>
        </p:spPr>
      </p:pic>
      <p:pic>
        <p:nvPicPr>
          <p:cNvPr id="37899" name="Picture 2" descr="happy heart DSCN8748.jpg"/>
          <p:cNvPicPr>
            <a:picLocks noChangeAspect="1"/>
          </p:cNvPicPr>
          <p:nvPr/>
        </p:nvPicPr>
        <p:blipFill>
          <a:blip r:embed="rId2" cstate="print"/>
          <a:srcRect l="14915" t="7269" r="14980" b="3275"/>
          <a:stretch>
            <a:fillRect/>
          </a:stretch>
        </p:blipFill>
        <p:spPr bwMode="auto">
          <a:xfrm>
            <a:off x="1581150" y="2781300"/>
            <a:ext cx="1501775" cy="1368425"/>
          </a:xfrm>
          <a:prstGeom prst="rect">
            <a:avLst/>
          </a:prstGeom>
          <a:noFill/>
          <a:ln w="9525">
            <a:noFill/>
            <a:miter lim="800000"/>
            <a:headEnd/>
            <a:tailEnd/>
          </a:ln>
        </p:spPr>
      </p:pic>
      <p:pic>
        <p:nvPicPr>
          <p:cNvPr id="37900" name="Picture 2" descr="happy heart DSCN8748.jpg"/>
          <p:cNvPicPr>
            <a:picLocks noChangeAspect="1"/>
          </p:cNvPicPr>
          <p:nvPr/>
        </p:nvPicPr>
        <p:blipFill>
          <a:blip r:embed="rId2" cstate="print"/>
          <a:srcRect l="14915" t="7269" r="14980" b="3275"/>
          <a:stretch>
            <a:fillRect/>
          </a:stretch>
        </p:blipFill>
        <p:spPr bwMode="auto">
          <a:xfrm>
            <a:off x="3109913" y="2781300"/>
            <a:ext cx="1503362" cy="1368425"/>
          </a:xfrm>
          <a:prstGeom prst="rect">
            <a:avLst/>
          </a:prstGeom>
          <a:noFill/>
          <a:ln w="9525">
            <a:noFill/>
            <a:miter lim="800000"/>
            <a:headEnd/>
            <a:tailEnd/>
          </a:ln>
        </p:spPr>
      </p:pic>
      <p:pic>
        <p:nvPicPr>
          <p:cNvPr id="37901" name="Picture 2" descr="happy heart DSCN8748.jpg"/>
          <p:cNvPicPr>
            <a:picLocks noChangeAspect="1"/>
          </p:cNvPicPr>
          <p:nvPr/>
        </p:nvPicPr>
        <p:blipFill>
          <a:blip r:embed="rId2" cstate="print"/>
          <a:srcRect l="14915" t="7269" r="14980" b="3275"/>
          <a:stretch>
            <a:fillRect/>
          </a:stretch>
        </p:blipFill>
        <p:spPr bwMode="auto">
          <a:xfrm>
            <a:off x="4598988" y="2781300"/>
            <a:ext cx="1501775" cy="1368425"/>
          </a:xfrm>
          <a:prstGeom prst="rect">
            <a:avLst/>
          </a:prstGeom>
          <a:noFill/>
          <a:ln w="9525">
            <a:noFill/>
            <a:miter lim="800000"/>
            <a:headEnd/>
            <a:tailEnd/>
          </a:ln>
        </p:spPr>
      </p:pic>
      <p:pic>
        <p:nvPicPr>
          <p:cNvPr id="37902" name="Picture 2" descr="happy heart DSCN8748.jpg"/>
          <p:cNvPicPr>
            <a:picLocks noChangeAspect="1"/>
          </p:cNvPicPr>
          <p:nvPr/>
        </p:nvPicPr>
        <p:blipFill>
          <a:blip r:embed="rId2" cstate="print"/>
          <a:srcRect l="14915" t="7269" r="14980" b="3275"/>
          <a:stretch>
            <a:fillRect/>
          </a:stretch>
        </p:blipFill>
        <p:spPr bwMode="auto">
          <a:xfrm>
            <a:off x="52388" y="4149725"/>
            <a:ext cx="1501775" cy="1366838"/>
          </a:xfrm>
          <a:prstGeom prst="rect">
            <a:avLst/>
          </a:prstGeom>
          <a:noFill/>
          <a:ln w="9525">
            <a:noFill/>
            <a:miter lim="800000"/>
            <a:headEnd/>
            <a:tailEnd/>
          </a:ln>
        </p:spPr>
      </p:pic>
      <p:pic>
        <p:nvPicPr>
          <p:cNvPr id="37903" name="Picture 2" descr="happy heart DSCN8748.jpg"/>
          <p:cNvPicPr>
            <a:picLocks noChangeAspect="1"/>
          </p:cNvPicPr>
          <p:nvPr/>
        </p:nvPicPr>
        <p:blipFill>
          <a:blip r:embed="rId2" cstate="print"/>
          <a:srcRect l="14915" t="7269" r="14980" b="3275"/>
          <a:stretch>
            <a:fillRect/>
          </a:stretch>
        </p:blipFill>
        <p:spPr bwMode="auto">
          <a:xfrm>
            <a:off x="1581150" y="4149725"/>
            <a:ext cx="1501775" cy="1366838"/>
          </a:xfrm>
          <a:prstGeom prst="rect">
            <a:avLst/>
          </a:prstGeom>
          <a:noFill/>
          <a:ln w="9525">
            <a:noFill/>
            <a:miter lim="800000"/>
            <a:headEnd/>
            <a:tailEnd/>
          </a:ln>
        </p:spPr>
      </p:pic>
      <p:pic>
        <p:nvPicPr>
          <p:cNvPr id="37904" name="Picture 2" descr="happy heart DSCN8748.jpg"/>
          <p:cNvPicPr>
            <a:picLocks noChangeAspect="1"/>
          </p:cNvPicPr>
          <p:nvPr/>
        </p:nvPicPr>
        <p:blipFill>
          <a:blip r:embed="rId2" cstate="print"/>
          <a:srcRect l="14915" t="7269" r="14980" b="3275"/>
          <a:stretch>
            <a:fillRect/>
          </a:stretch>
        </p:blipFill>
        <p:spPr bwMode="auto">
          <a:xfrm>
            <a:off x="3109913" y="4149725"/>
            <a:ext cx="1503362" cy="1366838"/>
          </a:xfrm>
          <a:prstGeom prst="rect">
            <a:avLst/>
          </a:prstGeom>
          <a:noFill/>
          <a:ln w="9525">
            <a:noFill/>
            <a:miter lim="800000"/>
            <a:headEnd/>
            <a:tailEnd/>
          </a:ln>
        </p:spPr>
      </p:pic>
      <p:pic>
        <p:nvPicPr>
          <p:cNvPr id="37905" name="Picture 2" descr="happy heart DSCN8748.jpg"/>
          <p:cNvPicPr>
            <a:picLocks noChangeAspect="1"/>
          </p:cNvPicPr>
          <p:nvPr/>
        </p:nvPicPr>
        <p:blipFill>
          <a:blip r:embed="rId2" cstate="print"/>
          <a:srcRect l="14915" t="7269" r="14980" b="3275"/>
          <a:stretch>
            <a:fillRect/>
          </a:stretch>
        </p:blipFill>
        <p:spPr bwMode="auto">
          <a:xfrm>
            <a:off x="4598988" y="4149725"/>
            <a:ext cx="1501775" cy="1366838"/>
          </a:xfrm>
          <a:prstGeom prst="rect">
            <a:avLst/>
          </a:prstGeom>
          <a:noFill/>
          <a:ln w="9525">
            <a:noFill/>
            <a:miter lim="800000"/>
            <a:headEnd/>
            <a:tailEnd/>
          </a:ln>
        </p:spPr>
      </p:pic>
      <p:pic>
        <p:nvPicPr>
          <p:cNvPr id="37906" name="Picture 2" descr="happy heart DSCN8748.jpg"/>
          <p:cNvPicPr>
            <a:picLocks noChangeAspect="1"/>
          </p:cNvPicPr>
          <p:nvPr/>
        </p:nvPicPr>
        <p:blipFill>
          <a:blip r:embed="rId2" cstate="print"/>
          <a:srcRect l="14915" t="7269" r="14980" b="3275"/>
          <a:stretch>
            <a:fillRect/>
          </a:stretch>
        </p:blipFill>
        <p:spPr bwMode="auto">
          <a:xfrm>
            <a:off x="6100763" y="2771775"/>
            <a:ext cx="1503362" cy="1366838"/>
          </a:xfrm>
          <a:prstGeom prst="rect">
            <a:avLst/>
          </a:prstGeom>
          <a:noFill/>
          <a:ln w="9525">
            <a:noFill/>
            <a:miter lim="800000"/>
            <a:headEnd/>
            <a:tailEnd/>
          </a:ln>
        </p:spPr>
      </p:pic>
      <p:pic>
        <p:nvPicPr>
          <p:cNvPr id="37907" name="Picture 2" descr="happy heart DSCN8748.jpg"/>
          <p:cNvPicPr>
            <a:picLocks noChangeAspect="1"/>
          </p:cNvPicPr>
          <p:nvPr/>
        </p:nvPicPr>
        <p:blipFill>
          <a:blip r:embed="rId2" cstate="print"/>
          <a:srcRect l="14915" t="7269" r="14980" b="3275"/>
          <a:stretch>
            <a:fillRect/>
          </a:stretch>
        </p:blipFill>
        <p:spPr bwMode="auto">
          <a:xfrm>
            <a:off x="6100763" y="4149725"/>
            <a:ext cx="1503362" cy="1366838"/>
          </a:xfrm>
          <a:prstGeom prst="rect">
            <a:avLst/>
          </a:prstGeom>
          <a:noFill/>
          <a:ln w="9525">
            <a:noFill/>
            <a:miter lim="800000"/>
            <a:headEnd/>
            <a:tailEnd/>
          </a:ln>
        </p:spPr>
      </p:pic>
      <p:pic>
        <p:nvPicPr>
          <p:cNvPr id="37908" name="Picture 2" descr="happy heart DSCN8748.jpg"/>
          <p:cNvPicPr>
            <a:picLocks noChangeAspect="1"/>
          </p:cNvPicPr>
          <p:nvPr/>
        </p:nvPicPr>
        <p:blipFill>
          <a:blip r:embed="rId2" cstate="print"/>
          <a:srcRect l="14915" t="7269" r="14980" b="3275"/>
          <a:stretch>
            <a:fillRect/>
          </a:stretch>
        </p:blipFill>
        <p:spPr bwMode="auto">
          <a:xfrm>
            <a:off x="7589838" y="44450"/>
            <a:ext cx="1501775" cy="1368425"/>
          </a:xfrm>
          <a:prstGeom prst="rect">
            <a:avLst/>
          </a:prstGeom>
          <a:noFill/>
          <a:ln w="9525">
            <a:noFill/>
            <a:miter lim="800000"/>
            <a:headEnd/>
            <a:tailEnd/>
          </a:ln>
        </p:spPr>
      </p:pic>
      <p:pic>
        <p:nvPicPr>
          <p:cNvPr id="37909" name="Picture 2" descr="happy heart DSCN8748.jpg"/>
          <p:cNvPicPr>
            <a:picLocks noChangeAspect="1"/>
          </p:cNvPicPr>
          <p:nvPr/>
        </p:nvPicPr>
        <p:blipFill>
          <a:blip r:embed="rId2" cstate="print"/>
          <a:srcRect l="14915" t="7269" r="14980" b="3275"/>
          <a:stretch>
            <a:fillRect/>
          </a:stretch>
        </p:blipFill>
        <p:spPr bwMode="auto">
          <a:xfrm>
            <a:off x="7589838" y="1412875"/>
            <a:ext cx="1501775" cy="1368425"/>
          </a:xfrm>
          <a:prstGeom prst="rect">
            <a:avLst/>
          </a:prstGeom>
          <a:noFill/>
          <a:ln w="9525">
            <a:noFill/>
            <a:miter lim="800000"/>
            <a:headEnd/>
            <a:tailEnd/>
          </a:ln>
        </p:spPr>
      </p:pic>
      <p:pic>
        <p:nvPicPr>
          <p:cNvPr id="37910" name="Picture 2" descr="happy heart DSCN8748.jpg"/>
          <p:cNvPicPr>
            <a:picLocks noChangeAspect="1"/>
          </p:cNvPicPr>
          <p:nvPr/>
        </p:nvPicPr>
        <p:blipFill>
          <a:blip r:embed="rId2" cstate="print"/>
          <a:srcRect l="14915" t="7269" r="14980" b="3275"/>
          <a:stretch>
            <a:fillRect/>
          </a:stretch>
        </p:blipFill>
        <p:spPr bwMode="auto">
          <a:xfrm>
            <a:off x="7589838" y="2781300"/>
            <a:ext cx="1501775" cy="1368425"/>
          </a:xfrm>
          <a:prstGeom prst="rect">
            <a:avLst/>
          </a:prstGeom>
          <a:noFill/>
          <a:ln w="9525">
            <a:noFill/>
            <a:miter lim="800000"/>
            <a:headEnd/>
            <a:tailEnd/>
          </a:ln>
        </p:spPr>
      </p:pic>
      <p:pic>
        <p:nvPicPr>
          <p:cNvPr id="37911" name="Picture 2" descr="happy heart DSCN8748.jpg"/>
          <p:cNvPicPr>
            <a:picLocks noChangeAspect="1"/>
          </p:cNvPicPr>
          <p:nvPr/>
        </p:nvPicPr>
        <p:blipFill>
          <a:blip r:embed="rId2" cstate="print"/>
          <a:srcRect l="14915" t="7269" r="14980" b="3275"/>
          <a:stretch>
            <a:fillRect/>
          </a:stretch>
        </p:blipFill>
        <p:spPr bwMode="auto">
          <a:xfrm>
            <a:off x="7589838" y="4149725"/>
            <a:ext cx="1501775" cy="1366838"/>
          </a:xfrm>
          <a:prstGeom prst="rect">
            <a:avLst/>
          </a:prstGeom>
          <a:noFill/>
          <a:ln w="9525">
            <a:noFill/>
            <a:miter lim="800000"/>
            <a:headEnd/>
            <a:tailEnd/>
          </a:ln>
        </p:spPr>
      </p:pic>
      <p:pic>
        <p:nvPicPr>
          <p:cNvPr id="37913" name="Picture 2" descr="happy heart DSCN8748.jpg"/>
          <p:cNvPicPr>
            <a:picLocks noChangeAspect="1"/>
          </p:cNvPicPr>
          <p:nvPr/>
        </p:nvPicPr>
        <p:blipFill>
          <a:blip r:embed="rId2" cstate="print"/>
          <a:srcRect l="14915" t="7269" r="14980" b="3275"/>
          <a:stretch>
            <a:fillRect/>
          </a:stretch>
        </p:blipFill>
        <p:spPr bwMode="auto">
          <a:xfrm>
            <a:off x="1581150" y="5516563"/>
            <a:ext cx="1501775" cy="1368425"/>
          </a:xfrm>
          <a:prstGeom prst="rect">
            <a:avLst/>
          </a:prstGeom>
          <a:noFill/>
          <a:ln w="9525">
            <a:noFill/>
            <a:miter lim="800000"/>
            <a:headEnd/>
            <a:tailEnd/>
          </a:ln>
        </p:spPr>
      </p:pic>
      <p:pic>
        <p:nvPicPr>
          <p:cNvPr id="37914" name="Picture 2" descr="happy heart DSCN8748.jpg"/>
          <p:cNvPicPr>
            <a:picLocks noChangeAspect="1"/>
          </p:cNvPicPr>
          <p:nvPr/>
        </p:nvPicPr>
        <p:blipFill>
          <a:blip r:embed="rId2" cstate="print"/>
          <a:srcRect l="14915" t="7269" r="14980" b="3275"/>
          <a:stretch>
            <a:fillRect/>
          </a:stretch>
        </p:blipFill>
        <p:spPr bwMode="auto">
          <a:xfrm>
            <a:off x="3109913" y="5516563"/>
            <a:ext cx="1503362" cy="1368425"/>
          </a:xfrm>
          <a:prstGeom prst="rect">
            <a:avLst/>
          </a:prstGeom>
          <a:noFill/>
          <a:ln w="9525">
            <a:noFill/>
            <a:miter lim="800000"/>
            <a:headEnd/>
            <a:tailEnd/>
          </a:ln>
        </p:spPr>
      </p:pic>
      <p:pic>
        <p:nvPicPr>
          <p:cNvPr id="37915" name="Picture 2" descr="happy heart DSCN8748.jpg"/>
          <p:cNvPicPr>
            <a:picLocks noChangeAspect="1"/>
          </p:cNvPicPr>
          <p:nvPr/>
        </p:nvPicPr>
        <p:blipFill>
          <a:blip r:embed="rId2" cstate="print"/>
          <a:srcRect l="14915" t="7269" r="14980" b="3275"/>
          <a:stretch>
            <a:fillRect/>
          </a:stretch>
        </p:blipFill>
        <p:spPr bwMode="auto">
          <a:xfrm>
            <a:off x="4598988" y="5516563"/>
            <a:ext cx="1501775" cy="1368425"/>
          </a:xfrm>
          <a:prstGeom prst="rect">
            <a:avLst/>
          </a:prstGeom>
          <a:noFill/>
          <a:ln w="9525">
            <a:noFill/>
            <a:miter lim="800000"/>
            <a:headEnd/>
            <a:tailEnd/>
          </a:ln>
        </p:spPr>
      </p:pic>
      <p:pic>
        <p:nvPicPr>
          <p:cNvPr id="37916" name="Picture 2" descr="happy heart DSCN8748.jpg"/>
          <p:cNvPicPr>
            <a:picLocks noChangeAspect="1"/>
          </p:cNvPicPr>
          <p:nvPr/>
        </p:nvPicPr>
        <p:blipFill>
          <a:blip r:embed="rId2" cstate="print"/>
          <a:srcRect l="14915" t="7269" r="14980" b="3275"/>
          <a:stretch>
            <a:fillRect/>
          </a:stretch>
        </p:blipFill>
        <p:spPr bwMode="auto">
          <a:xfrm>
            <a:off x="6100763" y="5516563"/>
            <a:ext cx="1503362" cy="1368425"/>
          </a:xfrm>
          <a:prstGeom prst="rect">
            <a:avLst/>
          </a:prstGeom>
          <a:noFill/>
          <a:ln w="9525">
            <a:noFill/>
            <a:miter lim="800000"/>
            <a:headEnd/>
            <a:tailEnd/>
          </a:ln>
        </p:spPr>
      </p:pic>
      <p:pic>
        <p:nvPicPr>
          <p:cNvPr id="37917" name="Picture 2" descr="happy heart DSCN8748.jpg"/>
          <p:cNvPicPr>
            <a:picLocks noChangeAspect="1"/>
          </p:cNvPicPr>
          <p:nvPr/>
        </p:nvPicPr>
        <p:blipFill>
          <a:blip r:embed="rId2" cstate="print"/>
          <a:srcRect l="14915" t="7269" r="14980" b="3275"/>
          <a:stretch>
            <a:fillRect/>
          </a:stretch>
        </p:blipFill>
        <p:spPr bwMode="auto">
          <a:xfrm>
            <a:off x="7589838" y="5516563"/>
            <a:ext cx="1501775" cy="1368425"/>
          </a:xfrm>
          <a:prstGeom prst="rect">
            <a:avLst/>
          </a:prstGeom>
          <a:noFill/>
          <a:ln w="9525">
            <a:noFill/>
            <a:miter lim="800000"/>
            <a:headEnd/>
            <a:tailEnd/>
          </a:ln>
        </p:spPr>
      </p:pic>
      <p:pic>
        <p:nvPicPr>
          <p:cNvPr id="37918" name="Picture 2" descr="happy heart DSCN8748.jpg"/>
          <p:cNvPicPr>
            <a:picLocks noChangeAspect="1"/>
          </p:cNvPicPr>
          <p:nvPr/>
        </p:nvPicPr>
        <p:blipFill>
          <a:blip r:embed="rId2" cstate="print"/>
          <a:srcRect l="14915" t="7269" r="14980" b="3275"/>
          <a:stretch>
            <a:fillRect/>
          </a:stretch>
        </p:blipFill>
        <p:spPr bwMode="auto">
          <a:xfrm>
            <a:off x="4598988" y="44450"/>
            <a:ext cx="1501775" cy="1368425"/>
          </a:xfrm>
          <a:prstGeom prst="rect">
            <a:avLst/>
          </a:prstGeom>
          <a:noFill/>
          <a:ln w="9525">
            <a:noFill/>
            <a:miter lim="800000"/>
            <a:headEnd/>
            <a:tailEnd/>
          </a:ln>
        </p:spPr>
      </p:pic>
      <p:pic>
        <p:nvPicPr>
          <p:cNvPr id="37919" name="Picture 2" descr="happy heart DSCN8748.jpg"/>
          <p:cNvPicPr>
            <a:picLocks noChangeAspect="1"/>
          </p:cNvPicPr>
          <p:nvPr/>
        </p:nvPicPr>
        <p:blipFill>
          <a:blip r:embed="rId2" cstate="print"/>
          <a:srcRect l="14915" t="7269" r="14980" b="3275"/>
          <a:stretch>
            <a:fillRect/>
          </a:stretch>
        </p:blipFill>
        <p:spPr bwMode="auto">
          <a:xfrm>
            <a:off x="6100763" y="44450"/>
            <a:ext cx="1503362" cy="1368425"/>
          </a:xfrm>
          <a:prstGeom prst="rect">
            <a:avLst/>
          </a:prstGeom>
          <a:noFill/>
          <a:ln w="9525">
            <a:noFill/>
            <a:miter lim="800000"/>
            <a:headEnd/>
            <a:tailEnd/>
          </a:ln>
        </p:spPr>
      </p:pic>
      <p:sp>
        <p:nvSpPr>
          <p:cNvPr id="37920" name="Title 4"/>
          <p:cNvSpPr txBox="1">
            <a:spLocks/>
          </p:cNvSpPr>
          <p:nvPr/>
        </p:nvSpPr>
        <p:spPr bwMode="auto">
          <a:xfrm>
            <a:off x="1115616" y="3112368"/>
            <a:ext cx="6858000" cy="1828800"/>
          </a:xfrm>
          <a:prstGeom prst="rect">
            <a:avLst/>
          </a:prstGeom>
          <a:solidFill>
            <a:schemeClr val="bg1"/>
          </a:solidFill>
          <a:ln w="9525">
            <a:noFill/>
            <a:miter lim="800000"/>
            <a:headEnd/>
            <a:tailEnd/>
          </a:ln>
        </p:spPr>
        <p:txBody>
          <a:bodyPr/>
          <a:lstStyle/>
          <a:p>
            <a:pPr algn="ctr"/>
            <a:r>
              <a:rPr lang="en-CA" sz="2800" b="1" dirty="0" smtClean="0">
                <a:latin typeface="Calibri" pitchFamily="34" charset="0"/>
              </a:rPr>
              <a:t>“</a:t>
            </a:r>
            <a:r>
              <a:rPr lang="en-US" sz="2800" b="1" dirty="0" err="1" smtClean="0">
                <a:latin typeface="DevLys 010" pitchFamily="2" charset="0"/>
              </a:rPr>
              <a:t>blfy;s</a:t>
            </a:r>
            <a:r>
              <a:rPr lang="en-US" sz="2800" b="1" dirty="0" smtClean="0">
                <a:latin typeface="DevLys 010" pitchFamily="2" charset="0"/>
              </a:rPr>
              <a:t> </a:t>
            </a:r>
            <a:r>
              <a:rPr lang="en-US" sz="2800" b="1" dirty="0" err="1" smtClean="0">
                <a:latin typeface="DevLys 010" pitchFamily="2" charset="0"/>
              </a:rPr>
              <a:t>rqe</a:t>
            </a:r>
            <a:r>
              <a:rPr lang="en-US" sz="2800" b="1" dirty="0" smtClean="0">
                <a:latin typeface="DevLys 010" pitchFamily="2" charset="0"/>
              </a:rPr>
              <a:t> </a:t>
            </a:r>
            <a:r>
              <a:rPr lang="en-US" sz="2800" b="1" dirty="0" err="1" smtClean="0">
                <a:latin typeface="DevLys 010" pitchFamily="2" charset="0"/>
              </a:rPr>
              <a:t>vc</a:t>
            </a:r>
            <a:r>
              <a:rPr lang="en-US" sz="2800" b="1" dirty="0" smtClean="0">
                <a:latin typeface="DevLys 010" pitchFamily="2" charset="0"/>
              </a:rPr>
              <a:t> </a:t>
            </a:r>
            <a:r>
              <a:rPr lang="en-US" sz="2800" b="1" dirty="0" err="1" smtClean="0">
                <a:latin typeface="DevLys 010" pitchFamily="2" charset="0"/>
              </a:rPr>
              <a:t>fons’kh</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eqlkfQj</a:t>
            </a:r>
            <a:r>
              <a:rPr lang="en-US" sz="2800" b="1" dirty="0" smtClean="0">
                <a:latin typeface="DevLys 010" pitchFamily="2" charset="0"/>
              </a:rPr>
              <a:t> </a:t>
            </a:r>
            <a:r>
              <a:rPr lang="en-US" sz="2800" b="1" dirty="0" err="1" smtClean="0">
                <a:latin typeface="DevLys 010" pitchFamily="2" charset="0"/>
              </a:rPr>
              <a:t>ugaha</a:t>
            </a:r>
            <a:r>
              <a:rPr lang="en-US" sz="2800" b="1" dirty="0" smtClean="0">
                <a:latin typeface="DevLys 010" pitchFamily="2" charset="0"/>
              </a:rPr>
              <a:t> </a:t>
            </a:r>
            <a:r>
              <a:rPr lang="en-US" sz="2800" b="1" dirty="0" err="1" smtClean="0">
                <a:latin typeface="DevLys 010" pitchFamily="2" charset="0"/>
              </a:rPr>
              <a:t>jgs</a:t>
            </a:r>
            <a:r>
              <a:rPr lang="en-US" sz="2800" b="1" dirty="0" smtClean="0">
                <a:latin typeface="DevLys 010" pitchFamily="2" charset="0"/>
              </a:rPr>
              <a:t>] </a:t>
            </a:r>
            <a:r>
              <a:rPr lang="en-US" sz="2800" b="1" dirty="0" err="1" smtClean="0">
                <a:latin typeface="DevLys 010" pitchFamily="2" charset="0"/>
              </a:rPr>
              <a:t>ijUrq</a:t>
            </a:r>
            <a:r>
              <a:rPr lang="en-US" sz="2800" b="1" dirty="0" smtClean="0">
                <a:latin typeface="DevLys 010" pitchFamily="2" charset="0"/>
              </a:rPr>
              <a:t> </a:t>
            </a:r>
            <a:r>
              <a:rPr lang="en-US" sz="2800" b="1" dirty="0" err="1" smtClean="0">
                <a:latin typeface="DevLys 010" pitchFamily="2" charset="0"/>
              </a:rPr>
              <a:t>ifo</a:t>
            </a:r>
            <a:r>
              <a:rPr lang="en-US" sz="2800" b="1" dirty="0" smtClean="0">
                <a:latin typeface="DevLys 010" pitchFamily="2" charset="0"/>
              </a:rPr>
              <a:t>= </a:t>
            </a:r>
            <a:r>
              <a:rPr lang="en-US" sz="2800" b="1" dirty="0" err="1" smtClean="0">
                <a:latin typeface="DevLys 010" pitchFamily="2" charset="0"/>
              </a:rPr>
              <a:t>yksxksa</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laxh</a:t>
            </a:r>
            <a:r>
              <a:rPr lang="en-US" sz="2800" b="1" dirty="0" smtClean="0">
                <a:latin typeface="DevLys 010" pitchFamily="2" charset="0"/>
              </a:rPr>
              <a:t> </a:t>
            </a:r>
            <a:r>
              <a:rPr lang="en-US" sz="2800" b="1" dirty="0" err="1" smtClean="0">
                <a:latin typeface="DevLys 010" pitchFamily="2" charset="0"/>
              </a:rPr>
              <a:t>Lons’kh</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kjkus</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gks</a:t>
            </a:r>
            <a:r>
              <a:rPr lang="en-US" sz="2800" b="1" dirty="0" smtClean="0">
                <a:latin typeface="DevLys 010" pitchFamily="2" charset="0"/>
              </a:rPr>
              <a:t> </a:t>
            </a:r>
            <a:r>
              <a:rPr lang="en-US" sz="2800" b="1" dirty="0" err="1" smtClean="0">
                <a:latin typeface="DevLys 010" pitchFamily="2" charset="0"/>
              </a:rPr>
              <a:t>x;sA</a:t>
            </a:r>
            <a:r>
              <a:rPr lang="en-US" sz="2800" b="1" dirty="0" smtClean="0">
                <a:latin typeface="DevLys 010" pitchFamily="2" charset="0"/>
              </a:rPr>
              <a:t> </a:t>
            </a:r>
            <a:r>
              <a:rPr lang="en-CA" sz="2800" b="1" dirty="0" smtClean="0">
                <a:latin typeface="Calibri" pitchFamily="34" charset="0"/>
              </a:rPr>
              <a:t>”</a:t>
            </a:r>
            <a:r>
              <a:rPr lang="en-US" sz="2800" b="1" dirty="0" smtClean="0">
                <a:latin typeface="DevLys 010" pitchFamily="2" charset="0"/>
              </a:rPr>
              <a:t> </a:t>
            </a:r>
            <a:r>
              <a:rPr lang="en-US" sz="2800" b="1" dirty="0" err="1" smtClean="0">
                <a:latin typeface="DevLys 010" pitchFamily="2" charset="0"/>
              </a:rPr>
              <a:t>bfQ</a:t>
            </a:r>
            <a:r>
              <a:rPr lang="en-US" sz="2800" b="1" dirty="0" smtClean="0">
                <a:latin typeface="DevLys 010" pitchFamily="2" charset="0"/>
              </a:rPr>
              <a:t> 2%19</a:t>
            </a:r>
            <a:endParaRPr lang="en-CA" sz="2800" b="1" dirty="0" smtClean="0">
              <a:latin typeface="Calibri" pitchFamily="34" charset="0"/>
            </a:endParaRPr>
          </a:p>
        </p:txBody>
      </p:sp>
      <p:sp>
        <p:nvSpPr>
          <p:cNvPr id="33" name="Rectangle 32"/>
          <p:cNvSpPr/>
          <p:nvPr/>
        </p:nvSpPr>
        <p:spPr>
          <a:xfrm rot="19811255">
            <a:off x="7796906" y="634177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pic>
        <p:nvPicPr>
          <p:cNvPr id="34" name="Picture 33" descr="angry-face-01s.gif"/>
          <p:cNvPicPr>
            <a:picLocks noChangeAspect="1"/>
          </p:cNvPicPr>
          <p:nvPr/>
        </p:nvPicPr>
        <p:blipFill>
          <a:blip r:embed="rId3" cstate="print"/>
          <a:stretch>
            <a:fillRect/>
          </a:stretch>
        </p:blipFill>
        <p:spPr>
          <a:xfrm>
            <a:off x="323528" y="5805264"/>
            <a:ext cx="864096" cy="864096"/>
          </a:xfrm>
          <a:prstGeom prst="ellipse">
            <a:avLst/>
          </a:prstGeom>
        </p:spPr>
      </p:pic>
      <p:sp>
        <p:nvSpPr>
          <p:cNvPr id="35" name="TextBox 8"/>
          <p:cNvSpPr txBox="1">
            <a:spLocks noChangeArrowheads="1"/>
          </p:cNvSpPr>
          <p:nvPr/>
        </p:nvSpPr>
        <p:spPr bwMode="auto">
          <a:xfrm>
            <a:off x="179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36" name="TextBox 35"/>
          <p:cNvSpPr txBox="1"/>
          <p:nvPr/>
        </p:nvSpPr>
        <p:spPr>
          <a:xfrm>
            <a:off x="323528" y="5733256"/>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38" name="TextBox 37"/>
          <p:cNvSpPr txBox="1"/>
          <p:nvPr/>
        </p:nvSpPr>
        <p:spPr>
          <a:xfrm>
            <a:off x="7164288" y="6516052"/>
            <a:ext cx="936104" cy="369332"/>
          </a:xfrm>
          <a:prstGeom prst="rect">
            <a:avLst/>
          </a:prstGeom>
          <a:noFill/>
        </p:spPr>
        <p:txBody>
          <a:bodyPr wrap="square" rtlCol="0">
            <a:spAutoFit/>
          </a:bodyPr>
          <a:lstStyle/>
          <a:p>
            <a:r>
              <a:rPr lang="en-CA" dirty="0" smtClean="0"/>
              <a:t>80-82</a:t>
            </a:r>
            <a:endParaRPr lang="en-CA" dirty="0"/>
          </a:p>
        </p:txBody>
      </p:sp>
      <p:sp>
        <p:nvSpPr>
          <p:cNvPr id="39" name="Title 4"/>
          <p:cNvSpPr txBox="1">
            <a:spLocks/>
          </p:cNvSpPr>
          <p:nvPr/>
        </p:nvSpPr>
        <p:spPr bwMode="auto">
          <a:xfrm>
            <a:off x="1115616" y="2226568"/>
            <a:ext cx="6858000" cy="914400"/>
          </a:xfrm>
          <a:prstGeom prst="rect">
            <a:avLst/>
          </a:prstGeom>
          <a:solidFill>
            <a:schemeClr val="tx1"/>
          </a:solidFill>
          <a:ln w="9525">
            <a:noFill/>
            <a:miter lim="800000"/>
            <a:headEnd/>
            <a:tailEnd/>
          </a:ln>
        </p:spPr>
        <p:txBody>
          <a:bodyPr/>
          <a:lstStyle/>
          <a:p>
            <a:pPr algn="ctr"/>
            <a:r>
              <a:rPr lang="en-US" sz="2800" b="1" dirty="0" err="1" smtClean="0">
                <a:solidFill>
                  <a:srgbClr val="3333CC"/>
                </a:solidFill>
                <a:latin typeface="DevLys 010" pitchFamily="2" charset="0"/>
              </a:rPr>
              <a:t>Lkarksa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laxh</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ukxfjd</a:t>
            </a:r>
            <a:r>
              <a:rPr lang="en-US" sz="2800" b="1" dirty="0" smtClean="0">
                <a:solidFill>
                  <a:srgbClr val="FF0000"/>
                </a:solidFill>
                <a:latin typeface="DevLys 010" pitchFamily="2" charset="0"/>
              </a:rPr>
              <a:t> </a:t>
            </a:r>
          </a:p>
          <a:p>
            <a:pPr algn="ctr"/>
            <a:r>
              <a:rPr lang="en-US" sz="2800" b="1" dirty="0" smtClean="0">
                <a:solidFill>
                  <a:srgbClr val="FF0000"/>
                </a:solidFill>
                <a:latin typeface="DevLys 010" pitchFamily="2" charset="0"/>
              </a:rPr>
              <a:t>Ok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kjkus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ds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yksx</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a:t>
            </a:r>
            <a:endParaRPr lang="en-CA" sz="2800" b="1" dirty="0" smtClean="0">
              <a:solidFill>
                <a:srgbClr val="FF0000"/>
              </a:solidFill>
              <a:latin typeface="Calibri"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effectLst/>
                <a:latin typeface="Calibri" pitchFamily="34" charset="0"/>
              </a:rPr>
              <a:t> </a:t>
            </a:r>
            <a:r>
              <a:rPr lang="en-US" sz="4800" dirty="0" err="1" smtClean="0">
                <a:solidFill>
                  <a:schemeClr val="bg1"/>
                </a:solidFill>
                <a:effectLst/>
                <a:latin typeface="Kruti Dev 021" pitchFamily="2" charset="0"/>
              </a:rPr>
              <a:t>elhg</a:t>
            </a:r>
            <a:r>
              <a:rPr lang="en-US" sz="4800" dirty="0" smtClean="0">
                <a:solidFill>
                  <a:schemeClr val="bg1"/>
                </a:solidFill>
                <a:effectLst/>
                <a:latin typeface="Kruti Dev 021" pitchFamily="2" charset="0"/>
              </a:rPr>
              <a:t> </a:t>
            </a:r>
            <a:r>
              <a:rPr lang="en-US" sz="4800" dirty="0" err="1" smtClean="0">
                <a:solidFill>
                  <a:schemeClr val="bg1"/>
                </a:solidFill>
                <a:effectLst/>
                <a:latin typeface="Kruti Dev 021" pitchFamily="2" charset="0"/>
              </a:rPr>
              <a:t>esa</a:t>
            </a:r>
            <a:r>
              <a:rPr lang="en-US" sz="4800" dirty="0" smtClean="0">
                <a:solidFill>
                  <a:schemeClr val="bg1"/>
                </a:solidFill>
                <a:effectLst/>
                <a:latin typeface="Kruti Dev 021" pitchFamily="2" charset="0"/>
              </a:rPr>
              <a:t> </a:t>
            </a:r>
            <a:endParaRPr lang="en-US" sz="4800" b="1" dirty="0" smtClean="0">
              <a:solidFill>
                <a:schemeClr val="bg1"/>
              </a:solidFill>
              <a:effectLst/>
              <a:latin typeface="Kruti Dev 021" pitchFamily="2" charset="0"/>
            </a:endParaRPr>
          </a:p>
        </p:txBody>
      </p:sp>
      <p:sp>
        <p:nvSpPr>
          <p:cNvPr id="5124" name="Text Box 3"/>
          <p:cNvSpPr txBox="1">
            <a:spLocks noChangeArrowheads="1"/>
          </p:cNvSpPr>
          <p:nvPr/>
        </p:nvSpPr>
        <p:spPr bwMode="auto">
          <a:xfrm>
            <a:off x="1259632" y="764704"/>
            <a:ext cx="6956425" cy="5016758"/>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err="1" smtClean="0">
                <a:solidFill>
                  <a:schemeClr val="bg1"/>
                </a:solidFill>
                <a:latin typeface="Kruti Dev 021" pitchFamily="2" charset="0"/>
              </a:rPr>
              <a:t>Eklhg</a:t>
            </a:r>
            <a:r>
              <a:rPr lang="en-US" sz="3200" b="1" dirty="0" smtClean="0">
                <a:solidFill>
                  <a:schemeClr val="bg1"/>
                </a:solidFill>
                <a:latin typeface="Kruti Dev 021" pitchFamily="2" charset="0"/>
              </a:rPr>
              <a:t> dh </a:t>
            </a:r>
            <a:r>
              <a:rPr lang="en-US" sz="3200" b="1" dirty="0" err="1" smtClean="0">
                <a:solidFill>
                  <a:schemeClr val="bg1"/>
                </a:solidFill>
                <a:latin typeface="Kruti Dev 021" pitchFamily="2" charset="0"/>
              </a:rPr>
              <a:t>nsg</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vax</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r>
              <a:rPr lang="en-US" sz="3200" b="1" dirty="0" smtClean="0">
                <a:solidFill>
                  <a:schemeClr val="bg1"/>
                </a:solidFill>
                <a:latin typeface="Kruti Dev 021" pitchFamily="2" charset="0"/>
              </a:rPr>
              <a:t> </a:t>
            </a:r>
          </a:p>
          <a:p>
            <a:pPr algn="ctr"/>
            <a:r>
              <a:rPr lang="en-US" sz="3200" b="1" dirty="0" err="1" smtClean="0">
                <a:latin typeface="Kruti Dev 021" pitchFamily="2" charset="0"/>
              </a:rPr>
              <a:t>HkkbZ</a:t>
            </a:r>
            <a:r>
              <a:rPr lang="en-US" sz="3200" b="1" dirty="0" smtClean="0">
                <a:latin typeface="Kruti Dev 021" pitchFamily="2" charset="0"/>
              </a:rPr>
              <a:t> o </a:t>
            </a:r>
            <a:r>
              <a:rPr lang="en-US" sz="3200" b="1" dirty="0" err="1" smtClean="0">
                <a:latin typeface="Kruti Dev 021" pitchFamily="2" charset="0"/>
              </a:rPr>
              <a:t>cgu</a:t>
            </a:r>
            <a:r>
              <a:rPr lang="en-US" sz="3200" b="1" dirty="0" smtClean="0">
                <a:latin typeface="Kruti Dev 021" pitchFamily="2" charset="0"/>
              </a:rPr>
              <a:t> </a:t>
            </a:r>
            <a:r>
              <a:rPr lang="en-US" sz="3200" b="1" dirty="0" err="1" smtClean="0">
                <a:latin typeface="Kruti Dev 021" pitchFamily="2" charset="0"/>
              </a:rPr>
              <a:t>gSa</a:t>
            </a:r>
            <a:r>
              <a:rPr lang="en-US" sz="3200" b="1" dirty="0" smtClean="0">
                <a:latin typeface="Kruti Dev 021" pitchFamily="2" charset="0"/>
              </a:rPr>
              <a:t> </a:t>
            </a:r>
          </a:p>
          <a:p>
            <a:pPr algn="ctr"/>
            <a:r>
              <a:rPr lang="en-US" sz="3200" b="1" dirty="0" err="1" smtClean="0">
                <a:solidFill>
                  <a:schemeClr val="bg1"/>
                </a:solidFill>
                <a:latin typeface="Kruti Dev 021" pitchFamily="2" charset="0"/>
              </a:rPr>
              <a:t>elhg</a:t>
            </a:r>
            <a:r>
              <a:rPr lang="en-US" sz="3200" b="1" dirty="0" smtClean="0">
                <a:solidFill>
                  <a:schemeClr val="bg1"/>
                </a:solidFill>
                <a:latin typeface="Kruti Dev 021" pitchFamily="2" charset="0"/>
              </a:rPr>
              <a:t> dh </a:t>
            </a:r>
            <a:r>
              <a:rPr lang="en-US" sz="3200" b="1" dirty="0" err="1" smtClean="0">
                <a:solidFill>
                  <a:schemeClr val="bg1"/>
                </a:solidFill>
                <a:latin typeface="Kruti Dev 021" pitchFamily="2" charset="0"/>
              </a:rPr>
              <a:t>nk</a:t>
            </a:r>
            <a:r>
              <a:rPr lang="en-US" sz="3200" b="1" dirty="0" smtClean="0">
                <a:solidFill>
                  <a:schemeClr val="bg1"/>
                </a:solidFill>
                <a:latin typeface="Kruti Dev 021" pitchFamily="2" charset="0"/>
              </a:rPr>
              <a:t>[</a:t>
            </a:r>
            <a:r>
              <a:rPr lang="en-US" sz="3200" b="1" dirty="0" err="1" smtClean="0">
                <a:solidFill>
                  <a:schemeClr val="bg1"/>
                </a:solidFill>
                <a:latin typeface="Kruti Dev 021" pitchFamily="2" charset="0"/>
              </a:rPr>
              <a:t>kyrk</a:t>
            </a:r>
            <a:r>
              <a:rPr lang="en-US" sz="3200" b="1" dirty="0" smtClean="0">
                <a:solidFill>
                  <a:schemeClr val="bg1"/>
                </a:solidFill>
                <a:latin typeface="Kruti Dev 021" pitchFamily="2" charset="0"/>
              </a:rPr>
              <a:t> dh </a:t>
            </a:r>
            <a:r>
              <a:rPr lang="en-US" sz="3200" b="1" dirty="0" err="1" smtClean="0">
                <a:solidFill>
                  <a:schemeClr val="bg1"/>
                </a:solidFill>
                <a:latin typeface="Kruti Dev 021" pitchFamily="2" charset="0"/>
              </a:rPr>
              <a:t>Mkfy;ka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t>
            </a:r>
            <a:r>
              <a:rPr lang="en-US" sz="3200" b="1" dirty="0" smtClean="0">
                <a:solidFill>
                  <a:schemeClr val="bg1"/>
                </a:solidFill>
                <a:latin typeface="Kruti Dev 021" pitchFamily="2" charset="0"/>
              </a:rPr>
              <a:t> </a:t>
            </a:r>
          </a:p>
          <a:p>
            <a:pPr algn="ctr"/>
            <a:r>
              <a:rPr lang="en-US" sz="3200" b="1" dirty="0" err="1" smtClean="0">
                <a:latin typeface="Kruti Dev 021" pitchFamily="2" charset="0"/>
              </a:rPr>
              <a:t>Pkquk</a:t>
            </a:r>
            <a:r>
              <a:rPr lang="en-US" sz="3200" b="1" dirty="0" smtClean="0">
                <a:latin typeface="Kruti Dev 021" pitchFamily="2" charset="0"/>
              </a:rPr>
              <a:t> </a:t>
            </a:r>
            <a:r>
              <a:rPr lang="en-US" sz="3200" b="1" dirty="0" err="1" smtClean="0">
                <a:latin typeface="Kruti Dev 021" pitchFamily="2" charset="0"/>
              </a:rPr>
              <a:t>gqvk</a:t>
            </a:r>
            <a:r>
              <a:rPr lang="en-US" sz="3200" b="1" dirty="0" smtClean="0">
                <a:latin typeface="Kruti Dev 021" pitchFamily="2" charset="0"/>
              </a:rPr>
              <a:t> </a:t>
            </a:r>
            <a:r>
              <a:rPr lang="en-US" sz="3200" b="1" dirty="0" err="1" smtClean="0">
                <a:latin typeface="Kruti Dev 021" pitchFamily="2" charset="0"/>
              </a:rPr>
              <a:t>oa’k</a:t>
            </a:r>
            <a:endParaRPr lang="en-US" sz="3200" b="1" dirty="0" smtClean="0">
              <a:latin typeface="Kruti Dev 021" pitchFamily="2" charset="0"/>
            </a:endParaRPr>
          </a:p>
          <a:p>
            <a:pPr algn="ctr"/>
            <a:r>
              <a:rPr lang="en-US" sz="3200" b="1" dirty="0" err="1" smtClean="0">
                <a:solidFill>
                  <a:schemeClr val="bg1"/>
                </a:solidFill>
                <a:latin typeface="Kruti Dev 021" pitchFamily="2" charset="0"/>
              </a:rPr>
              <a:t>jkt</a:t>
            </a:r>
            <a:r>
              <a:rPr lang="en-US" sz="3200" b="1" dirty="0" smtClean="0">
                <a:solidFill>
                  <a:schemeClr val="bg1"/>
                </a:solidFill>
                <a:latin typeface="Kruti Dev 021" pitchFamily="2" charset="0"/>
              </a:rPr>
              <a:t> in/</a:t>
            </a:r>
            <a:r>
              <a:rPr lang="en-US" sz="3200" b="1" dirty="0" err="1" smtClean="0">
                <a:solidFill>
                  <a:schemeClr val="bg1"/>
                </a:solidFill>
                <a:latin typeface="Kruti Dev 021" pitchFamily="2" charset="0"/>
              </a:rPr>
              <a:t>kkjh</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ktdksa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dk</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lekt</a:t>
            </a:r>
            <a:r>
              <a:rPr lang="en-US" sz="3200" b="1" dirty="0" smtClean="0">
                <a:solidFill>
                  <a:schemeClr val="bg1"/>
                </a:solidFill>
                <a:latin typeface="Kruti Dev 021" pitchFamily="2" charset="0"/>
              </a:rPr>
              <a:t>]</a:t>
            </a:r>
          </a:p>
          <a:p>
            <a:pPr algn="ctr"/>
            <a:r>
              <a:rPr lang="en-US" sz="3200" b="1" dirty="0" smtClean="0">
                <a:latin typeface="Kruti Dev 021" pitchFamily="2" charset="0"/>
              </a:rPr>
              <a:t> </a:t>
            </a:r>
            <a:r>
              <a:rPr lang="en-US" sz="3200" b="1" dirty="0" err="1" smtClean="0">
                <a:latin typeface="Kruti Dev 021" pitchFamily="2" charset="0"/>
              </a:rPr>
              <a:t>ifo</a:t>
            </a:r>
            <a:r>
              <a:rPr lang="en-US" sz="3200" b="1" dirty="0" smtClean="0">
                <a:latin typeface="Kruti Dev 021" pitchFamily="2" charset="0"/>
              </a:rPr>
              <a:t>= </a:t>
            </a:r>
            <a:r>
              <a:rPr lang="en-US" sz="3200" b="1" dirty="0" err="1" smtClean="0">
                <a:latin typeface="Kruti Dev 021" pitchFamily="2" charset="0"/>
              </a:rPr>
              <a:t>yksx</a:t>
            </a:r>
            <a:r>
              <a:rPr lang="en-US" sz="3200" b="1" dirty="0" smtClean="0">
                <a:latin typeface="Kruti Dev 021" pitchFamily="2" charset="0"/>
              </a:rPr>
              <a:t>] </a:t>
            </a:r>
            <a:r>
              <a:rPr lang="en-US" sz="3200" b="1" dirty="0" err="1" smtClean="0">
                <a:latin typeface="Kruti Dev 021" pitchFamily="2" charset="0"/>
              </a:rPr>
              <a:t>ijes’oj</a:t>
            </a:r>
            <a:r>
              <a:rPr lang="en-US" sz="3200" b="1" dirty="0" smtClean="0">
                <a:latin typeface="Kruti Dev 021" pitchFamily="2" charset="0"/>
              </a:rPr>
              <a:t> dh </a:t>
            </a:r>
            <a:r>
              <a:rPr lang="en-US" sz="3200" b="1" dirty="0" err="1" smtClean="0">
                <a:latin typeface="Kruti Dev 021" pitchFamily="2" charset="0"/>
              </a:rPr>
              <a:t>fut</a:t>
            </a:r>
            <a:r>
              <a:rPr lang="en-US" sz="3200" b="1" dirty="0" smtClean="0">
                <a:latin typeface="Kruti Dev 021" pitchFamily="2" charset="0"/>
              </a:rPr>
              <a:t> </a:t>
            </a:r>
            <a:r>
              <a:rPr lang="en-US" sz="3200" b="1" dirty="0" err="1" smtClean="0">
                <a:latin typeface="Kruti Dev 021" pitchFamily="2" charset="0"/>
              </a:rPr>
              <a:t>iztk</a:t>
            </a:r>
            <a:r>
              <a:rPr lang="en-US" sz="3200" b="1" dirty="0" smtClean="0">
                <a:latin typeface="Kruti Dev 021" pitchFamily="2" charset="0"/>
              </a:rPr>
              <a:t> </a:t>
            </a:r>
            <a:r>
              <a:rPr lang="en-US" sz="3200" b="1" dirty="0" err="1" smtClean="0">
                <a:latin typeface="Kruti Dev 021" pitchFamily="2" charset="0"/>
              </a:rPr>
              <a:t>gSaA</a:t>
            </a:r>
            <a:endParaRPr lang="en-US" sz="3200" b="1" dirty="0" smtClean="0">
              <a:latin typeface="Kruti Dev 021" pitchFamily="2" charset="0"/>
            </a:endParaRPr>
          </a:p>
          <a:p>
            <a:pPr algn="ctr"/>
            <a:r>
              <a:rPr lang="en-US" sz="3200" b="1" dirty="0" err="1" smtClean="0">
                <a:solidFill>
                  <a:schemeClr val="bg1"/>
                </a:solidFill>
                <a:latin typeface="Kruti Dev 021" pitchFamily="2" charset="0"/>
              </a:rPr>
              <a:t>Lkarksa</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laxh</a:t>
            </a:r>
            <a:r>
              <a:rPr lang="en-US" sz="3200" b="1" dirty="0" smtClean="0">
                <a:solidFill>
                  <a:schemeClr val="bg1"/>
                </a:solidFill>
                <a:latin typeface="Kruti Dev 021" pitchFamily="2" charset="0"/>
              </a:rPr>
              <a:t> </a:t>
            </a:r>
            <a:r>
              <a:rPr lang="en-US" sz="3200" b="1" dirty="0" err="1" smtClean="0">
                <a:latin typeface="Kruti Dev 021" pitchFamily="2" charset="0"/>
              </a:rPr>
              <a:t>ukxfjd</a:t>
            </a:r>
            <a:r>
              <a:rPr lang="en-US" sz="3200" b="1" dirty="0" smtClean="0">
                <a:latin typeface="Kruti Dev 021" pitchFamily="2" charset="0"/>
              </a:rPr>
              <a:t> </a:t>
            </a:r>
          </a:p>
          <a:p>
            <a:pPr algn="ctr"/>
            <a:r>
              <a:rPr lang="en-US" sz="3200" b="1" dirty="0" err="1" smtClean="0">
                <a:solidFill>
                  <a:schemeClr val="bg1"/>
                </a:solidFill>
                <a:latin typeface="Kruti Dev 021" pitchFamily="2" charset="0"/>
              </a:rPr>
              <a:t>ijes’oj</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kjkus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ds</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yksx</a:t>
            </a:r>
            <a:r>
              <a:rPr lang="en-US" sz="3200" b="1" dirty="0" smtClean="0">
                <a:solidFill>
                  <a:schemeClr val="bg1"/>
                </a:solidFill>
                <a:latin typeface="Kruti Dev 021" pitchFamily="2" charset="0"/>
              </a:rPr>
              <a:t> </a:t>
            </a:r>
            <a:r>
              <a:rPr lang="en-US" sz="3200" b="1" dirty="0" err="1" smtClean="0">
                <a:solidFill>
                  <a:schemeClr val="bg1"/>
                </a:solidFill>
                <a:latin typeface="Kruti Dev 021" pitchFamily="2" charset="0"/>
              </a:rPr>
              <a:t>gSaA</a:t>
            </a:r>
            <a:r>
              <a:rPr lang="en-US" sz="3200" b="1" dirty="0" smtClean="0">
                <a:solidFill>
                  <a:schemeClr val="bg1"/>
                </a:solidFill>
                <a:latin typeface="Kruti Dev 021" pitchFamily="2" charset="0"/>
              </a:rPr>
              <a:t> </a:t>
            </a:r>
          </a:p>
          <a:p>
            <a:pPr algn="ctr"/>
            <a:endParaRPr lang="en-US" sz="800" b="1" dirty="0" smtClean="0">
              <a:solidFill>
                <a:schemeClr val="bg1"/>
              </a:solidFill>
              <a:latin typeface="Kruti Dev 021" pitchFamily="2" charset="0"/>
            </a:endParaRPr>
          </a:p>
          <a:p>
            <a:pPr algn="ctr"/>
            <a:endParaRPr lang="en-CA" sz="3200" b="1" dirty="0" smtClean="0">
              <a:solidFill>
                <a:schemeClr val="bg1"/>
              </a:solidFill>
              <a:latin typeface="Kruti Dev 021" pitchFamily="2"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954107"/>
          </a:xfrm>
          <a:prstGeom prst="rect">
            <a:avLst/>
          </a:prstGeom>
          <a:noFill/>
          <a:ln w="9525">
            <a:noFill/>
            <a:miter lim="800000"/>
            <a:headEnd/>
            <a:tailEnd/>
          </a:ln>
        </p:spPr>
        <p:txBody>
          <a:bodyPr>
            <a:spAutoFit/>
          </a:bodyPr>
          <a:lstStyle/>
          <a:p>
            <a:pPr algn="ctr"/>
            <a:r>
              <a:rPr lang="en-US" sz="2800" b="1" dirty="0" err="1" smtClean="0">
                <a:latin typeface="Kruti Dev 021" pitchFamily="2" charset="0"/>
              </a:rPr>
              <a:t>Eklhg</a:t>
            </a:r>
            <a:r>
              <a:rPr lang="en-US" sz="2800" b="1" dirty="0" smtClean="0">
                <a:latin typeface="Kruti Dev 021" pitchFamily="2" charset="0"/>
              </a:rPr>
              <a:t> </a:t>
            </a:r>
            <a:r>
              <a:rPr lang="en-US" sz="2800" b="1" dirty="0" err="1" smtClean="0">
                <a:latin typeface="Kruti Dev 021" pitchFamily="2" charset="0"/>
              </a:rPr>
              <a:t>esa</a:t>
            </a:r>
            <a:r>
              <a:rPr lang="en-US" sz="2800" b="1" dirty="0" smtClean="0">
                <a:latin typeface="Kruti Dev 021" pitchFamily="2" charset="0"/>
              </a:rPr>
              <a:t> </a:t>
            </a:r>
          </a:p>
          <a:p>
            <a:pPr algn="ctr"/>
            <a:r>
              <a:rPr lang="en-US" sz="2800" b="1" dirty="0" err="1" smtClean="0">
                <a:latin typeface="Kruti Dev 021" pitchFamily="2" charset="0"/>
              </a:rPr>
              <a:t>fo’okl</a:t>
            </a:r>
            <a:endParaRPr lang="en-US" sz="2800" b="1" dirty="0">
              <a:latin typeface="Kruti Dev 021" pitchFamily="2" charset="0"/>
            </a:endParaRPr>
          </a:p>
        </p:txBody>
      </p:sp>
      <p:sp>
        <p:nvSpPr>
          <p:cNvPr id="8" name="TextBox 5"/>
          <p:cNvSpPr txBox="1">
            <a:spLocks noChangeArrowheads="1"/>
          </p:cNvSpPr>
          <p:nvPr/>
        </p:nvSpPr>
        <p:spPr bwMode="auto">
          <a:xfrm>
            <a:off x="1043608" y="5373216"/>
            <a:ext cx="7344816" cy="954107"/>
          </a:xfrm>
          <a:prstGeom prst="rect">
            <a:avLst/>
          </a:prstGeom>
          <a:solidFill>
            <a:srgbClr val="7030A0"/>
          </a:solidFill>
          <a:ln w="9525">
            <a:noFill/>
            <a:miter lim="800000"/>
            <a:headEnd/>
            <a:tailEnd/>
          </a:ln>
        </p:spPr>
        <p:txBody>
          <a:bodyPr wrap="square">
            <a:spAutoFit/>
          </a:bodyPr>
          <a:lstStyle/>
          <a:p>
            <a:pPr algn="ctr"/>
            <a:r>
              <a:rPr lang="en-US" sz="2800" b="1" dirty="0" err="1" smtClean="0">
                <a:latin typeface="Kruti Dev 021" pitchFamily="2" charset="0"/>
              </a:rPr>
              <a:t>Eklhg</a:t>
            </a:r>
            <a:r>
              <a:rPr lang="en-US" sz="2800" b="1" dirty="0" smtClean="0">
                <a:latin typeface="Kruti Dev 021" pitchFamily="2" charset="0"/>
              </a:rPr>
              <a:t> dh </a:t>
            </a:r>
            <a:r>
              <a:rPr lang="en-US" sz="2800" b="1" dirty="0" err="1" smtClean="0">
                <a:latin typeface="Kruti Dev 021" pitchFamily="2" charset="0"/>
              </a:rPr>
              <a:t>e`R;q</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kjk</a:t>
            </a:r>
            <a:r>
              <a:rPr lang="en-US" sz="2800" b="1" dirty="0" smtClean="0">
                <a:latin typeface="Kruti Dev 021" pitchFamily="2" charset="0"/>
              </a:rPr>
              <a:t> </a:t>
            </a:r>
            <a:r>
              <a:rPr lang="en-US" sz="2800" b="1" dirty="0" err="1" smtClean="0">
                <a:latin typeface="Kruti Dev 021" pitchFamily="2" charset="0"/>
              </a:rPr>
              <a:t>elhg</a:t>
            </a:r>
            <a:r>
              <a:rPr lang="en-US" sz="2800" b="1" dirty="0" smtClean="0">
                <a:latin typeface="Kruti Dev 021" pitchFamily="2" charset="0"/>
              </a:rPr>
              <a:t> dh </a:t>
            </a:r>
            <a:r>
              <a:rPr lang="en-US" sz="2800" b="1" dirty="0" err="1" smtClean="0">
                <a:latin typeface="Kruti Dev 021" pitchFamily="2" charset="0"/>
              </a:rPr>
              <a:t>nsg</a:t>
            </a:r>
            <a:r>
              <a:rPr lang="en-US" sz="2800" b="1" dirty="0" smtClean="0">
                <a:latin typeface="Kruti Dev 021" pitchFamily="2" charset="0"/>
              </a:rPr>
              <a:t> </a:t>
            </a:r>
            <a:r>
              <a:rPr lang="en-US" sz="2800" b="1" dirty="0" err="1" smtClean="0">
                <a:latin typeface="Kruti Dev 021" pitchFamily="2" charset="0"/>
              </a:rPr>
              <a:t>dks</a:t>
            </a:r>
            <a:r>
              <a:rPr lang="en-US" sz="2800" b="1" dirty="0" smtClean="0">
                <a:latin typeface="Kruti Dev 021" pitchFamily="2" charset="0"/>
              </a:rPr>
              <a:t> </a:t>
            </a:r>
            <a:r>
              <a:rPr lang="en-US" sz="2800" b="1" dirty="0" err="1" smtClean="0">
                <a:latin typeface="Kruti Dev 021" pitchFamily="2" charset="0"/>
              </a:rPr>
              <a:t>vk’kh"ksa</a:t>
            </a:r>
            <a:r>
              <a:rPr lang="en-US" sz="2800" b="1" dirty="0" smtClean="0">
                <a:latin typeface="Kruti Dev 021" pitchFamily="2" charset="0"/>
              </a:rPr>
              <a:t> </a:t>
            </a:r>
            <a:r>
              <a:rPr lang="en-US" sz="2800" b="1" dirty="0" err="1" smtClean="0">
                <a:latin typeface="Kruti Dev 021" pitchFamily="2" charset="0"/>
              </a:rPr>
              <a:t>iznku</a:t>
            </a:r>
            <a:r>
              <a:rPr lang="en-US" sz="2800" b="1" dirty="0" smtClean="0">
                <a:latin typeface="Kruti Dev 021" pitchFamily="2" charset="0"/>
              </a:rPr>
              <a:t> </a:t>
            </a:r>
            <a:r>
              <a:rPr lang="en-US" sz="2800" b="1" dirty="0" err="1" smtClean="0">
                <a:latin typeface="Kruti Dev 021" pitchFamily="2" charset="0"/>
              </a:rPr>
              <a:t>djus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fy</a:t>
            </a:r>
            <a:r>
              <a:rPr lang="en-US" sz="2800" b="1" dirty="0" smtClean="0">
                <a:latin typeface="Kruti Dev 021" pitchFamily="2" charset="0"/>
              </a:rPr>
              <a:t>, /</a:t>
            </a:r>
            <a:r>
              <a:rPr lang="en-US" sz="2800" b="1" dirty="0" err="1" smtClean="0">
                <a:latin typeface="Kruti Dev 021" pitchFamily="2" charset="0"/>
              </a:rPr>
              <a:t>kU;oknA</a:t>
            </a:r>
            <a:r>
              <a:rPr lang="en-US" sz="2800" b="1" dirty="0" smtClean="0">
                <a:latin typeface="Kruti Dev 021" pitchFamily="2" charset="0"/>
              </a:rPr>
              <a:t> </a:t>
            </a:r>
            <a:endParaRPr lang="en-CA" sz="2800" b="1" dirty="0">
              <a:latin typeface="Kruti Dev 021" pitchFamily="2"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b="1" dirty="0" err="1" smtClean="0">
                <a:latin typeface="Kruti Dev 021" pitchFamily="2" charset="0"/>
              </a:rPr>
              <a:t>migkj</a:t>
            </a:r>
            <a:r>
              <a:rPr lang="en-US" sz="2400" b="1" dirty="0" smtClean="0">
                <a:latin typeface="Kruti Dev 021" pitchFamily="2" charset="0"/>
              </a:rPr>
              <a:t> </a:t>
            </a:r>
            <a:r>
              <a:rPr lang="en-US" sz="2400" dirty="0" smtClean="0">
                <a:latin typeface="Kruti Dev 021" pitchFamily="2" charset="0"/>
                <a:cs typeface="Calibri" pitchFamily="34" charset="0"/>
              </a:rPr>
              <a:t> 72-82</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 name="TextBox 12"/>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19" name="TextBox 18"/>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0" name="TextBox 19"/>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21" name="TextBox 20"/>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22" name="TextBox 21"/>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23" name="TextBox 22"/>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24" name="TextBox 23"/>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;k </a:t>
            </a:r>
            <a:r>
              <a:rPr lang="en-US" sz="3200" b="1" dirty="0" err="1" smtClean="0">
                <a:latin typeface="DevLys 010" pitchFamily="2" charset="0"/>
              </a:rPr>
              <a:t>ojnku</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25" name="Rectangle 24"/>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rgbClr val="00FF00"/>
                </a:solidFill>
                <a:latin typeface="Kruti Dev 021" pitchFamily="2" charset="0"/>
              </a:rPr>
              <a:t>83-97 </a:t>
            </a:r>
            <a:r>
              <a:rPr lang="en-CA" sz="3100" dirty="0" err="1" smtClean="0">
                <a:solidFill>
                  <a:srgbClr val="00FF00"/>
                </a:solidFill>
                <a:latin typeface="Kruti Dev 021" pitchFamily="2" charset="0"/>
              </a:rPr>
              <a:t>Hkfo</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esa</a:t>
            </a:r>
            <a:r>
              <a:rPr lang="en-CA" sz="3100" dirty="0" smtClean="0">
                <a:solidFill>
                  <a:srgbClr val="00FF00"/>
                </a:solidFill>
                <a:latin typeface="Kruti Dev 021" pitchFamily="2" charset="0"/>
              </a:rPr>
              <a:t> j[</a:t>
            </a:r>
            <a:r>
              <a:rPr lang="en-CA" sz="3100" dirty="0" err="1" smtClean="0">
                <a:solidFill>
                  <a:srgbClr val="00FF00"/>
                </a:solidFill>
                <a:latin typeface="Kruti Dev 021" pitchFamily="2" charset="0"/>
              </a:rPr>
              <a:t>kh</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efgek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dk</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CA" sz="3100" dirty="0" smtClean="0">
                <a:solidFill>
                  <a:srgbClr val="00FF00"/>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Title 3"/>
          <p:cNvSpPr>
            <a:spLocks noGrp="1"/>
          </p:cNvSpPr>
          <p:nvPr>
            <p:ph type="title"/>
          </p:nvPr>
        </p:nvSpPr>
        <p:spPr>
          <a:xfrm>
            <a:off x="7164288" y="0"/>
            <a:ext cx="2016224" cy="6858000"/>
          </a:xfrm>
          <a:solidFill>
            <a:schemeClr val="bg1"/>
          </a:solidFill>
        </p:spPr>
        <p:txBody>
          <a:bodyPr>
            <a:normAutofit/>
          </a:bodyPr>
          <a:lstStyle/>
          <a:p>
            <a:r>
              <a:rPr lang="en-CA" sz="2800" dirty="0" err="1" smtClean="0">
                <a:solidFill>
                  <a:srgbClr val="FFFF00"/>
                </a:solidFill>
                <a:latin typeface="DevLys 010" pitchFamily="2" charset="0"/>
              </a:rPr>
              <a:t>iwjk</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gqvk</a:t>
            </a:r>
            <a:r>
              <a:rPr lang="en-CA" sz="2800" dirty="0" smtClean="0">
                <a:solidFill>
                  <a:srgbClr val="FFFF00"/>
                </a:solidFill>
                <a:latin typeface="DevLys 010" pitchFamily="2" charset="0"/>
              </a:rPr>
              <a:t>! </a:t>
            </a:r>
            <a:r>
              <a:rPr lang="en-IN" sz="2800" dirty="0" smtClean="0">
                <a:solidFill>
                  <a:srgbClr val="FFFF00"/>
                </a:solidFill>
                <a:latin typeface="DevLys 010" pitchFamily="2" charset="0"/>
              </a:rPr>
              <a:t/>
            </a:r>
            <a:br>
              <a:rPr lang="en-IN" sz="2800" dirty="0" smtClean="0">
                <a:solidFill>
                  <a:srgbClr val="FFFF00"/>
                </a:solidFill>
                <a:latin typeface="DevLys 010" pitchFamily="2" charset="0"/>
              </a:rPr>
            </a:br>
            <a:r>
              <a:rPr lang="en-CA" sz="2800" dirty="0" err="1" smtClean="0">
                <a:solidFill>
                  <a:srgbClr val="FFFF00"/>
                </a:solidFill>
                <a:latin typeface="DevLys 010" pitchFamily="2" charset="0"/>
              </a:rPr>
              <a:t>D;k</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vki</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elhg</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esa</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iznku</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fd;s</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x;s</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vuqxzg</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ds</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ku</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esa</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utnhd</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vkuk</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pkgsxsa</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tks</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gesa</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elhg</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esa</a:t>
            </a:r>
            <a:r>
              <a:rPr lang="en-CA" sz="2800" dirty="0" smtClean="0">
                <a:solidFill>
                  <a:srgbClr val="FFFF00"/>
                </a:solidFill>
                <a:latin typeface="DevLys 010" pitchFamily="2" charset="0"/>
              </a:rPr>
              <a:t> m)</a:t>
            </a:r>
            <a:r>
              <a:rPr lang="en-CA" sz="2800" dirty="0" err="1" smtClean="0">
                <a:solidFill>
                  <a:srgbClr val="FFFF00"/>
                </a:solidFill>
                <a:latin typeface="DevLys 010" pitchFamily="2" charset="0"/>
              </a:rPr>
              <a:t>kj</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iznku</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djrs</a:t>
            </a:r>
            <a:r>
              <a:rPr lang="en-CA" sz="2800" dirty="0" smtClean="0">
                <a:solidFill>
                  <a:srgbClr val="FFFF00"/>
                </a:solidFill>
                <a:latin typeface="DevLys 010" pitchFamily="2" charset="0"/>
              </a:rPr>
              <a:t> le; </a:t>
            </a:r>
            <a:r>
              <a:rPr lang="en-CA" sz="2800" dirty="0" err="1" smtClean="0">
                <a:solidFill>
                  <a:srgbClr val="FFFF00"/>
                </a:solidFill>
                <a:latin typeface="DevLys 010" pitchFamily="2" charset="0"/>
              </a:rPr>
              <a:t>fn;k</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x;k</a:t>
            </a:r>
            <a:r>
              <a:rPr lang="en-CA" sz="2800" dirty="0" smtClean="0">
                <a:solidFill>
                  <a:srgbClr val="FFFF00"/>
                </a:solidFill>
                <a:latin typeface="DevLys 010" pitchFamily="2" charset="0"/>
              </a:rPr>
              <a:t> </a:t>
            </a:r>
            <a:r>
              <a:rPr lang="en-CA" sz="2800" dirty="0" err="1" smtClean="0">
                <a:solidFill>
                  <a:srgbClr val="FFFF00"/>
                </a:solidFill>
                <a:latin typeface="DevLys 010" pitchFamily="2" charset="0"/>
              </a:rPr>
              <a:t>Fkk</a:t>
            </a:r>
            <a:r>
              <a:rPr lang="en-CA" sz="2800" dirty="0" smtClean="0">
                <a:solidFill>
                  <a:srgbClr val="FFFF00"/>
                </a:solidFill>
                <a:latin typeface="DevLys 010" pitchFamily="2" charset="0"/>
              </a:rPr>
              <a:t>\</a:t>
            </a:r>
            <a:endParaRPr lang="en-IN" sz="2800" dirty="0">
              <a:solidFill>
                <a:srgbClr val="FFFF00"/>
              </a:solidFill>
              <a:latin typeface="DevLys 010" pitchFamily="2" charset="0"/>
            </a:endParaRPr>
          </a:p>
        </p:txBody>
      </p:sp>
      <p:sp>
        <p:nvSpPr>
          <p:cNvPr id="23"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4" name="Down Arrow 23"/>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Text Box 5"/>
          <p:cNvSpPr txBox="1">
            <a:spLocks noChangeArrowheads="1"/>
          </p:cNvSpPr>
          <p:nvPr/>
        </p:nvSpPr>
        <p:spPr bwMode="auto">
          <a:xfrm>
            <a:off x="35496" y="717079"/>
            <a:ext cx="7200800" cy="4944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lvl="0" algn="ctr">
              <a:spcAft>
                <a:spcPts val="0"/>
              </a:spcAft>
            </a:pPr>
            <a:r>
              <a:rPr lang="en-CA" altLang="ko-KR" sz="1000" kern="0" dirty="0" err="1" smtClean="0">
                <a:solidFill>
                  <a:schemeClr val="bg1"/>
                </a:solidFill>
                <a:latin typeface="DevLys 010" pitchFamily="2" charset="0"/>
              </a:rPr>
              <a:t>Ikjes’oj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vFkkZr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kehZ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Bgjk;s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endPar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spcAft>
                <a:spcPts val="0"/>
              </a:spcAft>
            </a:pP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kern="0" dirty="0" err="1" smtClean="0">
                <a:solidFill>
                  <a:schemeClr val="bg1"/>
                </a:solidFill>
                <a:latin typeface="DevLys 010" pitchFamily="2" charset="0"/>
              </a:rPr>
              <a:t>nke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pqdk;k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x;k</a:t>
            </a:r>
            <a:r>
              <a:rPr lang="en-CA" altLang="ko-KR" sz="1000" kern="0" dirty="0" smtClean="0">
                <a:solidFill>
                  <a:schemeClr val="bg1"/>
                </a:solidFill>
                <a:latin typeface="DevLys 010" pitchFamily="2" charset="0"/>
              </a:rPr>
              <a:t> </a:t>
            </a: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izkIr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ikiksa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Øks</a:t>
            </a:r>
            <a:r>
              <a:rPr lang="en-CA" altLang="ko-KR" sz="1000" kern="0" dirty="0" smtClean="0">
                <a:solidFill>
                  <a:schemeClr val="bg1"/>
                </a:solidFill>
                <a:latin typeface="DevLys 010" pitchFamily="2" charset="0"/>
              </a:rPr>
              <a:t>/k </a:t>
            </a:r>
            <a:r>
              <a:rPr lang="en-CA" altLang="ko-KR" sz="1000" kern="0" dirty="0" err="1" smtClean="0">
                <a:solidFill>
                  <a:schemeClr val="bg1"/>
                </a:solidFill>
                <a:latin typeface="DevLys 010" pitchFamily="2" charset="0"/>
              </a:rPr>
              <a:t>nwj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gqvk</a:t>
            </a:r>
            <a:endParaRPr lang="en-CA" altLang="ko-KR" sz="1000" kern="0" dirty="0" smtClean="0">
              <a:solidFill>
                <a:schemeClr val="bg1"/>
              </a:solidFill>
              <a:latin typeface="DevLys 010" pitchFamily="2" charset="0"/>
            </a:endParaRPr>
          </a:p>
          <a:p>
            <a:pPr lvl="0" algn="ctr">
              <a:spcAft>
                <a:spcPts val="0"/>
              </a:spcAft>
            </a:pP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kek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lkFk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kkfUr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esy</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feyki</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jktnwr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vuUr</a:t>
            </a:r>
            <a:r>
              <a:rPr lang="en-CA" altLang="ko-KR" sz="1000" kern="0" dirty="0" smtClean="0">
                <a:solidFill>
                  <a:schemeClr val="bg1"/>
                </a:solidFill>
                <a:latin typeface="DevLys 010" pitchFamily="2" charset="0"/>
              </a:rPr>
              <a:t> thou  </a:t>
            </a:r>
            <a:r>
              <a:rPr lang="en-CA" altLang="ko-KR" sz="1000" kern="0" dirty="0" err="1" smtClean="0">
                <a:solidFill>
                  <a:schemeClr val="bg1"/>
                </a:solidFill>
                <a:latin typeface="DevLys 010" pitchFamily="2" charset="0"/>
              </a:rPr>
              <a:t>Lohd`r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xzg.k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Hkjs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ifjiw.kZ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vk’kh"kksa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vk’khf"kr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cqf</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kqf</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dj.k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kdkj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NqMk+dj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mlds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fiz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iq</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T;ksafr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izos’k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feydj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efUnj</a:t>
            </a:r>
            <a:r>
              <a:rPr lang="en-CA" sz="1000" dirty="0" smtClean="0">
                <a:solidFill>
                  <a:schemeClr val="bg1"/>
                </a:solidFill>
                <a:latin typeface="DevLys 010" pitchFamily="2" charset="0"/>
              </a:rPr>
              <a:t> curs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jgrk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muds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laxfr</a:t>
            </a:r>
            <a:r>
              <a:rPr lang="en-CA" sz="1000" dirty="0" smtClean="0">
                <a:solidFill>
                  <a:schemeClr val="bg1"/>
                </a:solidFill>
                <a:latin typeface="DevLys 010" pitchFamily="2" charset="0"/>
              </a:rPr>
              <a:t> j[</a:t>
            </a:r>
            <a:r>
              <a:rPr lang="en-CA" sz="1000" dirty="0" err="1" smtClean="0">
                <a:solidFill>
                  <a:schemeClr val="bg1"/>
                </a:solidFill>
                <a:latin typeface="DevLys 010" pitchFamily="2" charset="0"/>
              </a:rPr>
              <a:t>krs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rd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igq¡p</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flagklu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vuqxzzg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lkjh</a:t>
            </a:r>
            <a:r>
              <a:rPr lang="en-CA" sz="1000" dirty="0" smtClean="0">
                <a:solidFill>
                  <a:schemeClr val="bg1"/>
                </a:solidFill>
                <a:latin typeface="DevLys 010" pitchFamily="2" charset="0"/>
              </a:rPr>
              <a:t> t:jrsa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opu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bLrseky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eè;LFk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eè;LFkrk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cpko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leFkZu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nyhy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ifgus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izdkj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Øwl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p&lt;+k,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fojkteku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Nqis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iqjkuk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";Ro </a:t>
            </a:r>
            <a:r>
              <a:rPr lang="en-CA" sz="1000" dirty="0" err="1" smtClean="0">
                <a:solidFill>
                  <a:schemeClr val="bg1"/>
                </a:solidFill>
                <a:latin typeface="DevLys 010" pitchFamily="2" charset="0"/>
              </a:rPr>
              <a:t>ej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mRiUUk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xqykeh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vkt+kn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kkfeZdrk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vkSt+kj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dh N=</a:t>
            </a:r>
            <a:r>
              <a:rPr lang="en-CA" sz="1000" dirty="0" err="1" smtClean="0">
                <a:solidFill>
                  <a:schemeClr val="bg1"/>
                </a:solidFill>
                <a:latin typeface="DevLys 010" pitchFamily="2" charset="0"/>
              </a:rPr>
              <a:t>Nk;k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thou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us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izse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m.Msyk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iw.kZ</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ty</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ufn;k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cgrh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Mwcs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xzg.k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ojnku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mrjrk</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vfHkf"kDr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eqgj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tkfeu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fl[</a:t>
            </a:r>
            <a:r>
              <a:rPr lang="en-CA" sz="1000" dirty="0" err="1" smtClean="0">
                <a:solidFill>
                  <a:schemeClr val="bg1"/>
                </a:solidFill>
                <a:latin typeface="DevLys 010" pitchFamily="2" charset="0"/>
              </a:rPr>
              <a:t>kkrk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vxqokbZ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ysikyd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Lohdkj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Hkstk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lsok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bPNk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migkjksa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kruk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vuqlkj</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rkfd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ldsaA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lkeF;Z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kfDrA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jpukA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mRlo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fQjrk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vax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dyhfl;k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ftldk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HkkbZ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cgu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kyrk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tqM+h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Mkfy;k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pquk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oa'k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jkt&amp;in</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kkjh</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ktdksa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lekt</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fut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Lons'kh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ukxfjd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efgek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gksxsa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mifLFkfr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fl) </a:t>
            </a:r>
            <a:r>
              <a:rPr lang="en-CA" sz="1000" dirty="0" err="1" smtClean="0">
                <a:solidFill>
                  <a:schemeClr val="bg1"/>
                </a:solidFill>
                <a:latin typeface="DevLys 010" pitchFamily="2" charset="0"/>
              </a:rPr>
              <a:t>gksrs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lqjf</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LoxhZ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djok;kA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vkuUn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okys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Øks</a:t>
            </a:r>
            <a:r>
              <a:rPr lang="en-CA" sz="1000" dirty="0" smtClean="0">
                <a:solidFill>
                  <a:schemeClr val="bg1"/>
                </a:solidFill>
                <a:latin typeface="DevLys 010" pitchFamily="2" charset="0"/>
              </a:rPr>
              <a:t>/k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NqM+k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dk;Z</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iqu:fRFkr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esEus</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nqYgu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vk¡lw</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IkksaN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psgjk</a:t>
            </a:r>
            <a:r>
              <a:rPr lang="en-CA" sz="1000" dirty="0" smtClean="0">
                <a:solidFill>
                  <a:schemeClr val="bg1"/>
                </a:solidFill>
                <a:latin typeface="DevLys 010" pitchFamily="2" charset="0"/>
              </a:rPr>
              <a:t> ns[</a:t>
            </a:r>
            <a:r>
              <a:rPr lang="en-CA" sz="1000" dirty="0" err="1" smtClean="0">
                <a:solidFill>
                  <a:schemeClr val="bg1"/>
                </a:solidFill>
                <a:latin typeface="DevLys 010" pitchFamily="2" charset="0"/>
              </a:rPr>
              <a:t>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ges'kk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djsxsaA</a:t>
            </a:r>
            <a:r>
              <a:rPr lang="en-CA" sz="1000" dirty="0" smtClean="0">
                <a:solidFill>
                  <a:schemeClr val="bg1"/>
                </a:solidFill>
                <a:latin typeface="DevLys 010" pitchFamily="2" charset="0"/>
              </a:rPr>
              <a:t>  </a:t>
            </a:r>
          </a:p>
          <a:p>
            <a:r>
              <a:rPr lang="en-CA" sz="1000" b="1" dirty="0" smtClean="0">
                <a:solidFill>
                  <a:schemeClr val="bg1"/>
                </a:solidFill>
                <a:latin typeface="DevLys 010" pitchFamily="2" charset="0"/>
              </a:rPr>
              <a:t>                                                                 </a:t>
            </a:r>
            <a:r>
              <a:rPr lang="en-CA" sz="1400" b="1" dirty="0" err="1" smtClean="0">
                <a:solidFill>
                  <a:schemeClr val="bg1"/>
                </a:solidFill>
                <a:latin typeface="DevLys 010" pitchFamily="2" charset="0"/>
              </a:rPr>
              <a:t>u;h</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okpk</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esa</a:t>
            </a:r>
            <a:r>
              <a:rPr lang="en-CA" sz="1400" b="1" dirty="0" smtClean="0">
                <a:solidFill>
                  <a:schemeClr val="bg1"/>
                </a:solidFill>
                <a:latin typeface="DevLys 010" pitchFamily="2" charset="0"/>
              </a:rPr>
              <a:t> </a:t>
            </a:r>
          </a:p>
          <a:p>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NqVdkjk</a:t>
            </a:r>
            <a:r>
              <a:rPr lang="en-CA" sz="1400" b="1" dirty="0" smtClean="0">
                <a:solidFill>
                  <a:schemeClr val="bg1"/>
                </a:solidFill>
                <a:latin typeface="DevLys 010" pitchFamily="2" charset="0"/>
              </a:rPr>
              <a:t> o </a:t>
            </a:r>
            <a:r>
              <a:rPr lang="en-CA" sz="1400" b="1" dirty="0" err="1" smtClean="0">
                <a:solidFill>
                  <a:schemeClr val="bg1"/>
                </a:solidFill>
                <a:latin typeface="DevLys 010" pitchFamily="2" charset="0"/>
              </a:rPr>
              <a:t>izse</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Ikk;k</a:t>
            </a:r>
            <a:r>
              <a:rPr lang="en-CA" sz="1400" b="1"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smtClean="0"/>
              <a:t> </a:t>
            </a:r>
            <a:endParaRPr lang="en-IN" sz="1050" dirty="0"/>
          </a:p>
        </p:txBody>
      </p:sp>
      <p:sp>
        <p:nvSpPr>
          <p:cNvPr id="26" name="Rectangle 25"/>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8" name="Straight Arrow Connector 27"/>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33" name="TextBox 32"/>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CA" sz="4800" kern="0" dirty="0" err="1" smtClean="0">
                <a:solidFill>
                  <a:schemeClr val="bg1"/>
                </a:solidFill>
                <a:effectLst/>
                <a:latin typeface="Kruti Dev 021" pitchFamily="2" charset="0"/>
              </a:rPr>
              <a:t>Eklhg</a:t>
            </a:r>
            <a:r>
              <a:rPr lang="en-CA" sz="4800" kern="0" dirty="0" smtClean="0">
                <a:solidFill>
                  <a:schemeClr val="bg1"/>
                </a:solidFill>
                <a:effectLst/>
                <a:latin typeface="Kruti Dev 021" pitchFamily="2" charset="0"/>
              </a:rPr>
              <a:t> </a:t>
            </a:r>
            <a:r>
              <a:rPr lang="en-CA" sz="4800" kern="0" dirty="0" err="1" smtClean="0">
                <a:solidFill>
                  <a:schemeClr val="bg1"/>
                </a:solidFill>
                <a:effectLst/>
                <a:latin typeface="Kruti Dev 021" pitchFamily="2" charset="0"/>
              </a:rPr>
              <a:t>esa</a:t>
            </a:r>
            <a:r>
              <a:rPr lang="en-CA" sz="4800" kern="0" dirty="0" smtClean="0">
                <a:solidFill>
                  <a:schemeClr val="bg1"/>
                </a:solidFill>
                <a:effectLst/>
                <a:latin typeface="Kruti Dev 021" pitchFamily="2" charset="0"/>
              </a:rPr>
              <a:t> </a:t>
            </a:r>
            <a:endParaRPr lang="en-US" sz="4800" b="1" dirty="0" smtClean="0">
              <a:solidFill>
                <a:schemeClr val="bg1"/>
              </a:solidFill>
              <a:effectLst/>
              <a:latin typeface="Kruti Dev 021" pitchFamily="2" charset="0"/>
            </a:endParaRPr>
          </a:p>
        </p:txBody>
      </p:sp>
      <p:sp>
        <p:nvSpPr>
          <p:cNvPr id="5125" name="TextBox 5"/>
          <p:cNvSpPr txBox="1">
            <a:spLocks noChangeArrowheads="1"/>
          </p:cNvSpPr>
          <p:nvPr/>
        </p:nvSpPr>
        <p:spPr bwMode="auto">
          <a:xfrm>
            <a:off x="0" y="1700808"/>
            <a:ext cx="2483767" cy="4401205"/>
          </a:xfrm>
          <a:prstGeom prst="rect">
            <a:avLst/>
          </a:prstGeom>
          <a:noFill/>
          <a:ln w="9525">
            <a:noFill/>
            <a:miter lim="800000"/>
            <a:headEnd/>
            <a:tailEnd/>
          </a:ln>
        </p:spPr>
        <p:txBody>
          <a:bodyPr wrap="square">
            <a:spAutoFit/>
          </a:bodyPr>
          <a:lstStyle/>
          <a:p>
            <a:r>
              <a:rPr lang="en-US" sz="2800" b="1" dirty="0" err="1" smtClean="0">
                <a:latin typeface="Kruti Dev 021" pitchFamily="2" charset="0"/>
              </a:rPr>
              <a:t>gs</a:t>
            </a:r>
            <a:r>
              <a:rPr lang="en-US" sz="2800" b="1" dirty="0" smtClean="0">
                <a:latin typeface="Kruti Dev 021" pitchFamily="2" charset="0"/>
              </a:rPr>
              <a:t> </a:t>
            </a:r>
            <a:r>
              <a:rPr lang="en-US" sz="2800" b="1" dirty="0" err="1" smtClean="0">
                <a:latin typeface="Kruti Dev 021" pitchFamily="2" charset="0"/>
              </a:rPr>
              <a:t>izHkq</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endParaRPr lang="hi-IN" sz="2800" b="1" dirty="0" smtClean="0">
              <a:latin typeface="Kruti Dev 021" pitchFamily="2" charset="0"/>
            </a:endParaRPr>
          </a:p>
          <a:p>
            <a:r>
              <a:rPr lang="en-US" sz="2800" b="1" dirty="0" smtClean="0">
                <a:latin typeface="Kruti Dev 021" pitchFamily="2" charset="0"/>
              </a:rPr>
              <a:t>/</a:t>
            </a:r>
            <a:r>
              <a:rPr lang="en-US" sz="2800" b="1" dirty="0" err="1" smtClean="0">
                <a:latin typeface="Kruti Dev 021" pitchFamily="2" charset="0"/>
              </a:rPr>
              <a:t>kU;okn</a:t>
            </a:r>
            <a:r>
              <a:rPr lang="en-US" sz="2800" b="1" dirty="0" smtClean="0">
                <a:latin typeface="Kruti Dev 021" pitchFamily="2" charset="0"/>
              </a:rPr>
              <a:t> </a:t>
            </a:r>
            <a:r>
              <a:rPr lang="en-US" sz="2800" b="1" dirty="0" err="1" smtClean="0">
                <a:latin typeface="Kruti Dev 021" pitchFamily="2" charset="0"/>
              </a:rPr>
              <a:t>fd</a:t>
            </a:r>
            <a:r>
              <a:rPr lang="en-US" sz="2800" b="1" dirty="0" smtClean="0">
                <a:latin typeface="Kruti Dev 021" pitchFamily="2" charset="0"/>
              </a:rPr>
              <a:t> ;</a:t>
            </a:r>
            <a:r>
              <a:rPr lang="en-US" sz="2800" b="1" dirty="0" err="1" smtClean="0">
                <a:latin typeface="Kruti Dev 021" pitchFamily="2" charset="0"/>
              </a:rPr>
              <a:t>h’kq</a:t>
            </a:r>
            <a:r>
              <a:rPr lang="en-US" sz="2800" b="1" dirty="0" smtClean="0">
                <a:latin typeface="Kruti Dev 021" pitchFamily="2" charset="0"/>
              </a:rPr>
              <a:t> </a:t>
            </a:r>
          </a:p>
          <a:p>
            <a:r>
              <a:rPr lang="en-US" sz="2800" b="1" dirty="0" smtClean="0">
                <a:latin typeface="Kruti Dev 021" pitchFamily="2" charset="0"/>
              </a:rPr>
              <a:t>us </a:t>
            </a:r>
            <a:r>
              <a:rPr lang="en-US" sz="2800" b="1" dirty="0" err="1" smtClean="0">
                <a:latin typeface="Kruti Dev 021" pitchFamily="2" charset="0"/>
              </a:rPr>
              <a:t>gesa</a:t>
            </a:r>
            <a:r>
              <a:rPr lang="en-US" sz="2800" b="1" dirty="0" smtClean="0">
                <a:latin typeface="Kruti Dev 021" pitchFamily="2" charset="0"/>
              </a:rPr>
              <a:t> </a:t>
            </a:r>
            <a:r>
              <a:rPr lang="en-US" sz="2800" b="1" dirty="0" err="1" smtClean="0">
                <a:latin typeface="Kruti Dev 021" pitchFamily="2" charset="0"/>
              </a:rPr>
              <a:t>vkids</a:t>
            </a:r>
            <a:r>
              <a:rPr lang="en-US" sz="2800" b="1" dirty="0" smtClean="0">
                <a:latin typeface="Kruti Dev 021" pitchFamily="2" charset="0"/>
              </a:rPr>
              <a:t> </a:t>
            </a:r>
          </a:p>
          <a:p>
            <a:r>
              <a:rPr lang="en-US" sz="2800" b="1" dirty="0" err="1" smtClean="0">
                <a:latin typeface="Kruti Dev 021" pitchFamily="2" charset="0"/>
              </a:rPr>
              <a:t>lkFk</a:t>
            </a:r>
            <a:r>
              <a:rPr lang="en-US" sz="2800" b="1" dirty="0" smtClean="0">
                <a:latin typeface="Kruti Dev 021" pitchFamily="2" charset="0"/>
              </a:rPr>
              <a:t> </a:t>
            </a:r>
            <a:r>
              <a:rPr lang="en-US" sz="2800" b="1" dirty="0" err="1" smtClean="0">
                <a:latin typeface="Kruti Dev 021" pitchFamily="2" charset="0"/>
              </a:rPr>
              <a:t>cgqrk;r</a:t>
            </a:r>
            <a:r>
              <a:rPr lang="en-US" sz="2800" b="1" dirty="0" smtClean="0">
                <a:latin typeface="Kruti Dev 021" pitchFamily="2" charset="0"/>
              </a:rPr>
              <a:t> </a:t>
            </a:r>
          </a:p>
          <a:p>
            <a:r>
              <a:rPr lang="en-US" sz="2800" b="1" dirty="0" smtClean="0">
                <a:latin typeface="Kruti Dev 021" pitchFamily="2" charset="0"/>
              </a:rPr>
              <a:t>dh </a:t>
            </a:r>
            <a:r>
              <a:rPr lang="en-US" sz="2800" b="1" dirty="0" err="1" smtClean="0">
                <a:latin typeface="Kruti Dev 021" pitchFamily="2" charset="0"/>
              </a:rPr>
              <a:t>efgek</a:t>
            </a:r>
            <a:r>
              <a:rPr lang="en-US" sz="2800" b="1" dirty="0" smtClean="0">
                <a:latin typeface="Kruti Dev 021" pitchFamily="2" charset="0"/>
              </a:rPr>
              <a:t> </a:t>
            </a:r>
            <a:r>
              <a:rPr lang="en-US" sz="2800" b="1" dirty="0" err="1" smtClean="0">
                <a:latin typeface="Kruti Dev 021" pitchFamily="2" charset="0"/>
              </a:rPr>
              <a:t>iznku</a:t>
            </a:r>
            <a:endParaRPr lang="hi-IN" sz="2800" b="1" dirty="0" smtClean="0">
              <a:latin typeface="Kruti Dev 021" pitchFamily="2" charset="0"/>
            </a:endParaRPr>
          </a:p>
          <a:p>
            <a:r>
              <a:rPr lang="en-US" sz="2800" b="1" dirty="0" err="1" smtClean="0">
                <a:latin typeface="Kruti Dev 021" pitchFamily="2" charset="0"/>
              </a:rPr>
              <a:t>djus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fy</a:t>
            </a:r>
            <a:r>
              <a:rPr lang="en-US" sz="2800" b="1" dirty="0" smtClean="0">
                <a:latin typeface="Kruti Dev 021" pitchFamily="2" charset="0"/>
              </a:rPr>
              <a:t>, </a:t>
            </a:r>
          </a:p>
          <a:p>
            <a:r>
              <a:rPr lang="en-US" sz="2800" b="1" dirty="0" err="1" smtClean="0">
                <a:latin typeface="Kruti Dev 021" pitchFamily="2" charset="0"/>
              </a:rPr>
              <a:t>viuh</a:t>
            </a:r>
            <a:r>
              <a:rPr lang="en-US" sz="2800" b="1" dirty="0" smtClean="0">
                <a:latin typeface="Kruti Dev 021" pitchFamily="2" charset="0"/>
              </a:rPr>
              <a:t> </a:t>
            </a:r>
            <a:r>
              <a:rPr lang="en-US" sz="2800" b="1" dirty="0" err="1" smtClean="0">
                <a:latin typeface="Kruti Dev 021" pitchFamily="2" charset="0"/>
              </a:rPr>
              <a:t>tku</a:t>
            </a:r>
            <a:r>
              <a:rPr lang="en-US" sz="2800" b="1" dirty="0" smtClean="0">
                <a:latin typeface="Kruti Dev 021" pitchFamily="2" charset="0"/>
              </a:rPr>
              <a:t> </a:t>
            </a:r>
            <a:r>
              <a:rPr lang="en-US" sz="2800" b="1" dirty="0" err="1" smtClean="0">
                <a:latin typeface="Kruti Dev 021" pitchFamily="2" charset="0"/>
              </a:rPr>
              <a:t>nh</a:t>
            </a:r>
            <a:r>
              <a:rPr lang="en-US" sz="2800" b="1" dirty="0" smtClean="0">
                <a:latin typeface="Kruti Dev 021" pitchFamily="2" charset="0"/>
              </a:rPr>
              <a:t>! </a:t>
            </a:r>
            <a:endParaRPr lang="hi-IN" sz="2800" b="1" dirty="0" smtClean="0">
              <a:latin typeface="Kruti Dev 021" pitchFamily="2" charset="0"/>
            </a:endParaRPr>
          </a:p>
          <a:p>
            <a:r>
              <a:rPr lang="en-US" sz="2800" b="1" dirty="0" err="1" smtClean="0">
                <a:latin typeface="Kruti Dev 021" pitchFamily="2" charset="0"/>
              </a:rPr>
              <a:t>Dsoy</a:t>
            </a:r>
            <a:r>
              <a:rPr lang="en-US" sz="2800" b="1" dirty="0" smtClean="0">
                <a:latin typeface="Kruti Dev 021" pitchFamily="2" charset="0"/>
              </a:rPr>
              <a:t> </a:t>
            </a:r>
            <a:r>
              <a:rPr lang="en-US" sz="2800" b="1" dirty="0" err="1" smtClean="0">
                <a:latin typeface="Kruti Dev 021" pitchFamily="2" charset="0"/>
              </a:rPr>
              <a:t>vkidh</a:t>
            </a:r>
            <a:r>
              <a:rPr lang="en-US" sz="2800" b="1" dirty="0" smtClean="0">
                <a:latin typeface="Kruti Dev 021" pitchFamily="2" charset="0"/>
              </a:rPr>
              <a:t> </a:t>
            </a:r>
            <a:r>
              <a:rPr lang="en-US" sz="2800" b="1" dirty="0" err="1" smtClean="0">
                <a:latin typeface="Kruti Dev 021" pitchFamily="2" charset="0"/>
              </a:rPr>
              <a:t>efgek</a:t>
            </a:r>
            <a:r>
              <a:rPr lang="en-US" sz="2800" b="1" dirty="0" smtClean="0">
                <a:latin typeface="Kruti Dev 021" pitchFamily="2" charset="0"/>
              </a:rPr>
              <a:t> </a:t>
            </a:r>
            <a:endParaRPr lang="hi-IN" sz="2800" b="1" dirty="0" smtClean="0">
              <a:latin typeface="Kruti Dev 021" pitchFamily="2" charset="0"/>
            </a:endParaRPr>
          </a:p>
          <a:p>
            <a:r>
              <a:rPr lang="en-US" sz="2800" b="1" dirty="0" err="1" smtClean="0">
                <a:latin typeface="Kruti Dev 021" pitchFamily="2" charset="0"/>
              </a:rPr>
              <a:t>gh</a:t>
            </a:r>
            <a:r>
              <a:rPr lang="en-US" sz="2800" b="1" dirty="0" smtClean="0">
                <a:latin typeface="Kruti Dev 021" pitchFamily="2" charset="0"/>
              </a:rPr>
              <a:t> </a:t>
            </a:r>
            <a:r>
              <a:rPr lang="en-US" sz="2800" b="1" dirty="0" err="1" smtClean="0">
                <a:latin typeface="Kruti Dev 021" pitchFamily="2" charset="0"/>
              </a:rPr>
              <a:t>gekjh</a:t>
            </a:r>
            <a:r>
              <a:rPr lang="en-US" sz="2800" b="1" dirty="0" smtClean="0">
                <a:latin typeface="Kruti Dev 021" pitchFamily="2" charset="0"/>
              </a:rPr>
              <a:t> </a:t>
            </a:r>
            <a:r>
              <a:rPr lang="en-US" sz="2800" b="1" dirty="0" err="1" smtClean="0">
                <a:latin typeface="Kruti Dev 021" pitchFamily="2" charset="0"/>
              </a:rPr>
              <a:t>xgu</a:t>
            </a:r>
            <a:r>
              <a:rPr lang="en-US" sz="2800" b="1" dirty="0" smtClean="0">
                <a:latin typeface="Kruti Dev 021" pitchFamily="2" charset="0"/>
              </a:rPr>
              <a:t> </a:t>
            </a:r>
            <a:r>
              <a:rPr lang="en-US" sz="2800" b="1" dirty="0" err="1" smtClean="0">
                <a:latin typeface="Kruti Dev 021" pitchFamily="2" charset="0"/>
              </a:rPr>
              <a:t>r`".kk</a:t>
            </a:r>
            <a:r>
              <a:rPr lang="en-US" sz="2800" b="1" dirty="0" smtClean="0">
                <a:latin typeface="Kruti Dev 021" pitchFamily="2" charset="0"/>
              </a:rPr>
              <a:t> </a:t>
            </a:r>
            <a:r>
              <a:rPr lang="en-US" sz="2800" b="1" dirty="0" err="1" smtClean="0">
                <a:latin typeface="Kruti Dev 021" pitchFamily="2" charset="0"/>
              </a:rPr>
              <a:t>dks</a:t>
            </a:r>
            <a:r>
              <a:rPr lang="en-US" sz="2800" b="1" dirty="0" smtClean="0">
                <a:latin typeface="Kruti Dev 021" pitchFamily="2" charset="0"/>
              </a:rPr>
              <a:t> </a:t>
            </a:r>
            <a:r>
              <a:rPr lang="en-US" sz="2800" b="1" dirty="0" err="1" smtClean="0">
                <a:latin typeface="Kruti Dev 021" pitchFamily="2" charset="0"/>
              </a:rPr>
              <a:t>feVk</a:t>
            </a:r>
            <a:r>
              <a:rPr lang="en-US" sz="2800" b="1" dirty="0" smtClean="0">
                <a:latin typeface="Kruti Dev 021" pitchFamily="2" charset="0"/>
              </a:rPr>
              <a:t> </a:t>
            </a:r>
            <a:r>
              <a:rPr lang="en-US" sz="2800" b="1" dirty="0" err="1" smtClean="0">
                <a:latin typeface="Kruti Dev 021" pitchFamily="2" charset="0"/>
              </a:rPr>
              <a:t>ldrh</a:t>
            </a:r>
            <a:r>
              <a:rPr lang="en-US" sz="2800" b="1" dirty="0" smtClean="0">
                <a:latin typeface="Kruti Dev 021" pitchFamily="2" charset="0"/>
              </a:rPr>
              <a:t> </a:t>
            </a:r>
            <a:r>
              <a:rPr lang="en-US" sz="2800" b="1" dirty="0" err="1" smtClean="0">
                <a:latin typeface="Kruti Dev 021" pitchFamily="2" charset="0"/>
              </a:rPr>
              <a:t>gSA</a:t>
            </a:r>
            <a:r>
              <a:rPr lang="en-US" sz="2800" b="1" dirty="0" smtClean="0">
                <a:latin typeface="Kruti Dev 021" pitchFamily="2" charset="0"/>
              </a:rPr>
              <a:t> </a:t>
            </a:r>
            <a:endParaRPr lang="en-CA" sz="2800" b="1" dirty="0">
              <a:latin typeface="Kruti Dev 021" pitchFamily="2"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b="1" dirty="0" err="1" smtClean="0">
                <a:latin typeface="DevLys 010" pitchFamily="2" charset="0"/>
              </a:rPr>
              <a:t>Eklhg</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p>
          <a:p>
            <a:pPr algn="ctr"/>
            <a:r>
              <a:rPr lang="en-US" sz="2400" b="1" dirty="0" err="1" smtClean="0">
                <a:latin typeface="DevLys 010" pitchFamily="2" charset="0"/>
              </a:rPr>
              <a:t>fo’okl</a:t>
            </a:r>
            <a:endParaRPr lang="en-US" sz="2400" b="1" dirty="0">
              <a:latin typeface="Arial Black" pitchFamily="34" charset="0"/>
            </a:endParaRPr>
          </a:p>
        </p:txBody>
      </p:sp>
      <p:sp>
        <p:nvSpPr>
          <p:cNvPr id="8" name="Text Box 3"/>
          <p:cNvSpPr txBox="1">
            <a:spLocks noChangeArrowheads="1"/>
          </p:cNvSpPr>
          <p:nvPr/>
        </p:nvSpPr>
        <p:spPr bwMode="auto">
          <a:xfrm>
            <a:off x="2411759" y="692696"/>
            <a:ext cx="6048673" cy="6047809"/>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CA" sz="3200" b="1" kern="0" dirty="0" err="1" smtClean="0">
                <a:solidFill>
                  <a:schemeClr val="bg1"/>
                </a:solidFill>
                <a:latin typeface="Kruti Dev 021" pitchFamily="2" charset="0"/>
              </a:rPr>
              <a:t>LoxZ</a:t>
            </a:r>
            <a:r>
              <a:rPr lang="en-CA" sz="3200" b="1" kern="0" dirty="0" smtClean="0">
                <a:solidFill>
                  <a:schemeClr val="bg1"/>
                </a:solidFill>
                <a:latin typeface="Kruti Dev 021" pitchFamily="2" charset="0"/>
              </a:rPr>
              <a:t> dh </a:t>
            </a:r>
            <a:r>
              <a:rPr lang="en-CA" sz="3200" b="1" kern="0" dirty="0" err="1" smtClean="0">
                <a:solidFill>
                  <a:schemeClr val="bg1"/>
                </a:solidFill>
                <a:latin typeface="Kruti Dev 021" pitchFamily="2" charset="0"/>
              </a:rPr>
              <a:t>ukxfjdrk</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efgek</a:t>
            </a:r>
            <a:r>
              <a:rPr lang="en-CA" sz="3200" b="1" kern="0" dirty="0" smtClean="0">
                <a:latin typeface="Kruti Dev 021" pitchFamily="2" charset="0"/>
              </a:rPr>
              <a:t>  dh </a:t>
            </a:r>
            <a:r>
              <a:rPr lang="en-CA" sz="3200" b="1" kern="0" dirty="0" err="1" smtClean="0">
                <a:latin typeface="Kruti Dev 021" pitchFamily="2" charset="0"/>
              </a:rPr>
              <a:t>vk’kk</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ehjkl</a:t>
            </a:r>
            <a:r>
              <a:rPr lang="en-CA" sz="3200" b="1" kern="0" dirty="0" smtClean="0">
                <a:solidFill>
                  <a:schemeClr val="bg1"/>
                </a:solidFill>
                <a:latin typeface="Kruti Dev 021" pitchFamily="2" charset="0"/>
              </a:rPr>
              <a:t>]</a:t>
            </a:r>
            <a:r>
              <a:rPr lang="en-CA" sz="3200" b="1" kern="0" dirty="0" err="1" smtClean="0">
                <a:solidFill>
                  <a:schemeClr val="bg1"/>
                </a:solidFill>
                <a:latin typeface="Kruti Dev 021" pitchFamily="2" charset="0"/>
              </a:rPr>
              <a:t>okfjl</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rFkk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elhg</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ds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lg</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okfjl</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Ek`R;q</a:t>
            </a:r>
            <a:r>
              <a:rPr lang="en-CA" sz="3200" b="1" kern="0" dirty="0" smtClean="0">
                <a:latin typeface="Kruti Dev 021" pitchFamily="2" charset="0"/>
              </a:rPr>
              <a:t> </a:t>
            </a:r>
            <a:r>
              <a:rPr lang="en-CA" sz="3200" b="1" kern="0" dirty="0" err="1" smtClean="0">
                <a:latin typeface="Kruti Dev 021" pitchFamily="2" charset="0"/>
              </a:rPr>
              <a:t>i’pkr</a:t>
            </a:r>
            <a:r>
              <a:rPr lang="en-CA" sz="3200" b="1" kern="0" dirty="0" smtClean="0">
                <a:latin typeface="Kruti Dev 021" pitchFamily="2" charset="0"/>
              </a:rPr>
              <a:t> </a:t>
            </a:r>
            <a:r>
              <a:rPr lang="en-CA" sz="3200" b="1" kern="0" dirty="0" err="1" smtClean="0">
                <a:latin typeface="Kruti Dev 021" pitchFamily="2" charset="0"/>
              </a:rPr>
              <a:t>elhg</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lkFk</a:t>
            </a:r>
            <a:r>
              <a:rPr lang="en-CA" sz="3200" b="1" kern="0" dirty="0" smtClean="0">
                <a:latin typeface="Kruti Dev 021" pitchFamily="2" charset="0"/>
              </a:rPr>
              <a:t> </a:t>
            </a:r>
            <a:r>
              <a:rPr lang="en-CA" sz="3200" b="1" kern="0" dirty="0" err="1" smtClean="0">
                <a:latin typeface="Kruti Dev 021" pitchFamily="2" charset="0"/>
              </a:rPr>
              <a:t>gksxs</a:t>
            </a:r>
            <a:endParaRPr lang="en-CA" sz="3200" b="1" kern="0" dirty="0" smtClean="0">
              <a:latin typeface="Kruti Dev 021" pitchFamily="2" charset="0"/>
            </a:endParaRPr>
          </a:p>
          <a:p>
            <a:pPr algn="ctr">
              <a:lnSpc>
                <a:spcPts val="2700"/>
              </a:lnSpc>
              <a:spcAft>
                <a:spcPts val="300"/>
              </a:spcAft>
            </a:pPr>
            <a:r>
              <a:rPr lang="en-CA" sz="3200" b="1" kern="0" dirty="0" smtClean="0">
                <a:solidFill>
                  <a:schemeClr val="bg1"/>
                </a:solidFill>
                <a:latin typeface="Kruti Dev 021" pitchFamily="2" charset="0"/>
              </a:rPr>
              <a:t>fl) </a:t>
            </a:r>
            <a:r>
              <a:rPr lang="en-CA" sz="3200" b="1" kern="0" dirty="0" err="1" smtClean="0">
                <a:solidFill>
                  <a:schemeClr val="bg1"/>
                </a:solidFill>
                <a:latin typeface="Kruti Dev 021" pitchFamily="2" charset="0"/>
              </a:rPr>
              <a:t>cuk;s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x;s</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smtClean="0">
                <a:latin typeface="Kruti Dev 021" pitchFamily="2" charset="0"/>
              </a:rPr>
              <a:t>;</a:t>
            </a:r>
            <a:r>
              <a:rPr lang="en-CA" sz="3200" b="1" kern="0" dirty="0" err="1" smtClean="0">
                <a:latin typeface="Kruti Dev 021" pitchFamily="2" charset="0"/>
              </a:rPr>
              <a:t>h’kq</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leku</a:t>
            </a:r>
            <a:r>
              <a:rPr lang="en-CA" sz="3200" b="1" kern="0" dirty="0" smtClean="0">
                <a:latin typeface="Kruti Dev 021" pitchFamily="2" charset="0"/>
              </a:rPr>
              <a:t> </a:t>
            </a:r>
            <a:r>
              <a:rPr lang="en-CA" sz="3200" b="1" kern="0" dirty="0" err="1" smtClean="0">
                <a:latin typeface="Kruti Dev 021" pitchFamily="2" charset="0"/>
              </a:rPr>
              <a:t>eghfer</a:t>
            </a:r>
            <a:r>
              <a:rPr lang="en-CA" sz="3200" b="1" kern="0" dirty="0" smtClean="0">
                <a:latin typeface="Kruti Dev 021" pitchFamily="2" charset="0"/>
              </a:rPr>
              <a:t> </a:t>
            </a:r>
            <a:r>
              <a:rPr lang="en-CA" sz="3200" b="1" kern="0" dirty="0" err="1" smtClean="0">
                <a:latin typeface="Kruti Dev 021" pitchFamily="2" charset="0"/>
              </a:rPr>
              <a:t>gksus</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fy</a:t>
            </a:r>
            <a:r>
              <a:rPr lang="en-CA" sz="3200" b="1" kern="0" dirty="0" smtClean="0">
                <a:latin typeface="Kruti Dev 021" pitchFamily="2" charset="0"/>
              </a:rPr>
              <a:t>, </a:t>
            </a:r>
            <a:r>
              <a:rPr lang="en-CA" sz="3200" b="1" kern="0" dirty="0" err="1" smtClean="0">
                <a:latin typeface="Kruti Dev 021" pitchFamily="2" charset="0"/>
              </a:rPr>
              <a:t>l`ts</a:t>
            </a:r>
            <a:r>
              <a:rPr lang="en-CA" sz="3200" b="1" kern="0" dirty="0" smtClean="0">
                <a:latin typeface="Kruti Dev 021" pitchFamily="2" charset="0"/>
              </a:rPr>
              <a:t> </a:t>
            </a:r>
            <a:r>
              <a:rPr lang="en-CA" sz="3200" b="1" kern="0" dirty="0" err="1" smtClean="0">
                <a:latin typeface="Kruti Dev 021" pitchFamily="2" charset="0"/>
              </a:rPr>
              <a:t>x;s</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LoxhZ</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jkT</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esa</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izos’k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djok;k</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ijes’oj</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vkuUn</a:t>
            </a:r>
            <a:r>
              <a:rPr lang="en-CA" sz="3200" b="1" kern="0" dirty="0" smtClean="0">
                <a:latin typeface="Kruti Dev 021" pitchFamily="2" charset="0"/>
              </a:rPr>
              <a:t> </a:t>
            </a:r>
            <a:r>
              <a:rPr lang="en-CA" sz="3200" b="1" kern="0" dirty="0" err="1" smtClean="0">
                <a:latin typeface="Kruti Dev 021" pitchFamily="2" charset="0"/>
              </a:rPr>
              <a:t>esa</a:t>
            </a:r>
            <a:r>
              <a:rPr lang="en-CA" sz="3200" b="1" kern="0" dirty="0" smtClean="0">
                <a:latin typeface="Kruti Dev 021" pitchFamily="2" charset="0"/>
              </a:rPr>
              <a:t> </a:t>
            </a:r>
            <a:r>
              <a:rPr lang="en-CA" sz="3200" b="1" kern="0" dirty="0" err="1" smtClean="0">
                <a:latin typeface="Kruti Dev 021" pitchFamily="2" charset="0"/>
              </a:rPr>
              <a:t>izos’k</a:t>
            </a:r>
            <a:r>
              <a:rPr lang="en-CA" sz="3200" b="1" kern="0" dirty="0" smtClean="0">
                <a:latin typeface="Kruti Dev 021" pitchFamily="2" charset="0"/>
              </a:rPr>
              <a:t> </a:t>
            </a:r>
            <a:r>
              <a:rPr lang="en-CA" sz="3200" b="1" kern="0" dirty="0" err="1" smtClean="0">
                <a:latin typeface="Kruti Dev 021" pitchFamily="2" charset="0"/>
              </a:rPr>
              <a:t>fd;k</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vkus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okys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Øks</a:t>
            </a:r>
            <a:r>
              <a:rPr lang="en-CA" sz="3200" b="1" kern="0" dirty="0" smtClean="0">
                <a:solidFill>
                  <a:schemeClr val="bg1"/>
                </a:solidFill>
                <a:latin typeface="Kruti Dev 021" pitchFamily="2" charset="0"/>
              </a:rPr>
              <a:t>/k </a:t>
            </a:r>
            <a:r>
              <a:rPr lang="en-CA" sz="3200" b="1" kern="0" dirty="0" err="1" smtClean="0">
                <a:solidFill>
                  <a:schemeClr val="bg1"/>
                </a:solidFill>
                <a:latin typeface="Kruti Dev 021" pitchFamily="2" charset="0"/>
              </a:rPr>
              <a:t>ls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NqM+k,a</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x;s</a:t>
            </a:r>
            <a:r>
              <a:rPr lang="en-CA" sz="3200" b="1" kern="0" dirty="0" smtClean="0">
                <a:solidFill>
                  <a:schemeClr val="bg1"/>
                </a:solidFill>
                <a:latin typeface="Kruti Dev 021" pitchFamily="2" charset="0"/>
              </a:rPr>
              <a:t> </a:t>
            </a:r>
          </a:p>
          <a:p>
            <a:pPr algn="ctr">
              <a:lnSpc>
                <a:spcPts val="2700"/>
              </a:lnSpc>
              <a:spcAft>
                <a:spcPts val="300"/>
              </a:spcAft>
            </a:pPr>
            <a:r>
              <a:rPr lang="en-CA" sz="3200" b="1" kern="0" dirty="0" err="1" smtClean="0">
                <a:latin typeface="Kruti Dev 021" pitchFamily="2" charset="0"/>
              </a:rPr>
              <a:t>Ikjes’oj</a:t>
            </a:r>
            <a:r>
              <a:rPr lang="en-CA" sz="3200" b="1" kern="0" dirty="0" smtClean="0">
                <a:latin typeface="Kruti Dev 021" pitchFamily="2" charset="0"/>
              </a:rPr>
              <a:t> </a:t>
            </a:r>
            <a:r>
              <a:rPr lang="en-CA" sz="3200" b="1" kern="0" dirty="0" err="1" smtClean="0">
                <a:latin typeface="Kruti Dev 021" pitchFamily="2" charset="0"/>
              </a:rPr>
              <a:t>dk</a:t>
            </a:r>
            <a:r>
              <a:rPr lang="en-CA" sz="3200" b="1" kern="0" dirty="0" smtClean="0">
                <a:latin typeface="Kruti Dev 021" pitchFamily="2" charset="0"/>
              </a:rPr>
              <a:t> </a:t>
            </a:r>
            <a:r>
              <a:rPr lang="en-CA" sz="3200" b="1" kern="0" dirty="0" err="1" smtClean="0">
                <a:latin typeface="Kruti Dev 021" pitchFamily="2" charset="0"/>
              </a:rPr>
              <a:t>Hkyk</a:t>
            </a:r>
            <a:r>
              <a:rPr lang="en-CA" sz="3200" b="1" kern="0" dirty="0" smtClean="0">
                <a:latin typeface="Kruti Dev 021" pitchFamily="2" charset="0"/>
              </a:rPr>
              <a:t> </a:t>
            </a:r>
            <a:r>
              <a:rPr lang="en-CA" sz="3200" b="1" kern="0" dirty="0" err="1" smtClean="0">
                <a:latin typeface="Kruti Dev 021" pitchFamily="2" charset="0"/>
              </a:rPr>
              <a:t>dke</a:t>
            </a:r>
            <a:r>
              <a:rPr lang="en-CA" sz="3200" b="1" kern="0" dirty="0" smtClean="0">
                <a:latin typeface="Kruti Dev 021" pitchFamily="2" charset="0"/>
              </a:rPr>
              <a:t> </a:t>
            </a:r>
            <a:r>
              <a:rPr lang="en-CA" sz="3200" b="1" kern="0" dirty="0" err="1" smtClean="0">
                <a:latin typeface="Kruti Dev 021" pitchFamily="2" charset="0"/>
              </a:rPr>
              <a:t>iw.kZ</a:t>
            </a:r>
            <a:r>
              <a:rPr lang="en-CA" sz="3200" b="1" kern="0" dirty="0" smtClean="0">
                <a:latin typeface="Kruti Dev 021" pitchFamily="2" charset="0"/>
              </a:rPr>
              <a:t> </a:t>
            </a:r>
            <a:r>
              <a:rPr lang="en-CA" sz="3200" b="1" kern="0" dirty="0" err="1" smtClean="0">
                <a:latin typeface="Kruti Dev 021" pitchFamily="2" charset="0"/>
              </a:rPr>
              <a:t>gqvk</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iqu:fRFkr</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nsg</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eseus</a:t>
            </a:r>
            <a:r>
              <a:rPr lang="en-CA" sz="3200" b="1" kern="0" dirty="0" smtClean="0">
                <a:latin typeface="Kruti Dev 021" pitchFamily="2" charset="0"/>
              </a:rPr>
              <a:t> </a:t>
            </a:r>
            <a:r>
              <a:rPr lang="en-CA" sz="3200" b="1" kern="0" dirty="0" err="1" smtClean="0">
                <a:latin typeface="Kruti Dev 021" pitchFamily="2" charset="0"/>
              </a:rPr>
              <a:t>ls</a:t>
            </a:r>
            <a:r>
              <a:rPr lang="en-CA" sz="3200" b="1" kern="0" dirty="0" smtClean="0">
                <a:latin typeface="Kruti Dev 021" pitchFamily="2" charset="0"/>
              </a:rPr>
              <a:t> </a:t>
            </a:r>
            <a:r>
              <a:rPr lang="en-CA" sz="3200" b="1" kern="0" dirty="0" err="1" smtClean="0">
                <a:latin typeface="Kruti Dev 021" pitchFamily="2" charset="0"/>
              </a:rPr>
              <a:t>fookg</a:t>
            </a:r>
            <a:r>
              <a:rPr lang="en-CA" sz="3200" b="1" kern="0" dirty="0" smtClean="0">
                <a:latin typeface="Kruti Dev 021" pitchFamily="2" charset="0"/>
              </a:rPr>
              <a:t> </a:t>
            </a:r>
          </a:p>
          <a:p>
            <a:pPr algn="ctr">
              <a:lnSpc>
                <a:spcPts val="2700"/>
              </a:lnSpc>
              <a:spcAft>
                <a:spcPts val="300"/>
              </a:spcAft>
            </a:pPr>
            <a:r>
              <a:rPr lang="en-CA" sz="3200" b="1" kern="0" dirty="0" err="1" smtClean="0">
                <a:solidFill>
                  <a:schemeClr val="bg1"/>
                </a:solidFill>
                <a:latin typeface="Kruti Dev 021" pitchFamily="2" charset="0"/>
              </a:rPr>
              <a:t>gj</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vk¡lw</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iksaN</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fn;k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x;k</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Ikjes’oj</a:t>
            </a:r>
            <a:r>
              <a:rPr lang="en-CA" sz="3200" b="1" kern="0" dirty="0" smtClean="0">
                <a:latin typeface="Kruti Dev 021" pitchFamily="2" charset="0"/>
              </a:rPr>
              <a:t> </a:t>
            </a:r>
            <a:r>
              <a:rPr lang="en-CA" sz="3200" b="1" kern="0" dirty="0" err="1" smtClean="0">
                <a:latin typeface="Kruti Dev 021" pitchFamily="2" charset="0"/>
              </a:rPr>
              <a:t>dk</a:t>
            </a:r>
            <a:r>
              <a:rPr lang="en-CA" sz="3200" b="1" kern="0" dirty="0" smtClean="0">
                <a:latin typeface="Kruti Dev 021" pitchFamily="2" charset="0"/>
              </a:rPr>
              <a:t> </a:t>
            </a:r>
            <a:r>
              <a:rPr lang="en-CA" sz="3200" b="1" kern="0" dirty="0" err="1" smtClean="0">
                <a:latin typeface="Kruti Dev 021" pitchFamily="2" charset="0"/>
              </a:rPr>
              <a:t>eq¡g</a:t>
            </a:r>
            <a:r>
              <a:rPr lang="en-CA" sz="3200" b="1" kern="0" dirty="0" smtClean="0">
                <a:latin typeface="Kruti Dev 021" pitchFamily="2" charset="0"/>
              </a:rPr>
              <a:t> ns[</a:t>
            </a:r>
            <a:r>
              <a:rPr lang="en-CA" sz="3200" b="1" kern="0" dirty="0" err="1" smtClean="0">
                <a:latin typeface="Kruti Dev 021" pitchFamily="2" charset="0"/>
              </a:rPr>
              <a:t>ksa</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loZnk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jkT</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djsaa</a:t>
            </a:r>
            <a:r>
              <a:rPr lang="en-US" sz="3200" b="1" dirty="0" smtClean="0">
                <a:solidFill>
                  <a:schemeClr val="bg1"/>
                </a:solidFill>
                <a:latin typeface="Kruti Dev 021" pitchFamily="2" charset="0"/>
              </a:rPr>
              <a:t>  </a:t>
            </a:r>
            <a:endParaRPr lang="en-CA" sz="3200" b="1" dirty="0">
              <a:solidFill>
                <a:schemeClr val="bg1"/>
              </a:solidFill>
              <a:latin typeface="Kruti Dev 021" pitchFamily="2"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b="1" dirty="0" err="1" smtClean="0">
                <a:latin typeface="DevLys 010" pitchFamily="2" charset="0"/>
              </a:rPr>
              <a:t>migkj</a:t>
            </a:r>
            <a:r>
              <a:rPr lang="en-US" sz="2400" b="1" dirty="0" smtClean="0">
                <a:latin typeface="DevLys 010" pitchFamily="2" charset="0"/>
              </a:rPr>
              <a:t> </a:t>
            </a:r>
            <a:r>
              <a:rPr lang="en-US" sz="2400" dirty="0" smtClean="0">
                <a:latin typeface="Calibri" pitchFamily="34" charset="0"/>
                <a:cs typeface="Calibri" pitchFamily="34" charset="0"/>
              </a:rPr>
              <a:t>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6" name="Explosion 1 25"/>
          <p:cNvSpPr/>
          <p:nvPr/>
        </p:nvSpPr>
        <p:spPr>
          <a:xfrm>
            <a:off x="6228184" y="44624"/>
            <a:ext cx="1584176" cy="1584176"/>
          </a:xfrm>
          <a:prstGeom prst="irregularSeal1">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Explosion 1 24"/>
          <p:cNvSpPr/>
          <p:nvPr/>
        </p:nvSpPr>
        <p:spPr>
          <a:xfrm>
            <a:off x="6228184" y="1988840"/>
            <a:ext cx="1584176" cy="1584176"/>
          </a:xfrm>
          <a:prstGeom prst="irregularSeal1">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18" name="Title 1"/>
          <p:cNvSpPr>
            <a:spLocks noGrp="1"/>
          </p:cNvSpPr>
          <p:nvPr>
            <p:ph type="title"/>
          </p:nvPr>
        </p:nvSpPr>
        <p:spPr>
          <a:xfrm>
            <a:off x="519113" y="4733925"/>
            <a:ext cx="8013700" cy="1143000"/>
          </a:xfrm>
        </p:spPr>
        <p:txBody>
          <a:bodyPr>
            <a:normAutofit fontScale="90000"/>
          </a:bodyPr>
          <a:lstStyle/>
          <a:p>
            <a:r>
              <a:rPr lang="en-US" sz="2800" b="1" baseline="30000" dirty="0" smtClean="0">
                <a:solidFill>
                  <a:schemeClr val="bg1"/>
                </a:solidFill>
                <a:latin typeface="Calibri" pitchFamily="34" charset="0"/>
              </a:rPr>
              <a:t>“</a:t>
            </a:r>
            <a:r>
              <a:rPr lang="en-US" sz="2800" dirty="0" err="1" smtClean="0">
                <a:solidFill>
                  <a:schemeClr val="bg1"/>
                </a:solidFill>
                <a:latin typeface="DevLys 010" pitchFamily="2" charset="0"/>
              </a:rPr>
              <a:t>mudk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vUr</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fouk’k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gS</a:t>
            </a:r>
            <a:r>
              <a:rPr lang="en-US" sz="2800" dirty="0" smtClean="0">
                <a:solidFill>
                  <a:schemeClr val="bg1"/>
                </a:solidFill>
                <a:latin typeface="DevLys 010" pitchFamily="2" charset="0"/>
              </a:rPr>
              <a:t>]-----</a:t>
            </a:r>
            <a:r>
              <a:rPr lang="en-US" sz="2800" dirty="0" err="1" smtClean="0">
                <a:solidFill>
                  <a:schemeClr val="bg1"/>
                </a:solidFill>
                <a:latin typeface="DevLys 010" pitchFamily="2" charset="0"/>
              </a:rPr>
              <a:t>ij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gekjk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Lons’k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LoxZ</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ge</a:t>
            </a:r>
            <a:r>
              <a:rPr lang="en-US" sz="2800" dirty="0" smtClean="0">
                <a:solidFill>
                  <a:schemeClr val="bg1"/>
                </a:solidFill>
                <a:latin typeface="DevLys 010" pitchFamily="2" charset="0"/>
              </a:rPr>
              <a:t> ,d m)</a:t>
            </a:r>
            <a:r>
              <a:rPr lang="en-US" sz="2800" dirty="0" err="1" smtClean="0">
                <a:solidFill>
                  <a:schemeClr val="bg1"/>
                </a:solidFill>
                <a:latin typeface="DevLys 010" pitchFamily="2" charset="0"/>
              </a:rPr>
              <a:t>kjdrkZ</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izHkq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h’kq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elhg</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ogka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vkus</a:t>
            </a:r>
            <a:r>
              <a:rPr lang="en-US" sz="2800" dirty="0" smtClean="0">
                <a:solidFill>
                  <a:schemeClr val="bg1"/>
                </a:solidFill>
                <a:latin typeface="DevLys 010" pitchFamily="2" charset="0"/>
              </a:rPr>
              <a:t> dh </a:t>
            </a:r>
            <a:r>
              <a:rPr lang="en-US" sz="2800" dirty="0" err="1" smtClean="0">
                <a:solidFill>
                  <a:schemeClr val="bg1"/>
                </a:solidFill>
                <a:latin typeface="DevLys 010" pitchFamily="2" charset="0"/>
              </a:rPr>
              <a:t>ckV</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tks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jgs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gSaA</a:t>
            </a:r>
            <a:r>
              <a:rPr lang="en-US" sz="2800" b="1" dirty="0" smtClean="0">
                <a:solidFill>
                  <a:schemeClr val="bg1"/>
                </a:solidFill>
                <a:latin typeface="Calibri" pitchFamily="34" charset="0"/>
              </a:rPr>
              <a:t>” </a:t>
            </a:r>
            <a:r>
              <a:rPr lang="en-US" sz="2800" dirty="0" smtClean="0">
                <a:solidFill>
                  <a:schemeClr val="bg1"/>
                </a:solidFill>
                <a:latin typeface="DevLys 010" pitchFamily="2" charset="0"/>
              </a:rPr>
              <a:t>A</a:t>
            </a:r>
            <a:br>
              <a:rPr lang="en-US" sz="2800" dirty="0" smtClean="0">
                <a:solidFill>
                  <a:schemeClr val="bg1"/>
                </a:solidFill>
                <a:latin typeface="DevLys 010" pitchFamily="2" charset="0"/>
              </a:rPr>
            </a:br>
            <a:r>
              <a:rPr lang="en-US" sz="2800" dirty="0" err="1" smtClean="0">
                <a:solidFill>
                  <a:schemeClr val="bg1"/>
                </a:solidFill>
                <a:latin typeface="DevLys 010" pitchFamily="2" charset="0"/>
              </a:rPr>
              <a:t>fQfy</a:t>
            </a:r>
            <a:r>
              <a:rPr lang="en-US" sz="2800" dirty="0" smtClean="0">
                <a:solidFill>
                  <a:schemeClr val="bg1"/>
                </a:solidFill>
                <a:latin typeface="DevLys 010" pitchFamily="2" charset="0"/>
              </a:rPr>
              <a:t> </a:t>
            </a:r>
            <a:r>
              <a:rPr lang="en-US" sz="2800" b="1" dirty="0" smtClean="0">
                <a:solidFill>
                  <a:schemeClr val="bg1"/>
                </a:solidFill>
                <a:latin typeface="Calibri" pitchFamily="34" charset="0"/>
              </a:rPr>
              <a:t>3:19-20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1400" b="1" dirty="0" smtClean="0">
                <a:solidFill>
                  <a:schemeClr val="bg1"/>
                </a:solidFill>
                <a:latin typeface="Calibri" pitchFamily="34" charset="0"/>
              </a:rPr>
              <a:t>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2800" b="1" dirty="0" smtClean="0">
                <a:solidFill>
                  <a:schemeClr val="bg1"/>
                </a:solidFill>
                <a:latin typeface="Calibri" pitchFamily="34" charset="0"/>
              </a:rPr>
              <a:t>“</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mu </a:t>
            </a:r>
            <a:r>
              <a:rPr lang="en-US" sz="2800" dirty="0" err="1" smtClean="0">
                <a:solidFill>
                  <a:schemeClr val="bg1"/>
                </a:solidFill>
                <a:latin typeface="DevLys 010" pitchFamily="2" charset="0"/>
              </a:rPr>
              <a:t>ifgykSBksa</a:t>
            </a:r>
            <a:r>
              <a:rPr lang="en-US" sz="2800" dirty="0" smtClean="0">
                <a:solidFill>
                  <a:schemeClr val="bg1"/>
                </a:solidFill>
                <a:latin typeface="DevLys 010" pitchFamily="2" charset="0"/>
              </a:rPr>
              <a:t> dh </a:t>
            </a:r>
            <a:r>
              <a:rPr lang="en-US" sz="2800" dirty="0" err="1" smtClean="0">
                <a:solidFill>
                  <a:schemeClr val="bg1"/>
                </a:solidFill>
                <a:latin typeface="DevLys 010" pitchFamily="2" charset="0"/>
              </a:rPr>
              <a:t>lk</a:t>
            </a:r>
            <a:r>
              <a:rPr lang="en-US" sz="2800" dirty="0" smtClean="0">
                <a:solidFill>
                  <a:schemeClr val="bg1"/>
                </a:solidFill>
                <a:latin typeface="DevLys 010" pitchFamily="2" charset="0"/>
              </a:rPr>
              <a:t>/</a:t>
            </a:r>
            <a:r>
              <a:rPr lang="en-US" sz="2800" dirty="0" err="1" smtClean="0">
                <a:solidFill>
                  <a:schemeClr val="bg1"/>
                </a:solidFill>
                <a:latin typeface="DevLys 010" pitchFamily="2" charset="0"/>
              </a:rPr>
              <a:t>kkj.k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lHkk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dyhfl;k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ftuds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uke</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LoxZ</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esa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fy</a:t>
            </a:r>
            <a:r>
              <a:rPr lang="en-US" sz="2800" dirty="0" smtClean="0">
                <a:solidFill>
                  <a:schemeClr val="bg1"/>
                </a:solidFill>
                <a:latin typeface="DevLys 010" pitchFamily="2" charset="0"/>
              </a:rPr>
              <a:t>[</a:t>
            </a:r>
            <a:r>
              <a:rPr lang="en-US" sz="2800" dirty="0" err="1" smtClean="0">
                <a:solidFill>
                  <a:schemeClr val="bg1"/>
                </a:solidFill>
                <a:latin typeface="DevLys 010" pitchFamily="2" charset="0"/>
              </a:rPr>
              <a:t>ks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gSaA</a:t>
            </a:r>
            <a:r>
              <a:rPr lang="en-US" sz="2800" dirty="0" smtClean="0">
                <a:solidFill>
                  <a:schemeClr val="bg1"/>
                </a:solidFill>
                <a:latin typeface="DevLys 010" pitchFamily="2" charset="0"/>
              </a:rPr>
              <a:t> </a:t>
            </a:r>
            <a:r>
              <a:rPr lang="en-US" sz="2800" b="1" dirty="0" smtClean="0">
                <a:solidFill>
                  <a:schemeClr val="bg1"/>
                </a:solidFill>
                <a:latin typeface="Calibri" pitchFamily="34" charset="0"/>
              </a:rPr>
              <a:t>”</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bczk</a:t>
            </a:r>
            <a:r>
              <a:rPr lang="en-US" sz="2800" dirty="0" smtClean="0">
                <a:solidFill>
                  <a:schemeClr val="bg1"/>
                </a:solidFill>
                <a:latin typeface="DevLys 010" pitchFamily="2" charset="0"/>
              </a:rPr>
              <a:t>-</a:t>
            </a:r>
            <a:r>
              <a:rPr lang="en-US" sz="2800" b="1" dirty="0" smtClean="0">
                <a:solidFill>
                  <a:schemeClr val="bg1"/>
                </a:solidFill>
                <a:latin typeface="Calibri" pitchFamily="34" charset="0"/>
              </a:rPr>
              <a:t> 12:23</a:t>
            </a:r>
            <a:endParaRPr lang="en-CA" sz="2800" dirty="0" smtClean="0">
              <a:solidFill>
                <a:schemeClr val="bg1"/>
              </a:solidFill>
              <a:latin typeface="Calibri" pitchFamily="34" charset="0"/>
            </a:endParaRPr>
          </a:p>
        </p:txBody>
      </p:sp>
      <p:pic>
        <p:nvPicPr>
          <p:cNvPr id="9219" name="Picture 2" descr="abroad,atlases,destinations,documents,Fotolia,geography,holidays,international,maps,overseas,passports,Photographs,planning,travels,vacations,worlds"/>
          <p:cNvPicPr>
            <a:picLocks noChangeAspect="1" noChangeArrowheads="1"/>
          </p:cNvPicPr>
          <p:nvPr/>
        </p:nvPicPr>
        <p:blipFill>
          <a:blip r:embed="rId2" cstate="print"/>
          <a:srcRect t="23260" b="18587"/>
          <a:stretch>
            <a:fillRect/>
          </a:stretch>
        </p:blipFill>
        <p:spPr bwMode="auto">
          <a:xfrm>
            <a:off x="0" y="0"/>
            <a:ext cx="5741911" cy="3566160"/>
          </a:xfrm>
          <a:prstGeom prst="rect">
            <a:avLst/>
          </a:prstGeom>
          <a:noFill/>
          <a:ln w="9525">
            <a:noFill/>
            <a:miter lim="800000"/>
            <a:headEnd/>
            <a:tailEnd/>
          </a:ln>
        </p:spPr>
      </p:pic>
      <p:sp>
        <p:nvSpPr>
          <p:cNvPr id="4" name="TextBox 3"/>
          <p:cNvSpPr txBox="1"/>
          <p:nvPr/>
        </p:nvSpPr>
        <p:spPr>
          <a:xfrm rot="19360330">
            <a:off x="2621935" y="1489032"/>
            <a:ext cx="2541458" cy="1877437"/>
          </a:xfrm>
          <a:prstGeom prst="rect">
            <a:avLst/>
          </a:prstGeom>
          <a:solidFill>
            <a:schemeClr val="bg1"/>
          </a:solidFill>
        </p:spPr>
        <p:txBody>
          <a:bodyPr wrap="square">
            <a:spAutoFit/>
          </a:bodyPr>
          <a:lstStyle/>
          <a:p>
            <a:pPr algn="ctr">
              <a:defRPr/>
            </a:pPr>
            <a:r>
              <a:rPr lang="en-US" sz="2400" b="1" dirty="0" err="1" smtClean="0">
                <a:latin typeface="DevLys 010" pitchFamily="2" charset="0"/>
              </a:rPr>
              <a:t>LoxZ</a:t>
            </a:r>
            <a:r>
              <a:rPr lang="en-US" sz="2400" b="1" dirty="0" smtClean="0">
                <a:latin typeface="DevLys 010" pitchFamily="2" charset="0"/>
              </a:rPr>
              <a:t> </a:t>
            </a:r>
            <a:r>
              <a:rPr lang="en-US" sz="2400" b="1" dirty="0" err="1" smtClean="0">
                <a:latin typeface="DevLys 010" pitchFamily="2" charset="0"/>
              </a:rPr>
              <a:t>dk</a:t>
            </a:r>
            <a:r>
              <a:rPr lang="en-US" sz="2400" b="1" dirty="0" smtClean="0">
                <a:latin typeface="DevLys 010" pitchFamily="2" charset="0"/>
              </a:rPr>
              <a:t> </a:t>
            </a:r>
            <a:r>
              <a:rPr lang="en-US" sz="2400" b="1" dirty="0" err="1" smtClean="0">
                <a:latin typeface="DevLys 010" pitchFamily="2" charset="0"/>
              </a:rPr>
              <a:t>ukxfjd</a:t>
            </a:r>
            <a:r>
              <a:rPr lang="en-US" sz="2400" b="1" dirty="0" smtClean="0">
                <a:latin typeface="DevLys 010" pitchFamily="2" charset="0"/>
              </a:rPr>
              <a:t> </a:t>
            </a:r>
          </a:p>
          <a:p>
            <a:pPr algn="ctr">
              <a:defRPr/>
            </a:pPr>
            <a:endParaRPr lang="en-US" sz="2400" b="1" dirty="0" smtClean="0">
              <a:latin typeface="DevLys 010" pitchFamily="2" charset="0"/>
            </a:endParaRPr>
          </a:p>
          <a:p>
            <a:pPr algn="ctr">
              <a:defRPr/>
            </a:pPr>
            <a:r>
              <a:rPr lang="en-US" sz="2400" b="1" dirty="0" err="1" smtClean="0">
                <a:latin typeface="DevLys 010" pitchFamily="2" charset="0"/>
              </a:rPr>
              <a:t>ikliksVZ</a:t>
            </a:r>
            <a:r>
              <a:rPr lang="en-US" sz="2400" b="1" dirty="0" smtClean="0">
                <a:latin typeface="DevLys 010" pitchFamily="2" charset="0"/>
              </a:rPr>
              <a:t> </a:t>
            </a:r>
            <a:endParaRPr lang="en-CA" sz="2400" b="1" cap="all" dirty="0"/>
          </a:p>
          <a:p>
            <a:pPr algn="ctr">
              <a:defRPr/>
            </a:pPr>
            <a:endParaRPr lang="en-CA" sz="2000" b="1" cap="all" dirty="0"/>
          </a:p>
          <a:p>
            <a:pPr algn="ctr">
              <a:defRPr/>
            </a:pPr>
            <a:r>
              <a:rPr lang="en-CA" sz="2400" b="1" cap="all" dirty="0"/>
              <a:t>  </a:t>
            </a:r>
            <a:endParaRPr lang="en-CA" sz="2400" b="1" i="1" cap="all" dirty="0"/>
          </a:p>
        </p:txBody>
      </p:sp>
      <p:sp>
        <p:nvSpPr>
          <p:cNvPr id="9222" name="TextBox 5"/>
          <p:cNvSpPr txBox="1">
            <a:spLocks noChangeArrowheads="1"/>
          </p:cNvSpPr>
          <p:nvPr/>
        </p:nvSpPr>
        <p:spPr bwMode="auto">
          <a:xfrm>
            <a:off x="2484438" y="3500438"/>
            <a:ext cx="2808287" cy="646112"/>
          </a:xfrm>
          <a:prstGeom prst="rect">
            <a:avLst/>
          </a:prstGeom>
          <a:solidFill>
            <a:srgbClr val="FFFF00"/>
          </a:solidFill>
          <a:ln w="9525">
            <a:noFill/>
            <a:miter lim="800000"/>
            <a:headEnd/>
            <a:tailEnd/>
          </a:ln>
        </p:spPr>
        <p:txBody>
          <a:bodyPr>
            <a:spAutoFit/>
          </a:bodyPr>
          <a:lstStyle/>
          <a:p>
            <a:r>
              <a:rPr lang="en-CA"/>
              <a:t>                                         </a:t>
            </a:r>
          </a:p>
          <a:p>
            <a:endParaRPr lang="en-CA"/>
          </a:p>
        </p:txBody>
      </p:sp>
      <p:sp>
        <p:nvSpPr>
          <p:cNvPr id="7" name="TextBox 6"/>
          <p:cNvSpPr txBox="1"/>
          <p:nvPr/>
        </p:nvSpPr>
        <p:spPr>
          <a:xfrm>
            <a:off x="2627784" y="188640"/>
            <a:ext cx="3456384" cy="215444"/>
          </a:xfrm>
          <a:prstGeom prst="rect">
            <a:avLst/>
          </a:prstGeom>
          <a:noFill/>
        </p:spPr>
        <p:txBody>
          <a:bodyPr wrap="square" rtlCol="0">
            <a:spAutoFit/>
          </a:bodyPr>
          <a:lstStyle/>
          <a:p>
            <a:pPr algn="ctr"/>
            <a:r>
              <a:rPr lang="en-CA" sz="800" dirty="0" smtClean="0">
                <a:solidFill>
                  <a:schemeClr val="tx1">
                    <a:lumMod val="65000"/>
                  </a:schemeClr>
                </a:solidFill>
              </a:rPr>
              <a:t>Microsoft clip art © 2013   Microsoft Corporation. </a:t>
            </a:r>
            <a:endParaRPr lang="en-CA" sz="800" dirty="0">
              <a:solidFill>
                <a:schemeClr val="tx1">
                  <a:lumMod val="65000"/>
                </a:schemeClr>
              </a:solidFill>
            </a:endParaRPr>
          </a:p>
        </p:txBody>
      </p:sp>
      <p:sp>
        <p:nvSpPr>
          <p:cNvPr id="10" name="TextBox 9"/>
          <p:cNvSpPr txBox="1"/>
          <p:nvPr/>
        </p:nvSpPr>
        <p:spPr>
          <a:xfrm>
            <a:off x="6588224" y="548680"/>
            <a:ext cx="1008112" cy="406522"/>
          </a:xfrm>
          <a:prstGeom prst="rect">
            <a:avLst/>
          </a:prstGeom>
          <a:noFill/>
        </p:spPr>
        <p:txBody>
          <a:bodyPr wrap="square" rtlCol="0">
            <a:spAutoFit/>
          </a:bodyPr>
          <a:lstStyle/>
          <a:p>
            <a:pPr algn="ctr">
              <a:lnSpc>
                <a:spcPts val="2400"/>
              </a:lnSpc>
            </a:pPr>
            <a:r>
              <a:rPr lang="en-US" sz="2400" b="1" dirty="0" err="1" smtClean="0">
                <a:solidFill>
                  <a:schemeClr val="bg1"/>
                </a:solidFill>
                <a:latin typeface="DevLys 010" pitchFamily="2" charset="0"/>
              </a:rPr>
              <a:t>Ikjes’oj</a:t>
            </a:r>
            <a:endParaRPr lang="en-CA" sz="2400" b="1" dirty="0">
              <a:solidFill>
                <a:schemeClr val="bg1"/>
              </a:solidFill>
            </a:endParaRPr>
          </a:p>
        </p:txBody>
      </p:sp>
      <p:pic>
        <p:nvPicPr>
          <p:cNvPr id="11" name="Picture 10" descr="angry-face-01s.gif"/>
          <p:cNvPicPr>
            <a:picLocks noChangeAspect="1"/>
          </p:cNvPicPr>
          <p:nvPr/>
        </p:nvPicPr>
        <p:blipFill>
          <a:blip r:embed="rId3" cstate="print"/>
          <a:stretch>
            <a:fillRect/>
          </a:stretch>
        </p:blipFill>
        <p:spPr>
          <a:xfrm>
            <a:off x="8028384" y="404664"/>
            <a:ext cx="864096" cy="864096"/>
          </a:xfrm>
          <a:prstGeom prst="ellipse">
            <a:avLst/>
          </a:prstGeom>
        </p:spPr>
      </p:pic>
      <p:sp>
        <p:nvSpPr>
          <p:cNvPr id="9221" name="TextBox 4"/>
          <p:cNvSpPr txBox="1">
            <a:spLocks noChangeArrowheads="1"/>
          </p:cNvSpPr>
          <p:nvPr/>
        </p:nvSpPr>
        <p:spPr bwMode="auto">
          <a:xfrm>
            <a:off x="467544" y="3501008"/>
            <a:ext cx="4846320" cy="523220"/>
          </a:xfrm>
          <a:prstGeom prst="rect">
            <a:avLst/>
          </a:prstGeom>
          <a:solidFill>
            <a:schemeClr val="tx1"/>
          </a:solidFill>
          <a:ln w="9525">
            <a:noFill/>
            <a:miter lim="800000"/>
            <a:headEnd/>
            <a:tailEnd/>
          </a:ln>
        </p:spPr>
        <p:txBody>
          <a:bodyPr wrap="square">
            <a:spAutoFit/>
          </a:bodyPr>
          <a:lstStyle/>
          <a:p>
            <a:pPr algn="ctr"/>
            <a:r>
              <a:rPr lang="en-US" sz="2800" b="1" dirty="0" err="1" smtClean="0">
                <a:solidFill>
                  <a:srgbClr val="FF0000"/>
                </a:solidFill>
                <a:latin typeface="DevLys 010" pitchFamily="2" charset="0"/>
              </a:rPr>
              <a:t>LoxZ</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ukxfjdrk</a:t>
            </a:r>
            <a:endParaRPr lang="en-CA" sz="2800" b="1" spc="-20" dirty="0">
              <a:solidFill>
                <a:srgbClr val="FF0000"/>
              </a:solidFill>
              <a:latin typeface="Calibri" pitchFamily="34" charset="0"/>
            </a:endParaRPr>
          </a:p>
        </p:txBody>
      </p:sp>
      <p:sp>
        <p:nvSpPr>
          <p:cNvPr id="13" name="TextBox 12"/>
          <p:cNvSpPr txBox="1"/>
          <p:nvPr/>
        </p:nvSpPr>
        <p:spPr>
          <a:xfrm>
            <a:off x="5927536" y="3471391"/>
            <a:ext cx="3108960" cy="461665"/>
          </a:xfrm>
          <a:prstGeom prst="rect">
            <a:avLst/>
          </a:prstGeom>
          <a:noFill/>
        </p:spPr>
        <p:txBody>
          <a:bodyPr wrap="square" rtlCol="0">
            <a:spAutoFit/>
          </a:bodyPr>
          <a:lstStyle/>
          <a:p>
            <a:pPr algn="ctr"/>
            <a:r>
              <a:rPr lang="en-CA" sz="2400" b="1" spc="-30" dirty="0" smtClean="0">
                <a:solidFill>
                  <a:schemeClr val="bg1"/>
                </a:solidFill>
                <a:latin typeface="Calibri" pitchFamily="34" charset="0"/>
                <a:cs typeface="Calibri" pitchFamily="34" charset="0"/>
              </a:rPr>
              <a:t>“</a:t>
            </a:r>
            <a:r>
              <a:rPr lang="en-US" sz="2400" b="1" dirty="0" err="1" smtClean="0">
                <a:solidFill>
                  <a:schemeClr val="bg1"/>
                </a:solidFill>
                <a:latin typeface="DevLys 010" pitchFamily="2" charset="0"/>
              </a:rPr>
              <a:t>ukxfjdrk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izkIr</a:t>
            </a:r>
            <a:r>
              <a:rPr lang="en-US" sz="2400" b="1" dirty="0" smtClean="0">
                <a:solidFill>
                  <a:schemeClr val="bg1"/>
                </a:solidFill>
                <a:latin typeface="DevLys 010" pitchFamily="2" charset="0"/>
              </a:rPr>
              <a:t> </a:t>
            </a:r>
            <a:r>
              <a:rPr lang="en-CA" sz="2400" b="1" spc="-30" dirty="0" smtClean="0">
                <a:solidFill>
                  <a:schemeClr val="bg1"/>
                </a:solidFill>
                <a:latin typeface="Calibri" pitchFamily="34" charset="0"/>
                <a:cs typeface="Calibri" pitchFamily="34" charset="0"/>
              </a:rPr>
              <a:t>”</a:t>
            </a:r>
            <a:endParaRPr lang="en-CA" sz="2400" b="1" spc="-30" dirty="0">
              <a:solidFill>
                <a:schemeClr val="bg1"/>
              </a:solidFill>
              <a:latin typeface="Calibri" pitchFamily="34" charset="0"/>
              <a:cs typeface="Calibri" pitchFamily="34" charset="0"/>
            </a:endParaRPr>
          </a:p>
        </p:txBody>
      </p:sp>
      <p:sp>
        <p:nvSpPr>
          <p:cNvPr id="14" name="Smiley Face 13"/>
          <p:cNvSpPr/>
          <p:nvPr/>
        </p:nvSpPr>
        <p:spPr>
          <a:xfrm>
            <a:off x="8180392" y="2160280"/>
            <a:ext cx="548640" cy="54864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p:cNvSpPr txBox="1"/>
          <p:nvPr/>
        </p:nvSpPr>
        <p:spPr>
          <a:xfrm>
            <a:off x="8028384" y="33265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Rectangle 21"/>
          <p:cNvSpPr/>
          <p:nvPr/>
        </p:nvSpPr>
        <p:spPr>
          <a:xfrm>
            <a:off x="8388424" y="2697480"/>
            <a:ext cx="13716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flipH="1">
            <a:off x="8172400" y="285979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8"/>
          <p:cNvSpPr txBox="1">
            <a:spLocks noChangeArrowheads="1"/>
          </p:cNvSpPr>
          <p:nvPr/>
        </p:nvSpPr>
        <p:spPr bwMode="auto">
          <a:xfrm>
            <a:off x="7956376" y="11967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8" name="TextBox 17"/>
          <p:cNvSpPr txBox="1"/>
          <p:nvPr/>
        </p:nvSpPr>
        <p:spPr>
          <a:xfrm>
            <a:off x="8460432" y="6381328"/>
            <a:ext cx="576064" cy="369332"/>
          </a:xfrm>
          <a:prstGeom prst="rect">
            <a:avLst/>
          </a:prstGeom>
          <a:noFill/>
        </p:spPr>
        <p:txBody>
          <a:bodyPr wrap="square" rtlCol="0">
            <a:spAutoFit/>
          </a:bodyPr>
          <a:lstStyle/>
          <a:p>
            <a:pPr algn="ctr"/>
            <a:r>
              <a:rPr lang="en-CA" dirty="0" smtClean="0">
                <a:solidFill>
                  <a:schemeClr val="bg1"/>
                </a:solidFill>
              </a:rPr>
              <a:t>83</a:t>
            </a:r>
            <a:endParaRPr lang="en-CA" dirty="0">
              <a:solidFill>
                <a:schemeClr val="bg1"/>
              </a:solidFill>
            </a:endParaRPr>
          </a:p>
        </p:txBody>
      </p:sp>
      <p:sp>
        <p:nvSpPr>
          <p:cNvPr id="21" name="TextBox 20"/>
          <p:cNvSpPr txBox="1"/>
          <p:nvPr/>
        </p:nvSpPr>
        <p:spPr>
          <a:xfrm>
            <a:off x="6372200" y="2204864"/>
            <a:ext cx="1080120" cy="707886"/>
          </a:xfrm>
          <a:prstGeom prst="rect">
            <a:avLst/>
          </a:prstGeom>
          <a:noFill/>
        </p:spPr>
        <p:txBody>
          <a:bodyPr wrap="square" rtlCol="0">
            <a:spAutoFit/>
          </a:bodyPr>
          <a:lstStyle/>
          <a:p>
            <a:pPr algn="ctr">
              <a:lnSpc>
                <a:spcPts val="2400"/>
              </a:lnSpc>
            </a:pPr>
            <a:endParaRPr lang="en-US" sz="2400" b="1" dirty="0" smtClean="0">
              <a:solidFill>
                <a:srgbClr val="FF0000"/>
              </a:solidFill>
              <a:latin typeface="DevLys 010" pitchFamily="2" charset="0"/>
            </a:endParaRPr>
          </a:p>
          <a:p>
            <a:pPr algn="ctr">
              <a:lnSpc>
                <a:spcPts val="2400"/>
              </a:lnSpc>
            </a:pPr>
            <a:r>
              <a:rPr lang="en-US" sz="2400" b="1" dirty="0" err="1" smtClean="0">
                <a:solidFill>
                  <a:schemeClr val="bg1"/>
                </a:solidFill>
                <a:latin typeface="DevLys 010" pitchFamily="2" charset="0"/>
              </a:rPr>
              <a:t>Ikjes’oj</a:t>
            </a:r>
            <a:endParaRPr lang="en-CA" sz="2400" b="1" dirty="0">
              <a:solidFill>
                <a:schemeClr val="bg1"/>
              </a:solidFill>
            </a:endParaRPr>
          </a:p>
        </p:txBody>
      </p:sp>
      <p:sp>
        <p:nvSpPr>
          <p:cNvPr id="19" name="TextBox 18"/>
          <p:cNvSpPr txBox="1"/>
          <p:nvPr/>
        </p:nvSpPr>
        <p:spPr>
          <a:xfrm>
            <a:off x="5940152" y="1484784"/>
            <a:ext cx="2880320"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t>
            </a:r>
            <a:r>
              <a:rPr lang="en-US" sz="2400" b="1" dirty="0" err="1" smtClean="0">
                <a:solidFill>
                  <a:schemeClr val="bg1"/>
                </a:solidFill>
                <a:latin typeface="DevLys 010" pitchFamily="2" charset="0"/>
              </a:rPr>
              <a:t>dksbZ</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ukxfjdrk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ugha</a:t>
            </a:r>
            <a:r>
              <a:rPr lang="en-CA" sz="2400" b="1" dirty="0" smtClean="0">
                <a:solidFill>
                  <a:schemeClr val="bg1"/>
                </a:solidFill>
                <a:latin typeface="Calibri" pitchFamily="34" charset="0"/>
                <a:cs typeface="Calibri" pitchFamily="34" charset="0"/>
              </a:rPr>
              <a:t>”</a:t>
            </a:r>
            <a:endParaRPr lang="en-CA" sz="24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sp>
        <p:nvSpPr>
          <p:cNvPr id="4" name="TextBox 6"/>
          <p:cNvSpPr txBox="1">
            <a:spLocks noChangeArrowheads="1"/>
          </p:cNvSpPr>
          <p:nvPr/>
        </p:nvSpPr>
        <p:spPr bwMode="auto">
          <a:xfrm>
            <a:off x="2051720" y="6124575"/>
            <a:ext cx="3095625"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5" name="Title 1"/>
          <p:cNvSpPr txBox="1">
            <a:spLocks/>
          </p:cNvSpPr>
          <p:nvPr/>
        </p:nvSpPr>
        <p:spPr bwMode="auto">
          <a:xfrm>
            <a:off x="5076825" y="2708920"/>
            <a:ext cx="3959225" cy="1143000"/>
          </a:xfrm>
          <a:prstGeom prst="rect">
            <a:avLst/>
          </a:prstGeom>
          <a:noFill/>
          <a:ln w="9525">
            <a:noFill/>
            <a:miter lim="800000"/>
            <a:headEnd/>
            <a:tailEnd/>
          </a:ln>
        </p:spPr>
        <p:txBody>
          <a:bodyPr anchor="ctr"/>
          <a:lstStyle/>
          <a:p>
            <a:pPr algn="ctr"/>
            <a:endParaRPr lang="en-CA" sz="2800" b="1" dirty="0">
              <a:latin typeface="Calibri" pitchFamily="34" charset="0"/>
            </a:endParaRPr>
          </a:p>
          <a:p>
            <a:pPr algn="ctr"/>
            <a:r>
              <a:rPr lang="en-CA" sz="2800" b="1" dirty="0" smtClean="0">
                <a:latin typeface="Calibri" pitchFamily="34" charset="0"/>
              </a:rPr>
              <a:t>“</a:t>
            </a:r>
            <a:r>
              <a:rPr lang="en-US" sz="2800" b="1" dirty="0" err="1" smtClean="0">
                <a:latin typeface="DevLys 010" pitchFamily="2" charset="0"/>
              </a:rPr>
              <a:t>ge</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efgek</a:t>
            </a:r>
            <a:r>
              <a:rPr lang="en-US" sz="2800" b="1" dirty="0" smtClean="0">
                <a:latin typeface="DevLys 010" pitchFamily="2" charset="0"/>
              </a:rPr>
              <a:t> dh </a:t>
            </a:r>
            <a:r>
              <a:rPr lang="en-US" sz="2800" b="1" dirty="0" err="1" smtClean="0">
                <a:latin typeface="DevLys 010" pitchFamily="2" charset="0"/>
              </a:rPr>
              <a:t>vk’kk</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vkufUnr</a:t>
            </a:r>
            <a:r>
              <a:rPr lang="en-US" sz="2800" b="1" dirty="0" smtClean="0">
                <a:latin typeface="DevLys 010" pitchFamily="2" charset="0"/>
              </a:rPr>
              <a:t> </a:t>
            </a:r>
            <a:r>
              <a:rPr lang="en-US" sz="2800" b="1" dirty="0" err="1" smtClean="0">
                <a:latin typeface="DevLys 010" pitchFamily="2" charset="0"/>
              </a:rPr>
              <a:t>gksrs</a:t>
            </a:r>
            <a:r>
              <a:rPr lang="en-US" sz="2800" b="1" dirty="0" smtClean="0">
                <a:latin typeface="DevLys 010" pitchFamily="2" charset="0"/>
              </a:rPr>
              <a:t> </a:t>
            </a:r>
            <a:r>
              <a:rPr lang="en-US" sz="2800" b="1" dirty="0" err="1" smtClean="0">
                <a:latin typeface="DevLys 010" pitchFamily="2" charset="0"/>
              </a:rPr>
              <a:t>gSaA</a:t>
            </a:r>
            <a:r>
              <a:rPr lang="en-US" sz="2800" b="1" dirty="0" smtClean="0">
                <a:latin typeface="DevLys 010" pitchFamily="2" charset="0"/>
              </a:rPr>
              <a:t> </a:t>
            </a:r>
            <a:r>
              <a:rPr lang="en-CA" sz="2800" b="1" dirty="0" smtClean="0">
                <a:latin typeface="Calibri" pitchFamily="34" charset="0"/>
              </a:rPr>
              <a:t>”  </a:t>
            </a:r>
            <a:endParaRPr lang="en-CA" sz="2800" b="1" dirty="0">
              <a:latin typeface="Calibri" pitchFamily="34" charset="0"/>
            </a:endParaRPr>
          </a:p>
          <a:p>
            <a:pPr algn="ctr"/>
            <a:r>
              <a:rPr lang="en-US" sz="2800" b="1" dirty="0" err="1" smtClean="0">
                <a:latin typeface="DevLys 010" pitchFamily="2" charset="0"/>
              </a:rPr>
              <a:t>jksfe;ksaa</a:t>
            </a:r>
            <a:r>
              <a:rPr lang="en-US" sz="2800" b="1" dirty="0" smtClean="0">
                <a:latin typeface="DevLys 010" pitchFamily="2" charset="0"/>
              </a:rPr>
              <a:t> </a:t>
            </a:r>
            <a:r>
              <a:rPr lang="en-CA" sz="2800" b="1" dirty="0" smtClean="0">
                <a:latin typeface="Calibri" pitchFamily="34" charset="0"/>
              </a:rPr>
              <a:t> 5:5</a:t>
            </a:r>
            <a:endParaRPr lang="en-CA" sz="2800" dirty="0">
              <a:latin typeface="Calibri" pitchFamily="34" charset="0"/>
            </a:endParaRPr>
          </a:p>
          <a:p>
            <a:pPr algn="ctr"/>
            <a:r>
              <a:rPr lang="en-CA" sz="2800" b="1" dirty="0">
                <a:latin typeface="Calibri" pitchFamily="34" charset="0"/>
              </a:rPr>
              <a:t> </a:t>
            </a:r>
            <a:endParaRPr lang="en-CA" sz="2800" dirty="0">
              <a:latin typeface="Calibri" pitchFamily="34" charset="0"/>
            </a:endParaRPr>
          </a:p>
          <a:p>
            <a:pPr algn="ctr"/>
            <a:r>
              <a:rPr lang="en-US" sz="2800" b="1" dirty="0" smtClean="0">
                <a:latin typeface="Calibri" pitchFamily="34" charset="0"/>
              </a:rPr>
              <a:t>“</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tks</a:t>
            </a:r>
            <a:r>
              <a:rPr lang="en-US" sz="2800" b="1" dirty="0" smtClean="0">
                <a:latin typeface="DevLys 010" pitchFamily="2" charset="0"/>
              </a:rPr>
              <a:t> </a:t>
            </a:r>
            <a:r>
              <a:rPr lang="en-US" sz="2800" b="1" dirty="0" err="1" smtClean="0">
                <a:latin typeface="DevLys 010" pitchFamily="2" charset="0"/>
              </a:rPr>
              <a:t>efgek</a:t>
            </a:r>
            <a:r>
              <a:rPr lang="en-US" sz="2800" b="1" dirty="0" smtClean="0">
                <a:latin typeface="DevLys 010" pitchFamily="2" charset="0"/>
              </a:rPr>
              <a:t> dh </a:t>
            </a:r>
            <a:r>
              <a:rPr lang="en-US" sz="2800" b="1" dirty="0" err="1" smtClean="0">
                <a:latin typeface="DevLys 010" pitchFamily="2" charset="0"/>
              </a:rPr>
              <a:t>vk’kk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rqe</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jgrk</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Calibri" pitchFamily="34" charset="0"/>
              </a:rPr>
              <a:t>”</a:t>
            </a:r>
            <a:endParaRPr lang="en-US" sz="2800" b="1" dirty="0">
              <a:latin typeface="Calibri" pitchFamily="34" charset="0"/>
            </a:endParaRPr>
          </a:p>
          <a:p>
            <a:pPr algn="ctr"/>
            <a:r>
              <a:rPr lang="en-US" sz="2800" b="1" dirty="0" err="1" smtClean="0">
                <a:latin typeface="DevLys 010" pitchFamily="2" charset="0"/>
              </a:rPr>
              <a:t>dqyq</a:t>
            </a:r>
            <a:r>
              <a:rPr lang="en-US" sz="2800" b="1" dirty="0" smtClean="0">
                <a:latin typeface="Calibri" pitchFamily="34" charset="0"/>
              </a:rPr>
              <a:t> 1:27</a:t>
            </a:r>
            <a:endParaRPr lang="en-CA" sz="2800" dirty="0">
              <a:latin typeface="Calibri" pitchFamily="34" charset="0"/>
            </a:endParaRPr>
          </a:p>
          <a:p>
            <a:pPr algn="ctr"/>
            <a:r>
              <a:rPr lang="en-US" sz="2800" b="1" dirty="0">
                <a:latin typeface="Calibri" pitchFamily="34" charset="0"/>
              </a:rPr>
              <a:t> </a:t>
            </a:r>
            <a:endParaRPr lang="en-CA" sz="2800" dirty="0">
              <a:latin typeface="Calibri" pitchFamily="34" charset="0"/>
            </a:endParaRPr>
          </a:p>
        </p:txBody>
      </p:sp>
      <p:sp>
        <p:nvSpPr>
          <p:cNvPr id="6" name="TextBox 5"/>
          <p:cNvSpPr txBox="1"/>
          <p:nvPr/>
        </p:nvSpPr>
        <p:spPr>
          <a:xfrm>
            <a:off x="5384616" y="648112"/>
            <a:ext cx="3291840"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Ekfgek</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vk’kk</a:t>
            </a:r>
            <a:endParaRPr lang="en-CA" dirty="0"/>
          </a:p>
        </p:txBody>
      </p:sp>
      <p:pic>
        <p:nvPicPr>
          <p:cNvPr id="8" name="Picture 7"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9" name="TextBox 8"/>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028384" y="5693186"/>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1" name="TextBox 10"/>
          <p:cNvSpPr txBox="1"/>
          <p:nvPr/>
        </p:nvSpPr>
        <p:spPr>
          <a:xfrm>
            <a:off x="179512" y="6165304"/>
            <a:ext cx="576064" cy="369332"/>
          </a:xfrm>
          <a:prstGeom prst="rect">
            <a:avLst/>
          </a:prstGeom>
          <a:noFill/>
        </p:spPr>
        <p:txBody>
          <a:bodyPr wrap="square" rtlCol="0">
            <a:spAutoFit/>
          </a:bodyPr>
          <a:lstStyle/>
          <a:p>
            <a:r>
              <a:rPr lang="en-CA" dirty="0" smtClean="0">
                <a:solidFill>
                  <a:schemeClr val="bg1"/>
                </a:solidFill>
              </a:rPr>
              <a:t>84</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2" name="Title 1"/>
          <p:cNvSpPr>
            <a:spLocks noGrp="1"/>
          </p:cNvSpPr>
          <p:nvPr>
            <p:ph type="title"/>
          </p:nvPr>
        </p:nvSpPr>
        <p:spPr>
          <a:xfrm>
            <a:off x="5939730" y="1196752"/>
            <a:ext cx="2952750" cy="1737360"/>
          </a:xfrm>
          <a:solidFill>
            <a:schemeClr val="tx1"/>
          </a:solidFill>
        </p:spPr>
        <p:txBody>
          <a:bodyPr>
            <a:normAutofit/>
          </a:bodyPr>
          <a:lstStyle/>
          <a:p>
            <a:pPr>
              <a:lnSpc>
                <a:spcPts val="2700"/>
              </a:lnSpc>
              <a:spcAft>
                <a:spcPts val="300"/>
              </a:spcAft>
            </a:pPr>
            <a:r>
              <a:rPr lang="en-CA" sz="2800" kern="0" dirty="0" err="1" smtClean="0">
                <a:solidFill>
                  <a:srgbClr val="FF0000"/>
                </a:solidFill>
                <a:latin typeface="DevLys 010" pitchFamily="2" charset="0"/>
              </a:rPr>
              <a:t>ehjkl</a:t>
            </a:r>
            <a:r>
              <a:rPr lang="en-CA" sz="2800" kern="0" dirty="0" smtClean="0">
                <a:solidFill>
                  <a:srgbClr val="FF0000"/>
                </a:solidFill>
                <a:latin typeface="DevLys 010" pitchFamily="2" charset="0"/>
              </a:rPr>
              <a:t>]</a:t>
            </a:r>
            <a:r>
              <a:rPr lang="en-CA" sz="2800" kern="0" dirty="0" err="1" smtClean="0">
                <a:solidFill>
                  <a:srgbClr val="FF0000"/>
                </a:solidFill>
                <a:latin typeface="DevLys 010" pitchFamily="2" charset="0"/>
              </a:rPr>
              <a:t>okfjl</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rFkk</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elhg</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ds</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lg</a:t>
            </a:r>
            <a:r>
              <a:rPr lang="en-CA" sz="2800" kern="0" dirty="0" smtClean="0">
                <a:solidFill>
                  <a:srgbClr val="FF0000"/>
                </a:solidFill>
                <a:latin typeface="DevLys 010" pitchFamily="2" charset="0"/>
              </a:rPr>
              <a:t> </a:t>
            </a:r>
            <a:r>
              <a:rPr lang="en-CA" sz="2800" kern="0" dirty="0" err="1" smtClean="0">
                <a:solidFill>
                  <a:srgbClr val="FF0000"/>
                </a:solidFill>
                <a:latin typeface="DevLys 010" pitchFamily="2" charset="0"/>
              </a:rPr>
              <a:t>okfjl</a:t>
            </a:r>
            <a:endParaRPr lang="en-CA" sz="2800" kern="0" dirty="0" smtClean="0">
              <a:solidFill>
                <a:srgbClr val="FF0000"/>
              </a:solidFill>
              <a:latin typeface="DevLys 010" pitchFamily="2" charset="0"/>
            </a:endParaRPr>
          </a:p>
        </p:txBody>
      </p:sp>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2050" name="Object 1"/>
          <p:cNvGraphicFramePr>
            <a:graphicFrameLocks noChangeAspect="1"/>
          </p:cNvGraphicFramePr>
          <p:nvPr/>
        </p:nvGraphicFramePr>
        <p:xfrm>
          <a:off x="34925" y="30163"/>
          <a:ext cx="5689600" cy="4262437"/>
        </p:xfrm>
        <a:graphic>
          <a:graphicData uri="http://schemas.openxmlformats.org/presentationml/2006/ole">
            <p:oleObj spid="_x0000_s8760322" name="Slide" r:id="rId3" imgW="4526425" imgH="3392402" progId="">
              <p:embed/>
            </p:oleObj>
          </a:graphicData>
        </a:graphic>
      </p:graphicFrame>
      <p:sp>
        <p:nvSpPr>
          <p:cNvPr id="2054" name="TextBox 4"/>
          <p:cNvSpPr txBox="1">
            <a:spLocks noChangeArrowheads="1"/>
          </p:cNvSpPr>
          <p:nvPr/>
        </p:nvSpPr>
        <p:spPr bwMode="auto">
          <a:xfrm>
            <a:off x="251792" y="4365625"/>
            <a:ext cx="7848600" cy="2831544"/>
          </a:xfrm>
          <a:prstGeom prst="rect">
            <a:avLst/>
          </a:prstGeom>
          <a:noFill/>
          <a:ln w="9525">
            <a:noFill/>
            <a:miter lim="800000"/>
            <a:headEnd/>
            <a:tailEnd/>
          </a:ln>
        </p:spPr>
        <p:txBody>
          <a:bodyPr>
            <a:spAutoFit/>
          </a:bodyPr>
          <a:lstStyle/>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lUrku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oju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okfjl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laxh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okfjl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Calibri" pitchFamily="34"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a:t>
            </a:r>
            <a:r>
              <a:rPr lang="en-US" sz="2800" b="1" dirty="0" smtClean="0">
                <a:solidFill>
                  <a:schemeClr val="bg1"/>
                </a:solidFill>
                <a:latin typeface="Calibri" pitchFamily="34" charset="0"/>
              </a:rPr>
              <a:t> 8:16-17 </a:t>
            </a:r>
            <a:endParaRPr lang="en-CA" sz="2800" dirty="0">
              <a:solidFill>
                <a:schemeClr val="bg1"/>
              </a:solidFill>
              <a:latin typeface="Calibri" pitchFamily="34" charset="0"/>
            </a:endParaRPr>
          </a:p>
          <a:p>
            <a:pPr algn="ctr"/>
            <a:endParaRPr lang="en-US" sz="1000" b="1" dirty="0">
              <a:solidFill>
                <a:schemeClr val="bg1"/>
              </a:solidFill>
              <a:latin typeface="Calibri" pitchFamily="34" charset="0"/>
            </a:endParaRPr>
          </a:p>
          <a:p>
            <a:pPr algn="ctr"/>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rc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jktk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nkfguh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okyksa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dgsxk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yksxksa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vkvksa</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jkT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vf</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kdkjh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tkvksa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txr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vkfn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rS;kj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smtClean="0">
                <a:solidFill>
                  <a:schemeClr val="bg1"/>
                </a:solidFill>
                <a:latin typeface="Calibri" pitchFamily="34" charset="0"/>
              </a:rPr>
              <a:t>” </a:t>
            </a:r>
            <a:r>
              <a:rPr lang="en-US" sz="2800" b="1" dirty="0" err="1" smtClean="0">
                <a:solidFill>
                  <a:schemeClr val="bg1"/>
                </a:solidFill>
                <a:latin typeface="DevLys 010" pitchFamily="2" charset="0"/>
              </a:rPr>
              <a:t>eÙkh</a:t>
            </a:r>
            <a:r>
              <a:rPr lang="en-US" sz="2800" b="1" dirty="0" smtClean="0">
                <a:solidFill>
                  <a:schemeClr val="bg1"/>
                </a:solidFill>
                <a:latin typeface="Calibri" pitchFamily="34" charset="0"/>
              </a:rPr>
              <a:t> 25:34</a:t>
            </a:r>
            <a:endParaRPr lang="en-CA" sz="2800" dirty="0">
              <a:solidFill>
                <a:schemeClr val="bg1"/>
              </a:solidFill>
              <a:latin typeface="Calibri" pitchFamily="34" charset="0"/>
            </a:endParaRPr>
          </a:p>
          <a:p>
            <a:endParaRPr lang="en-CA" sz="2800" dirty="0">
              <a:solidFill>
                <a:schemeClr val="bg1"/>
              </a:solidFill>
              <a:latin typeface="Calibri" pitchFamily="34" charset="0"/>
            </a:endParaRPr>
          </a:p>
        </p:txBody>
      </p:sp>
      <p:pic>
        <p:nvPicPr>
          <p:cNvPr id="6" name="Picture 5" descr="angry-face-01s.gif"/>
          <p:cNvPicPr>
            <a:picLocks noChangeAspect="1"/>
          </p:cNvPicPr>
          <p:nvPr/>
        </p:nvPicPr>
        <p:blipFill>
          <a:blip r:embed="rId4" cstate="print"/>
          <a:stretch>
            <a:fillRect/>
          </a:stretch>
        </p:blipFill>
        <p:spPr>
          <a:xfrm>
            <a:off x="8028384" y="5733256"/>
            <a:ext cx="864096" cy="864096"/>
          </a:xfrm>
          <a:prstGeom prst="ellipse">
            <a:avLst/>
          </a:prstGeom>
        </p:spPr>
      </p:pic>
      <p:sp>
        <p:nvSpPr>
          <p:cNvPr id="7" name="TextBox 6"/>
          <p:cNvSpPr txBox="1"/>
          <p:nvPr/>
        </p:nvSpPr>
        <p:spPr>
          <a:xfrm>
            <a:off x="8028384" y="5693186"/>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8" name="TextBox 7"/>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9" name="Smiley Face 8"/>
          <p:cNvSpPr/>
          <p:nvPr/>
        </p:nvSpPr>
        <p:spPr>
          <a:xfrm>
            <a:off x="2555776" y="1196752"/>
            <a:ext cx="720080" cy="648072"/>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35496" y="6444044"/>
            <a:ext cx="864096" cy="369332"/>
          </a:xfrm>
          <a:prstGeom prst="rect">
            <a:avLst/>
          </a:prstGeom>
          <a:noFill/>
        </p:spPr>
        <p:txBody>
          <a:bodyPr wrap="square" rtlCol="0">
            <a:spAutoFit/>
          </a:bodyPr>
          <a:lstStyle/>
          <a:p>
            <a:pPr algn="ctr"/>
            <a:r>
              <a:rPr lang="en-CA" dirty="0" smtClean="0">
                <a:solidFill>
                  <a:schemeClr val="bg1"/>
                </a:solidFill>
              </a:rPr>
              <a:t>85</a:t>
            </a:r>
            <a:endParaRPr lang="en-CA" dirty="0">
              <a:solidFill>
                <a:schemeClr val="bg1"/>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657049.jpg"/>
          <p:cNvPicPr>
            <a:picLocks noChangeAspect="1"/>
          </p:cNvPicPr>
          <p:nvPr/>
        </p:nvPicPr>
        <p:blipFill>
          <a:blip r:embed="rId2" cstate="print"/>
          <a:srcRect b="4716"/>
          <a:stretch>
            <a:fillRect/>
          </a:stretch>
        </p:blipFill>
        <p:spPr>
          <a:xfrm>
            <a:off x="611560" y="0"/>
            <a:ext cx="7848873" cy="4449052"/>
          </a:xfrm>
          <a:prstGeom prst="rect">
            <a:avLst/>
          </a:prstGeom>
        </p:spPr>
      </p:pic>
      <p:sp>
        <p:nvSpPr>
          <p:cNvPr id="13315" name="Rectangle 3"/>
          <p:cNvSpPr>
            <a:spLocks noChangeArrowheads="1"/>
          </p:cNvSpPr>
          <p:nvPr/>
        </p:nvSpPr>
        <p:spPr bwMode="auto">
          <a:xfrm>
            <a:off x="217488" y="4472905"/>
            <a:ext cx="8926512" cy="1538883"/>
          </a:xfrm>
          <a:prstGeom prst="rect">
            <a:avLst/>
          </a:prstGeom>
          <a:noFill/>
          <a:ln w="9525">
            <a:noFill/>
            <a:miter lim="800000"/>
            <a:headEnd/>
            <a:tailEnd/>
          </a:ln>
        </p:spPr>
        <p:txBody>
          <a:bodyPr wrap="square" anchor="ctr">
            <a:spAutoFit/>
          </a:bodyPr>
          <a:lstStyle/>
          <a:p>
            <a:pPr eaLnBrk="0" hangingPunct="0"/>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esjk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pkgrk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dwp</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jgw</a:t>
            </a:r>
            <a:r>
              <a:rPr lang="en-US" sz="2800" b="1" dirty="0" smtClean="0">
                <a:solidFill>
                  <a:schemeClr val="bg1"/>
                </a:solidFill>
                <a:latin typeface="DevLys 010" pitchFamily="2" charset="0"/>
              </a:rPr>
              <a:t>¡</a:t>
            </a:r>
            <a:r>
              <a:rPr lang="en-US" sz="2800" b="1" dirty="0" smtClean="0">
                <a:solidFill>
                  <a:schemeClr val="bg1"/>
                </a:solidFill>
                <a:latin typeface="Calibri" pitchFamily="34" charset="0"/>
              </a:rPr>
              <a:t>” </a:t>
            </a:r>
            <a:r>
              <a:rPr lang="en-US" sz="2800" b="1" dirty="0" err="1" smtClean="0">
                <a:solidFill>
                  <a:schemeClr val="bg1"/>
                </a:solidFill>
                <a:latin typeface="DevLys 010" pitchFamily="2" charset="0"/>
              </a:rPr>
              <a:t>fQfy</a:t>
            </a:r>
            <a:r>
              <a:rPr lang="en-US" sz="2800" b="1" dirty="0" smtClean="0">
                <a:solidFill>
                  <a:schemeClr val="bg1"/>
                </a:solidFill>
                <a:latin typeface="Calibri" pitchFamily="34" charset="0"/>
              </a:rPr>
              <a:t> 1:23 </a:t>
            </a:r>
            <a:endParaRPr lang="en-US" sz="2800" b="1" dirty="0">
              <a:solidFill>
                <a:schemeClr val="bg1"/>
              </a:solidFill>
              <a:latin typeface="Calibri" pitchFamily="34" charset="0"/>
            </a:endParaRPr>
          </a:p>
          <a:p>
            <a:endParaRPr lang="en-US" sz="1000" b="1" dirty="0">
              <a:solidFill>
                <a:schemeClr val="bg1"/>
              </a:solidFill>
              <a:latin typeface="Calibri" pitchFamily="34" charset="0"/>
            </a:endParaRPr>
          </a:p>
          <a:p>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tkurs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tc</a:t>
            </a:r>
            <a:r>
              <a:rPr lang="en-US" sz="2800" b="1" dirty="0" smtClean="0">
                <a:solidFill>
                  <a:schemeClr val="bg1"/>
                </a:solidFill>
                <a:latin typeface="DevLys 010" pitchFamily="2" charset="0"/>
              </a:rPr>
              <a:t> rd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nsg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rc</a:t>
            </a:r>
            <a:r>
              <a:rPr lang="en-US" sz="2800" b="1" dirty="0" smtClean="0">
                <a:solidFill>
                  <a:schemeClr val="bg1"/>
                </a:solidFill>
                <a:latin typeface="DevLys 010" pitchFamily="2" charset="0"/>
              </a:rPr>
              <a:t> rd </a:t>
            </a:r>
            <a:r>
              <a:rPr lang="en-US" sz="2800" b="1" dirty="0" err="1" smtClean="0">
                <a:solidFill>
                  <a:schemeClr val="bg1"/>
                </a:solidFill>
                <a:latin typeface="DevLys 010" pitchFamily="2" charset="0"/>
              </a:rPr>
              <a:t>izHkq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vyx</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blfy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mÙke</a:t>
            </a:r>
            <a:r>
              <a:rPr lang="en-US" sz="2800" b="1" dirty="0" smtClean="0">
                <a:solidFill>
                  <a:schemeClr val="bg1"/>
                </a:solidFill>
                <a:latin typeface="DevLys 010" pitchFamily="2" charset="0"/>
              </a:rPr>
              <a:t> le&gt;</a:t>
            </a:r>
            <a:r>
              <a:rPr lang="en-US" sz="2800" b="1" dirty="0" err="1" smtClean="0">
                <a:solidFill>
                  <a:schemeClr val="bg1"/>
                </a:solidFill>
                <a:latin typeface="DevLys 010" pitchFamily="2" charset="0"/>
              </a:rPr>
              <a:t>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a:t>
            </a:r>
            <a:r>
              <a:rPr lang="en-US" sz="2800" b="1" dirty="0" smtClean="0">
                <a:solidFill>
                  <a:schemeClr val="bg1"/>
                </a:solidFill>
                <a:latin typeface="Calibri" pitchFamily="34" charset="0"/>
              </a:rPr>
              <a:t>” 2 </a:t>
            </a:r>
            <a:r>
              <a:rPr lang="en-US" sz="2800" b="1" dirty="0" err="1" smtClean="0">
                <a:solidFill>
                  <a:schemeClr val="bg1"/>
                </a:solidFill>
                <a:latin typeface="DevLys 010" pitchFamily="2" charset="0"/>
              </a:rPr>
              <a:t>dqfj</a:t>
            </a:r>
            <a:r>
              <a:rPr lang="en-US" sz="2800" b="1" dirty="0" smtClean="0">
                <a:solidFill>
                  <a:schemeClr val="bg1"/>
                </a:solidFill>
                <a:latin typeface="Calibri" pitchFamily="34" charset="0"/>
              </a:rPr>
              <a:t> </a:t>
            </a:r>
            <a:r>
              <a:rPr lang="en-US" sz="2800" b="1" dirty="0">
                <a:solidFill>
                  <a:schemeClr val="bg1"/>
                </a:solidFill>
                <a:latin typeface="Calibri" pitchFamily="34" charset="0"/>
              </a:rPr>
              <a:t>5:6, </a:t>
            </a:r>
            <a:r>
              <a:rPr lang="en-US" sz="2800" b="1" dirty="0" smtClean="0">
                <a:solidFill>
                  <a:schemeClr val="bg1"/>
                </a:solidFill>
                <a:latin typeface="Calibri" pitchFamily="34" charset="0"/>
              </a:rPr>
              <a:t>8</a:t>
            </a:r>
            <a:endParaRPr lang="en-CA" sz="2800" dirty="0">
              <a:solidFill>
                <a:schemeClr val="bg1"/>
              </a:solidFill>
              <a:latin typeface="Calibri" pitchFamily="34" charset="0"/>
            </a:endParaRPr>
          </a:p>
        </p:txBody>
      </p:sp>
      <p:sp>
        <p:nvSpPr>
          <p:cNvPr id="13316" name="TextBox 3"/>
          <p:cNvSpPr txBox="1">
            <a:spLocks noChangeArrowheads="1"/>
          </p:cNvSpPr>
          <p:nvPr/>
        </p:nvSpPr>
        <p:spPr bwMode="auto">
          <a:xfrm>
            <a:off x="35496" y="115888"/>
            <a:ext cx="2664296" cy="814710"/>
          </a:xfrm>
          <a:prstGeom prst="rect">
            <a:avLst/>
          </a:prstGeom>
          <a:noFill/>
          <a:ln w="9525">
            <a:noFill/>
            <a:miter lim="800000"/>
            <a:headEnd/>
            <a:tailEnd/>
          </a:ln>
        </p:spPr>
        <p:txBody>
          <a:bodyPr wrap="square">
            <a:spAutoFit/>
          </a:bodyPr>
          <a:lstStyle/>
          <a:p>
            <a:pPr algn="ctr">
              <a:lnSpc>
                <a:spcPts val="2700"/>
              </a:lnSpc>
              <a:spcAft>
                <a:spcPts val="300"/>
              </a:spcAft>
            </a:pPr>
            <a:r>
              <a:rPr lang="en-CA" sz="2800" b="1" kern="0" dirty="0" err="1" smtClean="0">
                <a:solidFill>
                  <a:srgbClr val="FF0000"/>
                </a:solidFill>
                <a:latin typeface="DevLys 010" pitchFamily="2" charset="0"/>
              </a:rPr>
              <a:t>Ek`R;q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i’pkr</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lkFk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gksaxs</a:t>
            </a:r>
            <a:endParaRPr lang="en-CA" sz="2800" b="1" kern="0" dirty="0" smtClean="0">
              <a:solidFill>
                <a:srgbClr val="FF0000"/>
              </a:solidFill>
              <a:latin typeface="DevLys 010" pitchFamily="2" charset="0"/>
            </a:endParaRPr>
          </a:p>
        </p:txBody>
      </p:sp>
      <p:sp>
        <p:nvSpPr>
          <p:cNvPr id="8" name="TextBox 7"/>
          <p:cNvSpPr txBox="1"/>
          <p:nvPr/>
        </p:nvSpPr>
        <p:spPr>
          <a:xfrm>
            <a:off x="1043608" y="4334907"/>
            <a:ext cx="7056784" cy="246221"/>
          </a:xfrm>
          <a:prstGeom prst="rect">
            <a:avLst/>
          </a:prstGeom>
          <a:noFill/>
        </p:spPr>
        <p:txBody>
          <a:bodyPr wrap="square" rtlCol="0">
            <a:spAutoFit/>
          </a:bodyPr>
          <a:lstStyle/>
          <a:p>
            <a:pPr algn="ctr"/>
            <a:r>
              <a:rPr lang="en-CA" sz="1000" dirty="0" smtClean="0">
                <a:solidFill>
                  <a:schemeClr val="tx1">
                    <a:lumMod val="50000"/>
                  </a:schemeClr>
                </a:solidFill>
              </a:rPr>
              <a:t>© iclickart.co.kr with permission  from </a:t>
            </a:r>
            <a:r>
              <a:rPr lang="en-CA" sz="1000" dirty="0" err="1" smtClean="0">
                <a:solidFill>
                  <a:schemeClr val="tx1">
                    <a:lumMod val="50000"/>
                  </a:schemeClr>
                </a:solidFill>
              </a:rPr>
              <a:t>Iregihwek</a:t>
            </a:r>
            <a:r>
              <a:rPr lang="ko-KR" altLang="en-US" sz="1000" dirty="0" smtClean="0">
                <a:solidFill>
                  <a:schemeClr val="tx1">
                    <a:lumMod val="50000"/>
                  </a:schemeClr>
                </a:solidFill>
              </a:rPr>
              <a:t> </a:t>
            </a:r>
            <a:r>
              <a:rPr lang="en-CA" sz="1000" dirty="0" smtClean="0">
                <a:solidFill>
                  <a:schemeClr val="tx1">
                    <a:lumMod val="50000"/>
                  </a:schemeClr>
                </a:solidFill>
              </a:rPr>
              <a:t>print shop in </a:t>
            </a:r>
            <a:r>
              <a:rPr lang="en-CA" sz="1000" dirty="0" err="1" smtClean="0">
                <a:solidFill>
                  <a:schemeClr val="tx1">
                    <a:lumMod val="50000"/>
                  </a:schemeClr>
                </a:solidFill>
              </a:rPr>
              <a:t>Yeosu</a:t>
            </a:r>
            <a:r>
              <a:rPr lang="en-CA" sz="1000" dirty="0" smtClean="0">
                <a:solidFill>
                  <a:schemeClr val="tx1">
                    <a:lumMod val="50000"/>
                  </a:schemeClr>
                </a:solidFill>
              </a:rPr>
              <a:t>, South Korea</a:t>
            </a:r>
            <a:endParaRPr lang="en-CA" sz="1000" dirty="0">
              <a:solidFill>
                <a:schemeClr val="tx1">
                  <a:lumMod val="50000"/>
                </a:schemeClr>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9" name="TextBox 8"/>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172400" y="576519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1" name="TextBox 10"/>
          <p:cNvSpPr txBox="1"/>
          <p:nvPr/>
        </p:nvSpPr>
        <p:spPr>
          <a:xfrm>
            <a:off x="35496" y="6444044"/>
            <a:ext cx="576064" cy="369332"/>
          </a:xfrm>
          <a:prstGeom prst="rect">
            <a:avLst/>
          </a:prstGeom>
          <a:noFill/>
        </p:spPr>
        <p:txBody>
          <a:bodyPr wrap="square" rtlCol="0">
            <a:spAutoFit/>
          </a:bodyPr>
          <a:lstStyle/>
          <a:p>
            <a:pPr algn="ctr"/>
            <a:r>
              <a:rPr lang="en-CA" dirty="0" smtClean="0">
                <a:solidFill>
                  <a:schemeClr val="bg1"/>
                </a:solidFill>
              </a:rPr>
              <a:t>86</a:t>
            </a:r>
            <a:endParaRPr lang="en-CA" dirty="0">
              <a:solidFill>
                <a:schemeClr val="bg1"/>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Heart 1"/>
          <p:cNvSpPr/>
          <p:nvPr/>
        </p:nvSpPr>
        <p:spPr>
          <a:xfrm>
            <a:off x="5292080" y="1124744"/>
            <a:ext cx="3456384" cy="302433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reeform 2"/>
          <p:cNvSpPr/>
          <p:nvPr/>
        </p:nvSpPr>
        <p:spPr>
          <a:xfrm>
            <a:off x="899592" y="980728"/>
            <a:ext cx="1339641" cy="1723714"/>
          </a:xfrm>
          <a:custGeom>
            <a:avLst/>
            <a:gdLst>
              <a:gd name="connsiteX0" fmla="*/ 1107413 w 1339641"/>
              <a:gd name="connsiteY0" fmla="*/ 738341 h 1723714"/>
              <a:gd name="connsiteX1" fmla="*/ 1092899 w 1339641"/>
              <a:gd name="connsiteY1" fmla="*/ 694798 h 1723714"/>
              <a:gd name="connsiteX2" fmla="*/ 1063870 w 1339641"/>
              <a:gd name="connsiteY2" fmla="*/ 578683 h 1723714"/>
              <a:gd name="connsiteX3" fmla="*/ 1034841 w 1339641"/>
              <a:gd name="connsiteY3" fmla="*/ 535141 h 1723714"/>
              <a:gd name="connsiteX4" fmla="*/ 991299 w 1339641"/>
              <a:gd name="connsiteY4" fmla="*/ 520626 h 1723714"/>
              <a:gd name="connsiteX5" fmla="*/ 918727 w 1339641"/>
              <a:gd name="connsiteY5" fmla="*/ 404512 h 1723714"/>
              <a:gd name="connsiteX6" fmla="*/ 889699 w 1339641"/>
              <a:gd name="connsiteY6" fmla="*/ 360969 h 1723714"/>
              <a:gd name="connsiteX7" fmla="*/ 846156 w 1339641"/>
              <a:gd name="connsiteY7" fmla="*/ 331941 h 1723714"/>
              <a:gd name="connsiteX8" fmla="*/ 802613 w 1339641"/>
              <a:gd name="connsiteY8" fmla="*/ 244855 h 1723714"/>
              <a:gd name="connsiteX9" fmla="*/ 671984 w 1339641"/>
              <a:gd name="connsiteY9" fmla="*/ 172283 h 1723714"/>
              <a:gd name="connsiteX10" fmla="*/ 628441 w 1339641"/>
              <a:gd name="connsiteY10" fmla="*/ 143255 h 1723714"/>
              <a:gd name="connsiteX11" fmla="*/ 584899 w 1339641"/>
              <a:gd name="connsiteY11" fmla="*/ 99712 h 1723714"/>
              <a:gd name="connsiteX12" fmla="*/ 497813 w 1339641"/>
              <a:gd name="connsiteY12" fmla="*/ 70683 h 1723714"/>
              <a:gd name="connsiteX13" fmla="*/ 396213 w 1339641"/>
              <a:gd name="connsiteY13" fmla="*/ 41655 h 1723714"/>
              <a:gd name="connsiteX14" fmla="*/ 294613 w 1339641"/>
              <a:gd name="connsiteY14" fmla="*/ 12626 h 1723714"/>
              <a:gd name="connsiteX15" fmla="*/ 47870 w 1339641"/>
              <a:gd name="connsiteY15" fmla="*/ 27141 h 1723714"/>
              <a:gd name="connsiteX16" fmla="*/ 4327 w 1339641"/>
              <a:gd name="connsiteY16" fmla="*/ 41655 h 1723714"/>
              <a:gd name="connsiteX17" fmla="*/ 33356 w 1339641"/>
              <a:gd name="connsiteY17" fmla="*/ 128741 h 1723714"/>
              <a:gd name="connsiteX18" fmla="*/ 62384 w 1339641"/>
              <a:gd name="connsiteY18" fmla="*/ 404512 h 1723714"/>
              <a:gd name="connsiteX19" fmla="*/ 91413 w 1339641"/>
              <a:gd name="connsiteY19" fmla="*/ 491598 h 1723714"/>
              <a:gd name="connsiteX20" fmla="*/ 105927 w 1339641"/>
              <a:gd name="connsiteY20" fmla="*/ 535141 h 1723714"/>
              <a:gd name="connsiteX21" fmla="*/ 120441 w 1339641"/>
              <a:gd name="connsiteY21" fmla="*/ 622226 h 1723714"/>
              <a:gd name="connsiteX22" fmla="*/ 193013 w 1339641"/>
              <a:gd name="connsiteY22" fmla="*/ 752855 h 1723714"/>
              <a:gd name="connsiteX23" fmla="*/ 251070 w 1339641"/>
              <a:gd name="connsiteY23" fmla="*/ 839941 h 1723714"/>
              <a:gd name="connsiteX24" fmla="*/ 280099 w 1339641"/>
              <a:gd name="connsiteY24" fmla="*/ 985083 h 1723714"/>
              <a:gd name="connsiteX25" fmla="*/ 338156 w 1339641"/>
              <a:gd name="connsiteY25" fmla="*/ 1159255 h 1723714"/>
              <a:gd name="connsiteX26" fmla="*/ 352670 w 1339641"/>
              <a:gd name="connsiteY26" fmla="*/ 1202798 h 1723714"/>
              <a:gd name="connsiteX27" fmla="*/ 367184 w 1339641"/>
              <a:gd name="connsiteY27" fmla="*/ 1246341 h 1723714"/>
              <a:gd name="connsiteX28" fmla="*/ 381699 w 1339641"/>
              <a:gd name="connsiteY28" fmla="*/ 1318912 h 1723714"/>
              <a:gd name="connsiteX29" fmla="*/ 425241 w 1339641"/>
              <a:gd name="connsiteY29" fmla="*/ 1391483 h 1723714"/>
              <a:gd name="connsiteX30" fmla="*/ 468784 w 1339641"/>
              <a:gd name="connsiteY30" fmla="*/ 1507598 h 1723714"/>
              <a:gd name="connsiteX31" fmla="*/ 497813 w 1339641"/>
              <a:gd name="connsiteY31" fmla="*/ 1565655 h 1723714"/>
              <a:gd name="connsiteX32" fmla="*/ 570384 w 1339641"/>
              <a:gd name="connsiteY32" fmla="*/ 1667255 h 1723714"/>
              <a:gd name="connsiteX33" fmla="*/ 584899 w 1339641"/>
              <a:gd name="connsiteY33" fmla="*/ 1710798 h 1723714"/>
              <a:gd name="connsiteX34" fmla="*/ 686499 w 1339641"/>
              <a:gd name="connsiteY34" fmla="*/ 1565655 h 1723714"/>
              <a:gd name="connsiteX35" fmla="*/ 744556 w 1339641"/>
              <a:gd name="connsiteY35" fmla="*/ 1478569 h 1723714"/>
              <a:gd name="connsiteX36" fmla="*/ 846156 w 1339641"/>
              <a:gd name="connsiteY36" fmla="*/ 1435026 h 1723714"/>
              <a:gd name="connsiteX37" fmla="*/ 889699 w 1339641"/>
              <a:gd name="connsiteY37" fmla="*/ 1405998 h 1723714"/>
              <a:gd name="connsiteX38" fmla="*/ 947756 w 1339641"/>
              <a:gd name="connsiteY38" fmla="*/ 1391483 h 1723714"/>
              <a:gd name="connsiteX39" fmla="*/ 1034841 w 1339641"/>
              <a:gd name="connsiteY39" fmla="*/ 1333426 h 1723714"/>
              <a:gd name="connsiteX40" fmla="*/ 1121927 w 1339641"/>
              <a:gd name="connsiteY40" fmla="*/ 1304398 h 1723714"/>
              <a:gd name="connsiteX41" fmla="*/ 1165470 w 1339641"/>
              <a:gd name="connsiteY41" fmla="*/ 1260855 h 1723714"/>
              <a:gd name="connsiteX42" fmla="*/ 1209013 w 1339641"/>
              <a:gd name="connsiteY42" fmla="*/ 1246341 h 1723714"/>
              <a:gd name="connsiteX43" fmla="*/ 1296099 w 1339641"/>
              <a:gd name="connsiteY43" fmla="*/ 1188283 h 1723714"/>
              <a:gd name="connsiteX44" fmla="*/ 1339641 w 1339641"/>
              <a:gd name="connsiteY44" fmla="*/ 1159255 h 1723714"/>
              <a:gd name="connsiteX45" fmla="*/ 1310613 w 1339641"/>
              <a:gd name="connsiteY45" fmla="*/ 1028626 h 1723714"/>
              <a:gd name="connsiteX46" fmla="*/ 1252556 w 1339641"/>
              <a:gd name="connsiteY46" fmla="*/ 941541 h 1723714"/>
              <a:gd name="connsiteX47" fmla="*/ 1179984 w 1339641"/>
              <a:gd name="connsiteY47" fmla="*/ 854455 h 1723714"/>
              <a:gd name="connsiteX48" fmla="*/ 1165470 w 1339641"/>
              <a:gd name="connsiteY48" fmla="*/ 810912 h 1723714"/>
              <a:gd name="connsiteX49" fmla="*/ 1107413 w 1339641"/>
              <a:gd name="connsiteY49" fmla="*/ 738341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39641" h="1723714">
                <a:moveTo>
                  <a:pt x="1107413" y="738341"/>
                </a:moveTo>
                <a:cubicBezTo>
                  <a:pt x="1095318" y="718989"/>
                  <a:pt x="1096610" y="709641"/>
                  <a:pt x="1092899" y="694798"/>
                </a:cubicBezTo>
                <a:cubicBezTo>
                  <a:pt x="1084620" y="661682"/>
                  <a:pt x="1080457" y="611856"/>
                  <a:pt x="1063870" y="578683"/>
                </a:cubicBezTo>
                <a:cubicBezTo>
                  <a:pt x="1056069" y="563081"/>
                  <a:pt x="1048462" y="546038"/>
                  <a:pt x="1034841" y="535141"/>
                </a:cubicBezTo>
                <a:cubicBezTo>
                  <a:pt x="1022894" y="525584"/>
                  <a:pt x="1005813" y="525464"/>
                  <a:pt x="991299" y="520626"/>
                </a:cubicBezTo>
                <a:cubicBezTo>
                  <a:pt x="956754" y="416992"/>
                  <a:pt x="987730" y="450514"/>
                  <a:pt x="918727" y="404512"/>
                </a:cubicBezTo>
                <a:cubicBezTo>
                  <a:pt x="909051" y="389998"/>
                  <a:pt x="902034" y="373304"/>
                  <a:pt x="889699" y="360969"/>
                </a:cubicBezTo>
                <a:cubicBezTo>
                  <a:pt x="877364" y="348634"/>
                  <a:pt x="857053" y="345562"/>
                  <a:pt x="846156" y="331941"/>
                </a:cubicBezTo>
                <a:cubicBezTo>
                  <a:pt x="787488" y="258608"/>
                  <a:pt x="884179" y="316226"/>
                  <a:pt x="802613" y="244855"/>
                </a:cubicBezTo>
                <a:cubicBezTo>
                  <a:pt x="680585" y="138080"/>
                  <a:pt x="758365" y="215474"/>
                  <a:pt x="671984" y="172283"/>
                </a:cubicBezTo>
                <a:cubicBezTo>
                  <a:pt x="656382" y="164482"/>
                  <a:pt x="641842" y="154422"/>
                  <a:pt x="628441" y="143255"/>
                </a:cubicBezTo>
                <a:cubicBezTo>
                  <a:pt x="612672" y="130114"/>
                  <a:pt x="602842" y="109680"/>
                  <a:pt x="584899" y="99712"/>
                </a:cubicBezTo>
                <a:cubicBezTo>
                  <a:pt x="558151" y="84852"/>
                  <a:pt x="526842" y="80359"/>
                  <a:pt x="497813" y="70683"/>
                </a:cubicBezTo>
                <a:cubicBezTo>
                  <a:pt x="393428" y="35888"/>
                  <a:pt x="523766" y="78098"/>
                  <a:pt x="396213" y="41655"/>
                </a:cubicBezTo>
                <a:cubicBezTo>
                  <a:pt x="250416" y="0"/>
                  <a:pt x="476161" y="58015"/>
                  <a:pt x="294613" y="12626"/>
                </a:cubicBezTo>
                <a:cubicBezTo>
                  <a:pt x="212365" y="17464"/>
                  <a:pt x="129851" y="18943"/>
                  <a:pt x="47870" y="27141"/>
                </a:cubicBezTo>
                <a:cubicBezTo>
                  <a:pt x="32647" y="28663"/>
                  <a:pt x="6491" y="26509"/>
                  <a:pt x="4327" y="41655"/>
                </a:cubicBezTo>
                <a:cubicBezTo>
                  <a:pt x="0" y="71946"/>
                  <a:pt x="33356" y="128741"/>
                  <a:pt x="33356" y="128741"/>
                </a:cubicBezTo>
                <a:cubicBezTo>
                  <a:pt x="37234" y="175273"/>
                  <a:pt x="47545" y="340212"/>
                  <a:pt x="62384" y="404512"/>
                </a:cubicBezTo>
                <a:cubicBezTo>
                  <a:pt x="69264" y="434327"/>
                  <a:pt x="81737" y="462569"/>
                  <a:pt x="91413" y="491598"/>
                </a:cubicBezTo>
                <a:cubicBezTo>
                  <a:pt x="96251" y="506112"/>
                  <a:pt x="103412" y="520050"/>
                  <a:pt x="105927" y="535141"/>
                </a:cubicBezTo>
                <a:cubicBezTo>
                  <a:pt x="110765" y="564169"/>
                  <a:pt x="113303" y="593676"/>
                  <a:pt x="120441" y="622226"/>
                </a:cubicBezTo>
                <a:cubicBezTo>
                  <a:pt x="153103" y="752871"/>
                  <a:pt x="129751" y="671518"/>
                  <a:pt x="193013" y="752855"/>
                </a:cubicBezTo>
                <a:cubicBezTo>
                  <a:pt x="214432" y="780394"/>
                  <a:pt x="251070" y="839941"/>
                  <a:pt x="251070" y="839941"/>
                </a:cubicBezTo>
                <a:cubicBezTo>
                  <a:pt x="260746" y="888322"/>
                  <a:pt x="264497" y="938276"/>
                  <a:pt x="280099" y="985083"/>
                </a:cubicBezTo>
                <a:lnTo>
                  <a:pt x="338156" y="1159255"/>
                </a:lnTo>
                <a:lnTo>
                  <a:pt x="352670" y="1202798"/>
                </a:lnTo>
                <a:cubicBezTo>
                  <a:pt x="357508" y="1217312"/>
                  <a:pt x="364183" y="1231339"/>
                  <a:pt x="367184" y="1246341"/>
                </a:cubicBezTo>
                <a:cubicBezTo>
                  <a:pt x="372022" y="1270531"/>
                  <a:pt x="372537" y="1296007"/>
                  <a:pt x="381699" y="1318912"/>
                </a:cubicBezTo>
                <a:cubicBezTo>
                  <a:pt x="392176" y="1345105"/>
                  <a:pt x="412625" y="1366251"/>
                  <a:pt x="425241" y="1391483"/>
                </a:cubicBezTo>
                <a:cubicBezTo>
                  <a:pt x="485393" y="1511789"/>
                  <a:pt x="431092" y="1419649"/>
                  <a:pt x="468784" y="1507598"/>
                </a:cubicBezTo>
                <a:cubicBezTo>
                  <a:pt x="477307" y="1527485"/>
                  <a:pt x="486346" y="1547307"/>
                  <a:pt x="497813" y="1565655"/>
                </a:cubicBezTo>
                <a:cubicBezTo>
                  <a:pt x="514256" y="1591963"/>
                  <a:pt x="555027" y="1636542"/>
                  <a:pt x="570384" y="1667255"/>
                </a:cubicBezTo>
                <a:cubicBezTo>
                  <a:pt x="577226" y="1680939"/>
                  <a:pt x="580061" y="1696284"/>
                  <a:pt x="584899" y="1710798"/>
                </a:cubicBezTo>
                <a:cubicBezTo>
                  <a:pt x="680374" y="1647146"/>
                  <a:pt x="581127" y="1723714"/>
                  <a:pt x="686499" y="1565655"/>
                </a:cubicBezTo>
                <a:cubicBezTo>
                  <a:pt x="705851" y="1536626"/>
                  <a:pt x="711458" y="1489601"/>
                  <a:pt x="744556" y="1478569"/>
                </a:cubicBezTo>
                <a:cubicBezTo>
                  <a:pt x="793409" y="1462285"/>
                  <a:pt x="795934" y="1463724"/>
                  <a:pt x="846156" y="1435026"/>
                </a:cubicBezTo>
                <a:cubicBezTo>
                  <a:pt x="861302" y="1426371"/>
                  <a:pt x="873666" y="1412870"/>
                  <a:pt x="889699" y="1405998"/>
                </a:cubicBezTo>
                <a:cubicBezTo>
                  <a:pt x="908034" y="1398140"/>
                  <a:pt x="928404" y="1396321"/>
                  <a:pt x="947756" y="1391483"/>
                </a:cubicBezTo>
                <a:cubicBezTo>
                  <a:pt x="976784" y="1372131"/>
                  <a:pt x="1001743" y="1344458"/>
                  <a:pt x="1034841" y="1333426"/>
                </a:cubicBezTo>
                <a:lnTo>
                  <a:pt x="1121927" y="1304398"/>
                </a:lnTo>
                <a:cubicBezTo>
                  <a:pt x="1136441" y="1289884"/>
                  <a:pt x="1148391" y="1272241"/>
                  <a:pt x="1165470" y="1260855"/>
                </a:cubicBezTo>
                <a:cubicBezTo>
                  <a:pt x="1178200" y="1252368"/>
                  <a:pt x="1195639" y="1253771"/>
                  <a:pt x="1209013" y="1246341"/>
                </a:cubicBezTo>
                <a:cubicBezTo>
                  <a:pt x="1239511" y="1229398"/>
                  <a:pt x="1267070" y="1207636"/>
                  <a:pt x="1296099" y="1188283"/>
                </a:cubicBezTo>
                <a:lnTo>
                  <a:pt x="1339641" y="1159255"/>
                </a:lnTo>
                <a:cubicBezTo>
                  <a:pt x="1335703" y="1135628"/>
                  <a:pt x="1327627" y="1059252"/>
                  <a:pt x="1310613" y="1028626"/>
                </a:cubicBezTo>
                <a:cubicBezTo>
                  <a:pt x="1293670" y="998129"/>
                  <a:pt x="1277225" y="966210"/>
                  <a:pt x="1252556" y="941541"/>
                </a:cubicBezTo>
                <a:cubicBezTo>
                  <a:pt x="1196678" y="885663"/>
                  <a:pt x="1220399" y="915077"/>
                  <a:pt x="1179984" y="854455"/>
                </a:cubicBezTo>
                <a:cubicBezTo>
                  <a:pt x="1175146" y="839941"/>
                  <a:pt x="1172900" y="824286"/>
                  <a:pt x="1165470" y="810912"/>
                </a:cubicBezTo>
                <a:cubicBezTo>
                  <a:pt x="1148527" y="780414"/>
                  <a:pt x="1119508" y="757693"/>
                  <a:pt x="1107413" y="738341"/>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3"/>
          <p:cNvSpPr/>
          <p:nvPr/>
        </p:nvSpPr>
        <p:spPr>
          <a:xfrm>
            <a:off x="179512" y="1124744"/>
            <a:ext cx="2017485" cy="2948819"/>
          </a:xfrm>
          <a:custGeom>
            <a:avLst/>
            <a:gdLst>
              <a:gd name="connsiteX0" fmla="*/ 624114 w 2017485"/>
              <a:gd name="connsiteY0" fmla="*/ 2419 h 2948819"/>
              <a:gd name="connsiteX1" fmla="*/ 508000 w 2017485"/>
              <a:gd name="connsiteY1" fmla="*/ 45961 h 2948819"/>
              <a:gd name="connsiteX2" fmla="*/ 420914 w 2017485"/>
              <a:gd name="connsiteY2" fmla="*/ 89504 h 2948819"/>
              <a:gd name="connsiteX3" fmla="*/ 377371 w 2017485"/>
              <a:gd name="connsiteY3" fmla="*/ 104019 h 2948819"/>
              <a:gd name="connsiteX4" fmla="*/ 290285 w 2017485"/>
              <a:gd name="connsiteY4" fmla="*/ 162076 h 2948819"/>
              <a:gd name="connsiteX5" fmla="*/ 217714 w 2017485"/>
              <a:gd name="connsiteY5" fmla="*/ 292704 h 2948819"/>
              <a:gd name="connsiteX6" fmla="*/ 174171 w 2017485"/>
              <a:gd name="connsiteY6" fmla="*/ 307219 h 2948819"/>
              <a:gd name="connsiteX7" fmla="*/ 145142 w 2017485"/>
              <a:gd name="connsiteY7" fmla="*/ 350761 h 2948819"/>
              <a:gd name="connsiteX8" fmla="*/ 130628 w 2017485"/>
              <a:gd name="connsiteY8" fmla="*/ 394304 h 2948819"/>
              <a:gd name="connsiteX9" fmla="*/ 72571 w 2017485"/>
              <a:gd name="connsiteY9" fmla="*/ 481390 h 2948819"/>
              <a:gd name="connsiteX10" fmla="*/ 14514 w 2017485"/>
              <a:gd name="connsiteY10" fmla="*/ 612019 h 2948819"/>
              <a:gd name="connsiteX11" fmla="*/ 0 w 2017485"/>
              <a:gd name="connsiteY11" fmla="*/ 757161 h 2948819"/>
              <a:gd name="connsiteX12" fmla="*/ 29028 w 2017485"/>
              <a:gd name="connsiteY12" fmla="*/ 974876 h 2948819"/>
              <a:gd name="connsiteX13" fmla="*/ 72571 w 2017485"/>
              <a:gd name="connsiteY13" fmla="*/ 1192590 h 2948819"/>
              <a:gd name="connsiteX14" fmla="*/ 101600 w 2017485"/>
              <a:gd name="connsiteY14" fmla="*/ 1279676 h 2948819"/>
              <a:gd name="connsiteX15" fmla="*/ 130628 w 2017485"/>
              <a:gd name="connsiteY15" fmla="*/ 1323219 h 2948819"/>
              <a:gd name="connsiteX16" fmla="*/ 159657 w 2017485"/>
              <a:gd name="connsiteY16" fmla="*/ 1468361 h 2948819"/>
              <a:gd name="connsiteX17" fmla="*/ 188685 w 2017485"/>
              <a:gd name="connsiteY17" fmla="*/ 1511904 h 2948819"/>
              <a:gd name="connsiteX18" fmla="*/ 232228 w 2017485"/>
              <a:gd name="connsiteY18" fmla="*/ 1598990 h 2948819"/>
              <a:gd name="connsiteX19" fmla="*/ 275771 w 2017485"/>
              <a:gd name="connsiteY19" fmla="*/ 1628019 h 2948819"/>
              <a:gd name="connsiteX20" fmla="*/ 290285 w 2017485"/>
              <a:gd name="connsiteY20" fmla="*/ 1671561 h 2948819"/>
              <a:gd name="connsiteX21" fmla="*/ 333828 w 2017485"/>
              <a:gd name="connsiteY21" fmla="*/ 1700590 h 2948819"/>
              <a:gd name="connsiteX22" fmla="*/ 362857 w 2017485"/>
              <a:gd name="connsiteY22" fmla="*/ 1744133 h 2948819"/>
              <a:gd name="connsiteX23" fmla="*/ 391885 w 2017485"/>
              <a:gd name="connsiteY23" fmla="*/ 1831219 h 2948819"/>
              <a:gd name="connsiteX24" fmla="*/ 478971 w 2017485"/>
              <a:gd name="connsiteY24" fmla="*/ 1889276 h 2948819"/>
              <a:gd name="connsiteX25" fmla="*/ 522514 w 2017485"/>
              <a:gd name="connsiteY25" fmla="*/ 1990876 h 2948819"/>
              <a:gd name="connsiteX26" fmla="*/ 566057 w 2017485"/>
              <a:gd name="connsiteY26" fmla="*/ 2005390 h 2948819"/>
              <a:gd name="connsiteX27" fmla="*/ 624114 w 2017485"/>
              <a:gd name="connsiteY27" fmla="*/ 2077961 h 2948819"/>
              <a:gd name="connsiteX28" fmla="*/ 725714 w 2017485"/>
              <a:gd name="connsiteY28" fmla="*/ 2194076 h 2948819"/>
              <a:gd name="connsiteX29" fmla="*/ 769257 w 2017485"/>
              <a:gd name="connsiteY29" fmla="*/ 2208590 h 2948819"/>
              <a:gd name="connsiteX30" fmla="*/ 885371 w 2017485"/>
              <a:gd name="connsiteY30" fmla="*/ 2310190 h 2948819"/>
              <a:gd name="connsiteX31" fmla="*/ 928914 w 2017485"/>
              <a:gd name="connsiteY31" fmla="*/ 2339219 h 2948819"/>
              <a:gd name="connsiteX32" fmla="*/ 943428 w 2017485"/>
              <a:gd name="connsiteY32" fmla="*/ 2382761 h 2948819"/>
              <a:gd name="connsiteX33" fmla="*/ 1030514 w 2017485"/>
              <a:gd name="connsiteY33" fmla="*/ 2411790 h 2948819"/>
              <a:gd name="connsiteX34" fmla="*/ 1059542 w 2017485"/>
              <a:gd name="connsiteY34" fmla="*/ 2455333 h 2948819"/>
              <a:gd name="connsiteX35" fmla="*/ 1103085 w 2017485"/>
              <a:gd name="connsiteY35" fmla="*/ 2484361 h 2948819"/>
              <a:gd name="connsiteX36" fmla="*/ 1204685 w 2017485"/>
              <a:gd name="connsiteY36" fmla="*/ 2600476 h 2948819"/>
              <a:gd name="connsiteX37" fmla="*/ 1277257 w 2017485"/>
              <a:gd name="connsiteY37" fmla="*/ 2658533 h 2948819"/>
              <a:gd name="connsiteX38" fmla="*/ 1364342 w 2017485"/>
              <a:gd name="connsiteY38" fmla="*/ 2716590 h 2948819"/>
              <a:gd name="connsiteX39" fmla="*/ 1407885 w 2017485"/>
              <a:gd name="connsiteY39" fmla="*/ 2745619 h 2948819"/>
              <a:gd name="connsiteX40" fmla="*/ 1451428 w 2017485"/>
              <a:gd name="connsiteY40" fmla="*/ 2760133 h 2948819"/>
              <a:gd name="connsiteX41" fmla="*/ 1494971 w 2017485"/>
              <a:gd name="connsiteY41" fmla="*/ 2803676 h 2948819"/>
              <a:gd name="connsiteX42" fmla="*/ 1582057 w 2017485"/>
              <a:gd name="connsiteY42" fmla="*/ 2832704 h 2948819"/>
              <a:gd name="connsiteX43" fmla="*/ 1698171 w 2017485"/>
              <a:gd name="connsiteY43" fmla="*/ 2934304 h 2948819"/>
              <a:gd name="connsiteX44" fmla="*/ 1741714 w 2017485"/>
              <a:gd name="connsiteY44" fmla="*/ 2948819 h 2948819"/>
              <a:gd name="connsiteX45" fmla="*/ 1756228 w 2017485"/>
              <a:gd name="connsiteY45" fmla="*/ 2905276 h 2948819"/>
              <a:gd name="connsiteX46" fmla="*/ 1785257 w 2017485"/>
              <a:gd name="connsiteY46" fmla="*/ 2644019 h 2948819"/>
              <a:gd name="connsiteX47" fmla="*/ 1770742 w 2017485"/>
              <a:gd name="connsiteY47" fmla="*/ 1918304 h 2948819"/>
              <a:gd name="connsiteX48" fmla="*/ 1654628 w 2017485"/>
              <a:gd name="connsiteY48" fmla="*/ 1903790 h 2948819"/>
              <a:gd name="connsiteX49" fmla="*/ 1625600 w 2017485"/>
              <a:gd name="connsiteY49" fmla="*/ 1860247 h 2948819"/>
              <a:gd name="connsiteX50" fmla="*/ 1640114 w 2017485"/>
              <a:gd name="connsiteY50" fmla="*/ 1729619 h 2948819"/>
              <a:gd name="connsiteX51" fmla="*/ 1683657 w 2017485"/>
              <a:gd name="connsiteY51" fmla="*/ 1700590 h 2948819"/>
              <a:gd name="connsiteX52" fmla="*/ 1741714 w 2017485"/>
              <a:gd name="connsiteY52" fmla="*/ 1671561 h 2948819"/>
              <a:gd name="connsiteX53" fmla="*/ 1785257 w 2017485"/>
              <a:gd name="connsiteY53" fmla="*/ 1657047 h 2948819"/>
              <a:gd name="connsiteX54" fmla="*/ 1872342 w 2017485"/>
              <a:gd name="connsiteY54" fmla="*/ 1598990 h 2948819"/>
              <a:gd name="connsiteX55" fmla="*/ 1915885 w 2017485"/>
              <a:gd name="connsiteY55" fmla="*/ 1569961 h 2948819"/>
              <a:gd name="connsiteX56" fmla="*/ 1959428 w 2017485"/>
              <a:gd name="connsiteY56" fmla="*/ 1526419 h 2948819"/>
              <a:gd name="connsiteX57" fmla="*/ 2002971 w 2017485"/>
              <a:gd name="connsiteY57" fmla="*/ 1439333 h 2948819"/>
              <a:gd name="connsiteX58" fmla="*/ 2017485 w 2017485"/>
              <a:gd name="connsiteY58" fmla="*/ 1395790 h 2948819"/>
              <a:gd name="connsiteX59" fmla="*/ 2002971 w 2017485"/>
              <a:gd name="connsiteY59" fmla="*/ 1265161 h 2948819"/>
              <a:gd name="connsiteX60" fmla="*/ 1973942 w 2017485"/>
              <a:gd name="connsiteY60" fmla="*/ 1178076 h 2948819"/>
              <a:gd name="connsiteX61" fmla="*/ 1930400 w 2017485"/>
              <a:gd name="connsiteY61" fmla="*/ 1163561 h 2948819"/>
              <a:gd name="connsiteX62" fmla="*/ 1886857 w 2017485"/>
              <a:gd name="connsiteY62" fmla="*/ 1192590 h 2948819"/>
              <a:gd name="connsiteX63" fmla="*/ 1857828 w 2017485"/>
              <a:gd name="connsiteY63" fmla="*/ 1236133 h 2948819"/>
              <a:gd name="connsiteX64" fmla="*/ 1814285 w 2017485"/>
              <a:gd name="connsiteY64" fmla="*/ 1250647 h 2948819"/>
              <a:gd name="connsiteX65" fmla="*/ 1785257 w 2017485"/>
              <a:gd name="connsiteY65" fmla="*/ 1294190 h 2948819"/>
              <a:gd name="connsiteX66" fmla="*/ 1698171 w 2017485"/>
              <a:gd name="connsiteY66" fmla="*/ 1323219 h 2948819"/>
              <a:gd name="connsiteX67" fmla="*/ 1654628 w 2017485"/>
              <a:gd name="connsiteY67" fmla="*/ 1337733 h 2948819"/>
              <a:gd name="connsiteX68" fmla="*/ 1611085 w 2017485"/>
              <a:gd name="connsiteY68" fmla="*/ 1366761 h 2948819"/>
              <a:gd name="connsiteX69" fmla="*/ 1524000 w 2017485"/>
              <a:gd name="connsiteY69" fmla="*/ 1439333 h 2948819"/>
              <a:gd name="connsiteX70" fmla="*/ 1436914 w 2017485"/>
              <a:gd name="connsiteY70" fmla="*/ 1468361 h 2948819"/>
              <a:gd name="connsiteX71" fmla="*/ 1393371 w 2017485"/>
              <a:gd name="connsiteY71" fmla="*/ 1482876 h 2948819"/>
              <a:gd name="connsiteX72" fmla="*/ 1378857 w 2017485"/>
              <a:gd name="connsiteY72" fmla="*/ 1526419 h 2948819"/>
              <a:gd name="connsiteX73" fmla="*/ 1320800 w 2017485"/>
              <a:gd name="connsiteY73" fmla="*/ 1613504 h 2948819"/>
              <a:gd name="connsiteX74" fmla="*/ 1277257 w 2017485"/>
              <a:gd name="connsiteY74" fmla="*/ 1700590 h 2948819"/>
              <a:gd name="connsiteX75" fmla="*/ 1219200 w 2017485"/>
              <a:gd name="connsiteY75" fmla="*/ 1686076 h 2948819"/>
              <a:gd name="connsiteX76" fmla="*/ 1175657 w 2017485"/>
              <a:gd name="connsiteY76" fmla="*/ 1598990 h 2948819"/>
              <a:gd name="connsiteX77" fmla="*/ 1103085 w 2017485"/>
              <a:gd name="connsiteY77" fmla="*/ 1526419 h 2948819"/>
              <a:gd name="connsiteX78" fmla="*/ 1088571 w 2017485"/>
              <a:gd name="connsiteY78" fmla="*/ 1482876 h 2948819"/>
              <a:gd name="connsiteX79" fmla="*/ 1016000 w 2017485"/>
              <a:gd name="connsiteY79" fmla="*/ 1395790 h 2948819"/>
              <a:gd name="connsiteX80" fmla="*/ 1001485 w 2017485"/>
              <a:gd name="connsiteY80" fmla="*/ 1352247 h 2948819"/>
              <a:gd name="connsiteX81" fmla="*/ 986971 w 2017485"/>
              <a:gd name="connsiteY81" fmla="*/ 1120019 h 2948819"/>
              <a:gd name="connsiteX82" fmla="*/ 943428 w 2017485"/>
              <a:gd name="connsiteY82" fmla="*/ 1105504 h 2948819"/>
              <a:gd name="connsiteX83" fmla="*/ 899885 w 2017485"/>
              <a:gd name="connsiteY83" fmla="*/ 1076476 h 2948819"/>
              <a:gd name="connsiteX84" fmla="*/ 885371 w 2017485"/>
              <a:gd name="connsiteY84" fmla="*/ 902304 h 2948819"/>
              <a:gd name="connsiteX85" fmla="*/ 841828 w 2017485"/>
              <a:gd name="connsiteY85" fmla="*/ 858761 h 2948819"/>
              <a:gd name="connsiteX86" fmla="*/ 798285 w 2017485"/>
              <a:gd name="connsiteY86" fmla="*/ 771676 h 2948819"/>
              <a:gd name="connsiteX87" fmla="*/ 769257 w 2017485"/>
              <a:gd name="connsiteY87" fmla="*/ 626533 h 2948819"/>
              <a:gd name="connsiteX88" fmla="*/ 740228 w 2017485"/>
              <a:gd name="connsiteY88" fmla="*/ 582990 h 2948819"/>
              <a:gd name="connsiteX89" fmla="*/ 711200 w 2017485"/>
              <a:gd name="connsiteY89" fmla="*/ 292704 h 2948819"/>
              <a:gd name="connsiteX90" fmla="*/ 696685 w 2017485"/>
              <a:gd name="connsiteY90" fmla="*/ 249161 h 2948819"/>
              <a:gd name="connsiteX91" fmla="*/ 653142 w 2017485"/>
              <a:gd name="connsiteY91" fmla="*/ 220133 h 2948819"/>
              <a:gd name="connsiteX92" fmla="*/ 638628 w 2017485"/>
              <a:gd name="connsiteY92" fmla="*/ 176590 h 2948819"/>
              <a:gd name="connsiteX93" fmla="*/ 609600 w 2017485"/>
              <a:gd name="connsiteY93" fmla="*/ 31447 h 2948819"/>
              <a:gd name="connsiteX94" fmla="*/ 624114 w 2017485"/>
              <a:gd name="connsiteY94" fmla="*/ 2419 h 29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017485" h="2948819">
                <a:moveTo>
                  <a:pt x="624114" y="2419"/>
                </a:moveTo>
                <a:cubicBezTo>
                  <a:pt x="607181" y="4838"/>
                  <a:pt x="608439" y="20851"/>
                  <a:pt x="508000" y="45961"/>
                </a:cubicBezTo>
                <a:cubicBezTo>
                  <a:pt x="435041" y="64201"/>
                  <a:pt x="491858" y="54032"/>
                  <a:pt x="420914" y="89504"/>
                </a:cubicBezTo>
                <a:cubicBezTo>
                  <a:pt x="407230" y="96346"/>
                  <a:pt x="390745" y="96589"/>
                  <a:pt x="377371" y="104019"/>
                </a:cubicBezTo>
                <a:cubicBezTo>
                  <a:pt x="346873" y="120962"/>
                  <a:pt x="290285" y="162076"/>
                  <a:pt x="290285" y="162076"/>
                </a:cubicBezTo>
                <a:cubicBezTo>
                  <a:pt x="277505" y="200416"/>
                  <a:pt x="255146" y="280226"/>
                  <a:pt x="217714" y="292704"/>
                </a:cubicBezTo>
                <a:lnTo>
                  <a:pt x="174171" y="307219"/>
                </a:lnTo>
                <a:cubicBezTo>
                  <a:pt x="164495" y="321733"/>
                  <a:pt x="152943" y="335159"/>
                  <a:pt x="145142" y="350761"/>
                </a:cubicBezTo>
                <a:cubicBezTo>
                  <a:pt x="138300" y="364445"/>
                  <a:pt x="138058" y="380930"/>
                  <a:pt x="130628" y="394304"/>
                </a:cubicBezTo>
                <a:cubicBezTo>
                  <a:pt x="113685" y="424802"/>
                  <a:pt x="72571" y="481390"/>
                  <a:pt x="72571" y="481390"/>
                </a:cubicBezTo>
                <a:cubicBezTo>
                  <a:pt x="38026" y="585025"/>
                  <a:pt x="60515" y="543016"/>
                  <a:pt x="14514" y="612019"/>
                </a:cubicBezTo>
                <a:cubicBezTo>
                  <a:pt x="9676" y="660400"/>
                  <a:pt x="0" y="708539"/>
                  <a:pt x="0" y="757161"/>
                </a:cubicBezTo>
                <a:cubicBezTo>
                  <a:pt x="0" y="899225"/>
                  <a:pt x="237" y="888500"/>
                  <a:pt x="29028" y="974876"/>
                </a:cubicBezTo>
                <a:cubicBezTo>
                  <a:pt x="41183" y="1059962"/>
                  <a:pt x="44575" y="1108604"/>
                  <a:pt x="72571" y="1192590"/>
                </a:cubicBezTo>
                <a:cubicBezTo>
                  <a:pt x="82247" y="1221619"/>
                  <a:pt x="84627" y="1254216"/>
                  <a:pt x="101600" y="1279676"/>
                </a:cubicBezTo>
                <a:lnTo>
                  <a:pt x="130628" y="1323219"/>
                </a:lnTo>
                <a:cubicBezTo>
                  <a:pt x="135978" y="1360671"/>
                  <a:pt x="139389" y="1427825"/>
                  <a:pt x="159657" y="1468361"/>
                </a:cubicBezTo>
                <a:cubicBezTo>
                  <a:pt x="167458" y="1483963"/>
                  <a:pt x="180884" y="1496302"/>
                  <a:pt x="188685" y="1511904"/>
                </a:cubicBezTo>
                <a:cubicBezTo>
                  <a:pt x="212293" y="1559120"/>
                  <a:pt x="190635" y="1557397"/>
                  <a:pt x="232228" y="1598990"/>
                </a:cubicBezTo>
                <a:cubicBezTo>
                  <a:pt x="244563" y="1611325"/>
                  <a:pt x="261257" y="1618343"/>
                  <a:pt x="275771" y="1628019"/>
                </a:cubicBezTo>
                <a:cubicBezTo>
                  <a:pt x="280609" y="1642533"/>
                  <a:pt x="280728" y="1659614"/>
                  <a:pt x="290285" y="1671561"/>
                </a:cubicBezTo>
                <a:cubicBezTo>
                  <a:pt x="301182" y="1685183"/>
                  <a:pt x="321493" y="1688255"/>
                  <a:pt x="333828" y="1700590"/>
                </a:cubicBezTo>
                <a:cubicBezTo>
                  <a:pt x="346163" y="1712925"/>
                  <a:pt x="353181" y="1729619"/>
                  <a:pt x="362857" y="1744133"/>
                </a:cubicBezTo>
                <a:cubicBezTo>
                  <a:pt x="372533" y="1773162"/>
                  <a:pt x="366425" y="1814246"/>
                  <a:pt x="391885" y="1831219"/>
                </a:cubicBezTo>
                <a:lnTo>
                  <a:pt x="478971" y="1889276"/>
                </a:lnTo>
                <a:cubicBezTo>
                  <a:pt x="487687" y="1924139"/>
                  <a:pt x="491190" y="1965817"/>
                  <a:pt x="522514" y="1990876"/>
                </a:cubicBezTo>
                <a:cubicBezTo>
                  <a:pt x="534461" y="2000433"/>
                  <a:pt x="551543" y="2000552"/>
                  <a:pt x="566057" y="2005390"/>
                </a:cubicBezTo>
                <a:cubicBezTo>
                  <a:pt x="598742" y="2103448"/>
                  <a:pt x="553412" y="1997159"/>
                  <a:pt x="624114" y="2077961"/>
                </a:cubicBezTo>
                <a:cubicBezTo>
                  <a:pt x="691847" y="2155370"/>
                  <a:pt x="653143" y="2157790"/>
                  <a:pt x="725714" y="2194076"/>
                </a:cubicBezTo>
                <a:cubicBezTo>
                  <a:pt x="739398" y="2200918"/>
                  <a:pt x="754743" y="2203752"/>
                  <a:pt x="769257" y="2208590"/>
                </a:cubicBezTo>
                <a:cubicBezTo>
                  <a:pt x="817637" y="2281162"/>
                  <a:pt x="783770" y="2242456"/>
                  <a:pt x="885371" y="2310190"/>
                </a:cubicBezTo>
                <a:lnTo>
                  <a:pt x="928914" y="2339219"/>
                </a:lnTo>
                <a:cubicBezTo>
                  <a:pt x="933752" y="2353733"/>
                  <a:pt x="930979" y="2373869"/>
                  <a:pt x="943428" y="2382761"/>
                </a:cubicBezTo>
                <a:cubicBezTo>
                  <a:pt x="968327" y="2400546"/>
                  <a:pt x="1030514" y="2411790"/>
                  <a:pt x="1030514" y="2411790"/>
                </a:cubicBezTo>
                <a:cubicBezTo>
                  <a:pt x="1040190" y="2426304"/>
                  <a:pt x="1047207" y="2442998"/>
                  <a:pt x="1059542" y="2455333"/>
                </a:cubicBezTo>
                <a:cubicBezTo>
                  <a:pt x="1071877" y="2467668"/>
                  <a:pt x="1091598" y="2471233"/>
                  <a:pt x="1103085" y="2484361"/>
                </a:cubicBezTo>
                <a:cubicBezTo>
                  <a:pt x="1221621" y="2619830"/>
                  <a:pt x="1106712" y="2535160"/>
                  <a:pt x="1204685" y="2600476"/>
                </a:cubicBezTo>
                <a:cubicBezTo>
                  <a:pt x="1258323" y="2680932"/>
                  <a:pt x="1203025" y="2617293"/>
                  <a:pt x="1277257" y="2658533"/>
                </a:cubicBezTo>
                <a:cubicBezTo>
                  <a:pt x="1307754" y="2675476"/>
                  <a:pt x="1335314" y="2697238"/>
                  <a:pt x="1364342" y="2716590"/>
                </a:cubicBezTo>
                <a:cubicBezTo>
                  <a:pt x="1378856" y="2726266"/>
                  <a:pt x="1391336" y="2740103"/>
                  <a:pt x="1407885" y="2745619"/>
                </a:cubicBezTo>
                <a:lnTo>
                  <a:pt x="1451428" y="2760133"/>
                </a:lnTo>
                <a:cubicBezTo>
                  <a:pt x="1465942" y="2774647"/>
                  <a:pt x="1477028" y="2793708"/>
                  <a:pt x="1494971" y="2803676"/>
                </a:cubicBezTo>
                <a:cubicBezTo>
                  <a:pt x="1521719" y="2818536"/>
                  <a:pt x="1582057" y="2832704"/>
                  <a:pt x="1582057" y="2832704"/>
                </a:cubicBezTo>
                <a:cubicBezTo>
                  <a:pt x="1655908" y="2943481"/>
                  <a:pt x="1603564" y="2907273"/>
                  <a:pt x="1698171" y="2934304"/>
                </a:cubicBezTo>
                <a:cubicBezTo>
                  <a:pt x="1712882" y="2938507"/>
                  <a:pt x="1727200" y="2943981"/>
                  <a:pt x="1741714" y="2948819"/>
                </a:cubicBezTo>
                <a:cubicBezTo>
                  <a:pt x="1746552" y="2934305"/>
                  <a:pt x="1754064" y="2920422"/>
                  <a:pt x="1756228" y="2905276"/>
                </a:cubicBezTo>
                <a:cubicBezTo>
                  <a:pt x="1768620" y="2818535"/>
                  <a:pt x="1785257" y="2644019"/>
                  <a:pt x="1785257" y="2644019"/>
                </a:cubicBezTo>
                <a:cubicBezTo>
                  <a:pt x="1780419" y="2402114"/>
                  <a:pt x="1812790" y="2156576"/>
                  <a:pt x="1770742" y="1918304"/>
                </a:cubicBezTo>
                <a:cubicBezTo>
                  <a:pt x="1763963" y="1879892"/>
                  <a:pt x="1690844" y="1918276"/>
                  <a:pt x="1654628" y="1903790"/>
                </a:cubicBezTo>
                <a:cubicBezTo>
                  <a:pt x="1638432" y="1897311"/>
                  <a:pt x="1635276" y="1874761"/>
                  <a:pt x="1625600" y="1860247"/>
                </a:cubicBezTo>
                <a:cubicBezTo>
                  <a:pt x="1630438" y="1816704"/>
                  <a:pt x="1625142" y="1770792"/>
                  <a:pt x="1640114" y="1729619"/>
                </a:cubicBezTo>
                <a:cubicBezTo>
                  <a:pt x="1646075" y="1713225"/>
                  <a:pt x="1668511" y="1709245"/>
                  <a:pt x="1683657" y="1700590"/>
                </a:cubicBezTo>
                <a:cubicBezTo>
                  <a:pt x="1702443" y="1689855"/>
                  <a:pt x="1721827" y="1680084"/>
                  <a:pt x="1741714" y="1671561"/>
                </a:cubicBezTo>
                <a:cubicBezTo>
                  <a:pt x="1755776" y="1665534"/>
                  <a:pt x="1771883" y="1664477"/>
                  <a:pt x="1785257" y="1657047"/>
                </a:cubicBezTo>
                <a:cubicBezTo>
                  <a:pt x="1815754" y="1640104"/>
                  <a:pt x="1843314" y="1618342"/>
                  <a:pt x="1872342" y="1598990"/>
                </a:cubicBezTo>
                <a:cubicBezTo>
                  <a:pt x="1886856" y="1589314"/>
                  <a:pt x="1903550" y="1582296"/>
                  <a:pt x="1915885" y="1569961"/>
                </a:cubicBezTo>
                <a:lnTo>
                  <a:pt x="1959428" y="1526419"/>
                </a:lnTo>
                <a:cubicBezTo>
                  <a:pt x="1995909" y="1416973"/>
                  <a:pt x="1946698" y="1551879"/>
                  <a:pt x="2002971" y="1439333"/>
                </a:cubicBezTo>
                <a:cubicBezTo>
                  <a:pt x="2009813" y="1425649"/>
                  <a:pt x="2012647" y="1410304"/>
                  <a:pt x="2017485" y="1395790"/>
                </a:cubicBezTo>
                <a:cubicBezTo>
                  <a:pt x="2012647" y="1352247"/>
                  <a:pt x="2011563" y="1308121"/>
                  <a:pt x="2002971" y="1265161"/>
                </a:cubicBezTo>
                <a:cubicBezTo>
                  <a:pt x="1996970" y="1235157"/>
                  <a:pt x="2002970" y="1187753"/>
                  <a:pt x="1973942" y="1178076"/>
                </a:cubicBezTo>
                <a:lnTo>
                  <a:pt x="1930400" y="1163561"/>
                </a:lnTo>
                <a:cubicBezTo>
                  <a:pt x="1915886" y="1173237"/>
                  <a:pt x="1899192" y="1180255"/>
                  <a:pt x="1886857" y="1192590"/>
                </a:cubicBezTo>
                <a:cubicBezTo>
                  <a:pt x="1874522" y="1204925"/>
                  <a:pt x="1871450" y="1225236"/>
                  <a:pt x="1857828" y="1236133"/>
                </a:cubicBezTo>
                <a:cubicBezTo>
                  <a:pt x="1845881" y="1245690"/>
                  <a:pt x="1828799" y="1245809"/>
                  <a:pt x="1814285" y="1250647"/>
                </a:cubicBezTo>
                <a:cubicBezTo>
                  <a:pt x="1804609" y="1265161"/>
                  <a:pt x="1800049" y="1284945"/>
                  <a:pt x="1785257" y="1294190"/>
                </a:cubicBezTo>
                <a:cubicBezTo>
                  <a:pt x="1759309" y="1310408"/>
                  <a:pt x="1727200" y="1313543"/>
                  <a:pt x="1698171" y="1323219"/>
                </a:cubicBezTo>
                <a:cubicBezTo>
                  <a:pt x="1683657" y="1328057"/>
                  <a:pt x="1667358" y="1329247"/>
                  <a:pt x="1654628" y="1337733"/>
                </a:cubicBezTo>
                <a:cubicBezTo>
                  <a:pt x="1640114" y="1347409"/>
                  <a:pt x="1624486" y="1355594"/>
                  <a:pt x="1611085" y="1366761"/>
                </a:cubicBezTo>
                <a:cubicBezTo>
                  <a:pt x="1572025" y="1399311"/>
                  <a:pt x="1570329" y="1418742"/>
                  <a:pt x="1524000" y="1439333"/>
                </a:cubicBezTo>
                <a:cubicBezTo>
                  <a:pt x="1496038" y="1451760"/>
                  <a:pt x="1465943" y="1458685"/>
                  <a:pt x="1436914" y="1468361"/>
                </a:cubicBezTo>
                <a:lnTo>
                  <a:pt x="1393371" y="1482876"/>
                </a:lnTo>
                <a:cubicBezTo>
                  <a:pt x="1388533" y="1497390"/>
                  <a:pt x="1386287" y="1513045"/>
                  <a:pt x="1378857" y="1526419"/>
                </a:cubicBezTo>
                <a:cubicBezTo>
                  <a:pt x="1361914" y="1556916"/>
                  <a:pt x="1331833" y="1580407"/>
                  <a:pt x="1320800" y="1613504"/>
                </a:cubicBezTo>
                <a:cubicBezTo>
                  <a:pt x="1300769" y="1673596"/>
                  <a:pt x="1314772" y="1644317"/>
                  <a:pt x="1277257" y="1700590"/>
                </a:cubicBezTo>
                <a:cubicBezTo>
                  <a:pt x="1257905" y="1695752"/>
                  <a:pt x="1235798" y="1697141"/>
                  <a:pt x="1219200" y="1686076"/>
                </a:cubicBezTo>
                <a:cubicBezTo>
                  <a:pt x="1188001" y="1665277"/>
                  <a:pt x="1190147" y="1627969"/>
                  <a:pt x="1175657" y="1598990"/>
                </a:cubicBezTo>
                <a:cubicBezTo>
                  <a:pt x="1151467" y="1550609"/>
                  <a:pt x="1146628" y="1555447"/>
                  <a:pt x="1103085" y="1526419"/>
                </a:cubicBezTo>
                <a:cubicBezTo>
                  <a:pt x="1098247" y="1511905"/>
                  <a:pt x="1095413" y="1496560"/>
                  <a:pt x="1088571" y="1482876"/>
                </a:cubicBezTo>
                <a:cubicBezTo>
                  <a:pt x="1068365" y="1442463"/>
                  <a:pt x="1048098" y="1427888"/>
                  <a:pt x="1016000" y="1395790"/>
                </a:cubicBezTo>
                <a:cubicBezTo>
                  <a:pt x="1011162" y="1381276"/>
                  <a:pt x="1003087" y="1367462"/>
                  <a:pt x="1001485" y="1352247"/>
                </a:cubicBezTo>
                <a:cubicBezTo>
                  <a:pt x="993365" y="1275113"/>
                  <a:pt x="1004735" y="1195518"/>
                  <a:pt x="986971" y="1120019"/>
                </a:cubicBezTo>
                <a:cubicBezTo>
                  <a:pt x="983467" y="1105126"/>
                  <a:pt x="957112" y="1112346"/>
                  <a:pt x="943428" y="1105504"/>
                </a:cubicBezTo>
                <a:cubicBezTo>
                  <a:pt x="927826" y="1097703"/>
                  <a:pt x="914399" y="1086152"/>
                  <a:pt x="899885" y="1076476"/>
                </a:cubicBezTo>
                <a:cubicBezTo>
                  <a:pt x="895047" y="1018419"/>
                  <a:pt x="900382" y="958595"/>
                  <a:pt x="885371" y="902304"/>
                </a:cubicBezTo>
                <a:cubicBezTo>
                  <a:pt x="880082" y="882471"/>
                  <a:pt x="854969" y="874530"/>
                  <a:pt x="841828" y="858761"/>
                </a:cubicBezTo>
                <a:cubicBezTo>
                  <a:pt x="810566" y="821247"/>
                  <a:pt x="812832" y="815315"/>
                  <a:pt x="798285" y="771676"/>
                </a:cubicBezTo>
                <a:cubicBezTo>
                  <a:pt x="792937" y="734237"/>
                  <a:pt x="789522" y="667064"/>
                  <a:pt x="769257" y="626533"/>
                </a:cubicBezTo>
                <a:cubicBezTo>
                  <a:pt x="761456" y="610931"/>
                  <a:pt x="749904" y="597504"/>
                  <a:pt x="740228" y="582990"/>
                </a:cubicBezTo>
                <a:cubicBezTo>
                  <a:pt x="696798" y="452698"/>
                  <a:pt x="742026" y="600963"/>
                  <a:pt x="711200" y="292704"/>
                </a:cubicBezTo>
                <a:cubicBezTo>
                  <a:pt x="709678" y="277480"/>
                  <a:pt x="706243" y="261108"/>
                  <a:pt x="696685" y="249161"/>
                </a:cubicBezTo>
                <a:cubicBezTo>
                  <a:pt x="685788" y="235540"/>
                  <a:pt x="667656" y="229809"/>
                  <a:pt x="653142" y="220133"/>
                </a:cubicBezTo>
                <a:cubicBezTo>
                  <a:pt x="648304" y="205619"/>
                  <a:pt x="641628" y="191592"/>
                  <a:pt x="638628" y="176590"/>
                </a:cubicBezTo>
                <a:cubicBezTo>
                  <a:pt x="629715" y="132023"/>
                  <a:pt x="631460" y="75166"/>
                  <a:pt x="609600" y="31447"/>
                </a:cubicBezTo>
                <a:cubicBezTo>
                  <a:pt x="606540" y="25327"/>
                  <a:pt x="641047" y="0"/>
                  <a:pt x="624114" y="2419"/>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2123728" y="1052736"/>
            <a:ext cx="1727200" cy="1638952"/>
          </a:xfrm>
          <a:custGeom>
            <a:avLst/>
            <a:gdLst>
              <a:gd name="connsiteX0" fmla="*/ 1596572 w 1727200"/>
              <a:gd name="connsiteY0" fmla="*/ 1378857 h 1638952"/>
              <a:gd name="connsiteX1" fmla="*/ 1683657 w 1727200"/>
              <a:gd name="connsiteY1" fmla="*/ 1117600 h 1638952"/>
              <a:gd name="connsiteX2" fmla="*/ 1712686 w 1727200"/>
              <a:gd name="connsiteY2" fmla="*/ 1030515 h 1638952"/>
              <a:gd name="connsiteX3" fmla="*/ 1727200 w 1727200"/>
              <a:gd name="connsiteY3" fmla="*/ 986972 h 1638952"/>
              <a:gd name="connsiteX4" fmla="*/ 1712686 w 1727200"/>
              <a:gd name="connsiteY4" fmla="*/ 841829 h 1638952"/>
              <a:gd name="connsiteX5" fmla="*/ 1698172 w 1727200"/>
              <a:gd name="connsiteY5" fmla="*/ 551543 h 1638952"/>
              <a:gd name="connsiteX6" fmla="*/ 1683657 w 1727200"/>
              <a:gd name="connsiteY6" fmla="*/ 508000 h 1638952"/>
              <a:gd name="connsiteX7" fmla="*/ 1640114 w 1727200"/>
              <a:gd name="connsiteY7" fmla="*/ 493486 h 1638952"/>
              <a:gd name="connsiteX8" fmla="*/ 1625600 w 1727200"/>
              <a:gd name="connsiteY8" fmla="*/ 362857 h 1638952"/>
              <a:gd name="connsiteX9" fmla="*/ 1538514 w 1727200"/>
              <a:gd name="connsiteY9" fmla="*/ 333829 h 1638952"/>
              <a:gd name="connsiteX10" fmla="*/ 1509486 w 1727200"/>
              <a:gd name="connsiteY10" fmla="*/ 290286 h 1638952"/>
              <a:gd name="connsiteX11" fmla="*/ 1524000 w 1727200"/>
              <a:gd name="connsiteY11" fmla="*/ 246743 h 1638952"/>
              <a:gd name="connsiteX12" fmla="*/ 1451429 w 1727200"/>
              <a:gd name="connsiteY12" fmla="*/ 188686 h 1638952"/>
              <a:gd name="connsiteX13" fmla="*/ 1407886 w 1727200"/>
              <a:gd name="connsiteY13" fmla="*/ 159657 h 1638952"/>
              <a:gd name="connsiteX14" fmla="*/ 1277257 w 1727200"/>
              <a:gd name="connsiteY14" fmla="*/ 116115 h 1638952"/>
              <a:gd name="connsiteX15" fmla="*/ 1233714 w 1727200"/>
              <a:gd name="connsiteY15" fmla="*/ 101600 h 1638952"/>
              <a:gd name="connsiteX16" fmla="*/ 1190172 w 1727200"/>
              <a:gd name="connsiteY16" fmla="*/ 87086 h 1638952"/>
              <a:gd name="connsiteX17" fmla="*/ 1161143 w 1727200"/>
              <a:gd name="connsiteY17" fmla="*/ 43543 h 1638952"/>
              <a:gd name="connsiteX18" fmla="*/ 1074057 w 1727200"/>
              <a:gd name="connsiteY18" fmla="*/ 0 h 1638952"/>
              <a:gd name="connsiteX19" fmla="*/ 870857 w 1727200"/>
              <a:gd name="connsiteY19" fmla="*/ 14515 h 1638952"/>
              <a:gd name="connsiteX20" fmla="*/ 783772 w 1727200"/>
              <a:gd name="connsiteY20" fmla="*/ 43543 h 1638952"/>
              <a:gd name="connsiteX21" fmla="*/ 638629 w 1727200"/>
              <a:gd name="connsiteY21" fmla="*/ 87086 h 1638952"/>
              <a:gd name="connsiteX22" fmla="*/ 508000 w 1727200"/>
              <a:gd name="connsiteY22" fmla="*/ 130629 h 1638952"/>
              <a:gd name="connsiteX23" fmla="*/ 464457 w 1727200"/>
              <a:gd name="connsiteY23" fmla="*/ 145143 h 1638952"/>
              <a:gd name="connsiteX24" fmla="*/ 377372 w 1727200"/>
              <a:gd name="connsiteY24" fmla="*/ 217715 h 1638952"/>
              <a:gd name="connsiteX25" fmla="*/ 348343 w 1727200"/>
              <a:gd name="connsiteY25" fmla="*/ 261257 h 1638952"/>
              <a:gd name="connsiteX26" fmla="*/ 261257 w 1727200"/>
              <a:gd name="connsiteY26" fmla="*/ 319315 h 1638952"/>
              <a:gd name="connsiteX27" fmla="*/ 217714 w 1727200"/>
              <a:gd name="connsiteY27" fmla="*/ 348343 h 1638952"/>
              <a:gd name="connsiteX28" fmla="*/ 116114 w 1727200"/>
              <a:gd name="connsiteY28" fmla="*/ 464457 h 1638952"/>
              <a:gd name="connsiteX29" fmla="*/ 43543 w 1727200"/>
              <a:gd name="connsiteY29" fmla="*/ 595086 h 1638952"/>
              <a:gd name="connsiteX30" fmla="*/ 14514 w 1727200"/>
              <a:gd name="connsiteY30" fmla="*/ 638629 h 1638952"/>
              <a:gd name="connsiteX31" fmla="*/ 0 w 1727200"/>
              <a:gd name="connsiteY31" fmla="*/ 682172 h 1638952"/>
              <a:gd name="connsiteX32" fmla="*/ 72572 w 1727200"/>
              <a:gd name="connsiteY32" fmla="*/ 841829 h 1638952"/>
              <a:gd name="connsiteX33" fmla="*/ 101600 w 1727200"/>
              <a:gd name="connsiteY33" fmla="*/ 885372 h 1638952"/>
              <a:gd name="connsiteX34" fmla="*/ 145143 w 1727200"/>
              <a:gd name="connsiteY34" fmla="*/ 972457 h 1638952"/>
              <a:gd name="connsiteX35" fmla="*/ 188686 w 1727200"/>
              <a:gd name="connsiteY35" fmla="*/ 1059543 h 1638952"/>
              <a:gd name="connsiteX36" fmla="*/ 232229 w 1727200"/>
              <a:gd name="connsiteY36" fmla="*/ 1219200 h 1638952"/>
              <a:gd name="connsiteX37" fmla="*/ 261257 w 1727200"/>
              <a:gd name="connsiteY37" fmla="*/ 1306286 h 1638952"/>
              <a:gd name="connsiteX38" fmla="*/ 246743 w 1727200"/>
              <a:gd name="connsiteY38" fmla="*/ 1393372 h 1638952"/>
              <a:gd name="connsiteX39" fmla="*/ 217714 w 1727200"/>
              <a:gd name="connsiteY39" fmla="*/ 1436915 h 1638952"/>
              <a:gd name="connsiteX40" fmla="*/ 232229 w 1727200"/>
              <a:gd name="connsiteY40" fmla="*/ 1509486 h 1638952"/>
              <a:gd name="connsiteX41" fmla="*/ 435429 w 1727200"/>
              <a:gd name="connsiteY41" fmla="*/ 1524000 h 1638952"/>
              <a:gd name="connsiteX42" fmla="*/ 537029 w 1727200"/>
              <a:gd name="connsiteY42" fmla="*/ 1538515 h 1638952"/>
              <a:gd name="connsiteX43" fmla="*/ 580572 w 1727200"/>
              <a:gd name="connsiteY43" fmla="*/ 1553029 h 1638952"/>
              <a:gd name="connsiteX44" fmla="*/ 609600 w 1727200"/>
              <a:gd name="connsiteY44" fmla="*/ 1596572 h 1638952"/>
              <a:gd name="connsiteX45" fmla="*/ 653143 w 1727200"/>
              <a:gd name="connsiteY45" fmla="*/ 1625600 h 1638952"/>
              <a:gd name="connsiteX46" fmla="*/ 856343 w 1727200"/>
              <a:gd name="connsiteY46" fmla="*/ 1611086 h 1638952"/>
              <a:gd name="connsiteX47" fmla="*/ 943429 w 1727200"/>
              <a:gd name="connsiteY47" fmla="*/ 1494972 h 1638952"/>
              <a:gd name="connsiteX48" fmla="*/ 972457 w 1727200"/>
              <a:gd name="connsiteY48" fmla="*/ 1451429 h 1638952"/>
              <a:gd name="connsiteX49" fmla="*/ 1059543 w 1727200"/>
              <a:gd name="connsiteY49" fmla="*/ 1378857 h 1638952"/>
              <a:gd name="connsiteX50" fmla="*/ 1132114 w 1727200"/>
              <a:gd name="connsiteY50" fmla="*/ 1233715 h 1638952"/>
              <a:gd name="connsiteX51" fmla="*/ 1407886 w 1727200"/>
              <a:gd name="connsiteY51" fmla="*/ 1262743 h 1638952"/>
              <a:gd name="connsiteX52" fmla="*/ 1451429 w 1727200"/>
              <a:gd name="connsiteY52" fmla="*/ 1291772 h 1638952"/>
              <a:gd name="connsiteX53" fmla="*/ 1494972 w 1727200"/>
              <a:gd name="connsiteY53" fmla="*/ 1306286 h 1638952"/>
              <a:gd name="connsiteX54" fmla="*/ 1538514 w 1727200"/>
              <a:gd name="connsiteY54" fmla="*/ 1335315 h 1638952"/>
              <a:gd name="connsiteX55" fmla="*/ 1582057 w 1727200"/>
              <a:gd name="connsiteY55" fmla="*/ 1349829 h 1638952"/>
              <a:gd name="connsiteX56" fmla="*/ 1596572 w 1727200"/>
              <a:gd name="connsiteY56" fmla="*/ 1378857 h 163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27200" h="1638952">
                <a:moveTo>
                  <a:pt x="1596572" y="1378857"/>
                </a:moveTo>
                <a:lnTo>
                  <a:pt x="1683657" y="1117600"/>
                </a:lnTo>
                <a:lnTo>
                  <a:pt x="1712686" y="1030515"/>
                </a:lnTo>
                <a:lnTo>
                  <a:pt x="1727200" y="986972"/>
                </a:lnTo>
                <a:cubicBezTo>
                  <a:pt x="1722362" y="938591"/>
                  <a:pt x="1715920" y="890344"/>
                  <a:pt x="1712686" y="841829"/>
                </a:cubicBezTo>
                <a:cubicBezTo>
                  <a:pt x="1706242" y="745161"/>
                  <a:pt x="1706565" y="648062"/>
                  <a:pt x="1698172" y="551543"/>
                </a:cubicBezTo>
                <a:cubicBezTo>
                  <a:pt x="1696847" y="536301"/>
                  <a:pt x="1694475" y="518818"/>
                  <a:pt x="1683657" y="508000"/>
                </a:cubicBezTo>
                <a:cubicBezTo>
                  <a:pt x="1672839" y="497182"/>
                  <a:pt x="1654628" y="498324"/>
                  <a:pt x="1640114" y="493486"/>
                </a:cubicBezTo>
                <a:cubicBezTo>
                  <a:pt x="1635276" y="449943"/>
                  <a:pt x="1649121" y="399819"/>
                  <a:pt x="1625600" y="362857"/>
                </a:cubicBezTo>
                <a:cubicBezTo>
                  <a:pt x="1609172" y="337042"/>
                  <a:pt x="1538514" y="333829"/>
                  <a:pt x="1538514" y="333829"/>
                </a:cubicBezTo>
                <a:cubicBezTo>
                  <a:pt x="1528838" y="319315"/>
                  <a:pt x="1512354" y="307493"/>
                  <a:pt x="1509486" y="290286"/>
                </a:cubicBezTo>
                <a:cubicBezTo>
                  <a:pt x="1506971" y="275195"/>
                  <a:pt x="1526515" y="261834"/>
                  <a:pt x="1524000" y="246743"/>
                </a:cubicBezTo>
                <a:cubicBezTo>
                  <a:pt x="1516276" y="200400"/>
                  <a:pt x="1485392" y="200007"/>
                  <a:pt x="1451429" y="188686"/>
                </a:cubicBezTo>
                <a:cubicBezTo>
                  <a:pt x="1436915" y="179010"/>
                  <a:pt x="1423827" y="166742"/>
                  <a:pt x="1407886" y="159657"/>
                </a:cubicBezTo>
                <a:cubicBezTo>
                  <a:pt x="1407881" y="159655"/>
                  <a:pt x="1299031" y="123373"/>
                  <a:pt x="1277257" y="116115"/>
                </a:cubicBezTo>
                <a:lnTo>
                  <a:pt x="1233714" y="101600"/>
                </a:lnTo>
                <a:lnTo>
                  <a:pt x="1190172" y="87086"/>
                </a:lnTo>
                <a:cubicBezTo>
                  <a:pt x="1180496" y="72572"/>
                  <a:pt x="1173478" y="55878"/>
                  <a:pt x="1161143" y="43543"/>
                </a:cubicBezTo>
                <a:cubicBezTo>
                  <a:pt x="1133008" y="15408"/>
                  <a:pt x="1109470" y="11805"/>
                  <a:pt x="1074057" y="0"/>
                </a:cubicBezTo>
                <a:cubicBezTo>
                  <a:pt x="1006324" y="4838"/>
                  <a:pt x="938012" y="4442"/>
                  <a:pt x="870857" y="14515"/>
                </a:cubicBezTo>
                <a:cubicBezTo>
                  <a:pt x="840597" y="19054"/>
                  <a:pt x="813457" y="36122"/>
                  <a:pt x="783772" y="43543"/>
                </a:cubicBezTo>
                <a:cubicBezTo>
                  <a:pt x="696025" y="65479"/>
                  <a:pt x="744645" y="51747"/>
                  <a:pt x="638629" y="87086"/>
                </a:cubicBezTo>
                <a:lnTo>
                  <a:pt x="508000" y="130629"/>
                </a:lnTo>
                <a:lnTo>
                  <a:pt x="464457" y="145143"/>
                </a:lnTo>
                <a:cubicBezTo>
                  <a:pt x="421641" y="173687"/>
                  <a:pt x="412297" y="175805"/>
                  <a:pt x="377372" y="217715"/>
                </a:cubicBezTo>
                <a:cubicBezTo>
                  <a:pt x="366205" y="231116"/>
                  <a:pt x="361471" y="249770"/>
                  <a:pt x="348343" y="261257"/>
                </a:cubicBezTo>
                <a:cubicBezTo>
                  <a:pt x="322087" y="284231"/>
                  <a:pt x="290286" y="299962"/>
                  <a:pt x="261257" y="319315"/>
                </a:cubicBezTo>
                <a:lnTo>
                  <a:pt x="217714" y="348343"/>
                </a:lnTo>
                <a:cubicBezTo>
                  <a:pt x="149981" y="449943"/>
                  <a:pt x="188686" y="416077"/>
                  <a:pt x="116114" y="464457"/>
                </a:cubicBezTo>
                <a:cubicBezTo>
                  <a:pt x="90568" y="541097"/>
                  <a:pt x="110086" y="495271"/>
                  <a:pt x="43543" y="595086"/>
                </a:cubicBezTo>
                <a:lnTo>
                  <a:pt x="14514" y="638629"/>
                </a:lnTo>
                <a:cubicBezTo>
                  <a:pt x="9676" y="653143"/>
                  <a:pt x="0" y="666873"/>
                  <a:pt x="0" y="682172"/>
                </a:cubicBezTo>
                <a:cubicBezTo>
                  <a:pt x="0" y="756921"/>
                  <a:pt x="31032" y="779519"/>
                  <a:pt x="72572" y="841829"/>
                </a:cubicBezTo>
                <a:cubicBezTo>
                  <a:pt x="82248" y="856343"/>
                  <a:pt x="96084" y="868823"/>
                  <a:pt x="101600" y="885372"/>
                </a:cubicBezTo>
                <a:cubicBezTo>
                  <a:pt x="121630" y="945464"/>
                  <a:pt x="107627" y="916185"/>
                  <a:pt x="145143" y="972457"/>
                </a:cubicBezTo>
                <a:cubicBezTo>
                  <a:pt x="198075" y="1131257"/>
                  <a:pt x="113656" y="890724"/>
                  <a:pt x="188686" y="1059543"/>
                </a:cubicBezTo>
                <a:cubicBezTo>
                  <a:pt x="229962" y="1152414"/>
                  <a:pt x="208128" y="1130829"/>
                  <a:pt x="232229" y="1219200"/>
                </a:cubicBezTo>
                <a:cubicBezTo>
                  <a:pt x="240280" y="1248721"/>
                  <a:pt x="261257" y="1306286"/>
                  <a:pt x="261257" y="1306286"/>
                </a:cubicBezTo>
                <a:cubicBezTo>
                  <a:pt x="256419" y="1335315"/>
                  <a:pt x="256049" y="1365453"/>
                  <a:pt x="246743" y="1393372"/>
                </a:cubicBezTo>
                <a:cubicBezTo>
                  <a:pt x="241227" y="1409921"/>
                  <a:pt x="219878" y="1419606"/>
                  <a:pt x="217714" y="1436915"/>
                </a:cubicBezTo>
                <a:cubicBezTo>
                  <a:pt x="214654" y="1461394"/>
                  <a:pt x="209324" y="1500324"/>
                  <a:pt x="232229" y="1509486"/>
                </a:cubicBezTo>
                <a:cubicBezTo>
                  <a:pt x="295278" y="1534705"/>
                  <a:pt x="367696" y="1519162"/>
                  <a:pt x="435429" y="1524000"/>
                </a:cubicBezTo>
                <a:cubicBezTo>
                  <a:pt x="469296" y="1528838"/>
                  <a:pt x="503483" y="1531806"/>
                  <a:pt x="537029" y="1538515"/>
                </a:cubicBezTo>
                <a:cubicBezTo>
                  <a:pt x="552031" y="1541516"/>
                  <a:pt x="568625" y="1543472"/>
                  <a:pt x="580572" y="1553029"/>
                </a:cubicBezTo>
                <a:cubicBezTo>
                  <a:pt x="594193" y="1563926"/>
                  <a:pt x="597265" y="1584237"/>
                  <a:pt x="609600" y="1596572"/>
                </a:cubicBezTo>
                <a:cubicBezTo>
                  <a:pt x="621935" y="1608907"/>
                  <a:pt x="638629" y="1615924"/>
                  <a:pt x="653143" y="1625600"/>
                </a:cubicBezTo>
                <a:cubicBezTo>
                  <a:pt x="720876" y="1620762"/>
                  <a:pt x="794418" y="1638952"/>
                  <a:pt x="856343" y="1611086"/>
                </a:cubicBezTo>
                <a:cubicBezTo>
                  <a:pt x="900463" y="1591232"/>
                  <a:pt x="916593" y="1535228"/>
                  <a:pt x="943429" y="1494972"/>
                </a:cubicBezTo>
                <a:cubicBezTo>
                  <a:pt x="953105" y="1480458"/>
                  <a:pt x="961290" y="1464830"/>
                  <a:pt x="972457" y="1451429"/>
                </a:cubicBezTo>
                <a:cubicBezTo>
                  <a:pt x="1007380" y="1409521"/>
                  <a:pt x="1016730" y="1407400"/>
                  <a:pt x="1059543" y="1378857"/>
                </a:cubicBezTo>
                <a:cubicBezTo>
                  <a:pt x="1092803" y="1245820"/>
                  <a:pt x="1055377" y="1284873"/>
                  <a:pt x="1132114" y="1233715"/>
                </a:cubicBezTo>
                <a:cubicBezTo>
                  <a:pt x="1142111" y="1234484"/>
                  <a:pt x="1355630" y="1245324"/>
                  <a:pt x="1407886" y="1262743"/>
                </a:cubicBezTo>
                <a:cubicBezTo>
                  <a:pt x="1424435" y="1268259"/>
                  <a:pt x="1435827" y="1283971"/>
                  <a:pt x="1451429" y="1291772"/>
                </a:cubicBezTo>
                <a:cubicBezTo>
                  <a:pt x="1465113" y="1298614"/>
                  <a:pt x="1480458" y="1301448"/>
                  <a:pt x="1494972" y="1306286"/>
                </a:cubicBezTo>
                <a:cubicBezTo>
                  <a:pt x="1509486" y="1315962"/>
                  <a:pt x="1522912" y="1327514"/>
                  <a:pt x="1538514" y="1335315"/>
                </a:cubicBezTo>
                <a:cubicBezTo>
                  <a:pt x="1552198" y="1342157"/>
                  <a:pt x="1569817" y="1340650"/>
                  <a:pt x="1582057" y="1349829"/>
                </a:cubicBezTo>
                <a:cubicBezTo>
                  <a:pt x="1590712" y="1356320"/>
                  <a:pt x="1591734" y="1369181"/>
                  <a:pt x="1596572" y="1378857"/>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1923843" y="2348880"/>
            <a:ext cx="1712053" cy="1791746"/>
          </a:xfrm>
          <a:custGeom>
            <a:avLst/>
            <a:gdLst>
              <a:gd name="connsiteX0" fmla="*/ 1712053 w 1712053"/>
              <a:gd name="connsiteY0" fmla="*/ 166146 h 1791746"/>
              <a:gd name="connsiteX1" fmla="*/ 1668510 w 1712053"/>
              <a:gd name="connsiteY1" fmla="*/ 122603 h 1791746"/>
              <a:gd name="connsiteX2" fmla="*/ 1624968 w 1712053"/>
              <a:gd name="connsiteY2" fmla="*/ 108089 h 1791746"/>
              <a:gd name="connsiteX3" fmla="*/ 1595939 w 1712053"/>
              <a:gd name="connsiteY3" fmla="*/ 64546 h 1791746"/>
              <a:gd name="connsiteX4" fmla="*/ 1407253 w 1712053"/>
              <a:gd name="connsiteY4" fmla="*/ 21003 h 1791746"/>
              <a:gd name="connsiteX5" fmla="*/ 1334682 w 1712053"/>
              <a:gd name="connsiteY5" fmla="*/ 6489 h 1791746"/>
              <a:gd name="connsiteX6" fmla="*/ 1233082 w 1712053"/>
              <a:gd name="connsiteY6" fmla="*/ 21003 h 1791746"/>
              <a:gd name="connsiteX7" fmla="*/ 1204053 w 1712053"/>
              <a:gd name="connsiteY7" fmla="*/ 108089 h 1791746"/>
              <a:gd name="connsiteX8" fmla="*/ 1116968 w 1712053"/>
              <a:gd name="connsiteY8" fmla="*/ 180660 h 1791746"/>
              <a:gd name="connsiteX9" fmla="*/ 1058910 w 1712053"/>
              <a:gd name="connsiteY9" fmla="*/ 311289 h 1791746"/>
              <a:gd name="connsiteX10" fmla="*/ 1015368 w 1712053"/>
              <a:gd name="connsiteY10" fmla="*/ 398375 h 1791746"/>
              <a:gd name="connsiteX11" fmla="*/ 971825 w 1712053"/>
              <a:gd name="connsiteY11" fmla="*/ 412889 h 1791746"/>
              <a:gd name="connsiteX12" fmla="*/ 739596 w 1712053"/>
              <a:gd name="connsiteY12" fmla="*/ 398375 h 1791746"/>
              <a:gd name="connsiteX13" fmla="*/ 681539 w 1712053"/>
              <a:gd name="connsiteY13" fmla="*/ 311289 h 1791746"/>
              <a:gd name="connsiteX14" fmla="*/ 275139 w 1712053"/>
              <a:gd name="connsiteY14" fmla="*/ 325803 h 1791746"/>
              <a:gd name="connsiteX15" fmla="*/ 260625 w 1712053"/>
              <a:gd name="connsiteY15" fmla="*/ 369346 h 1791746"/>
              <a:gd name="connsiteX16" fmla="*/ 217082 w 1712053"/>
              <a:gd name="connsiteY16" fmla="*/ 412889 h 1791746"/>
              <a:gd name="connsiteX17" fmla="*/ 129996 w 1712053"/>
              <a:gd name="connsiteY17" fmla="*/ 470946 h 1791746"/>
              <a:gd name="connsiteX18" fmla="*/ 100968 w 1712053"/>
              <a:gd name="connsiteY18" fmla="*/ 514489 h 1791746"/>
              <a:gd name="connsiteX19" fmla="*/ 13882 w 1712053"/>
              <a:gd name="connsiteY19" fmla="*/ 572546 h 1791746"/>
              <a:gd name="connsiteX20" fmla="*/ 28396 w 1712053"/>
              <a:gd name="connsiteY20" fmla="*/ 645117 h 1791746"/>
              <a:gd name="connsiteX21" fmla="*/ 115482 w 1712053"/>
              <a:gd name="connsiteY21" fmla="*/ 674146 h 1791746"/>
              <a:gd name="connsiteX22" fmla="*/ 129996 w 1712053"/>
              <a:gd name="connsiteY22" fmla="*/ 877346 h 1791746"/>
              <a:gd name="connsiteX23" fmla="*/ 159025 w 1712053"/>
              <a:gd name="connsiteY23" fmla="*/ 964432 h 1791746"/>
              <a:gd name="connsiteX24" fmla="*/ 173539 w 1712053"/>
              <a:gd name="connsiteY24" fmla="*/ 1022489 h 1791746"/>
              <a:gd name="connsiteX25" fmla="*/ 159025 w 1712053"/>
              <a:gd name="connsiteY25" fmla="*/ 1182146 h 1791746"/>
              <a:gd name="connsiteX26" fmla="*/ 173539 w 1712053"/>
              <a:gd name="connsiteY26" fmla="*/ 1283746 h 1791746"/>
              <a:gd name="connsiteX27" fmla="*/ 188053 w 1712053"/>
              <a:gd name="connsiteY27" fmla="*/ 1399860 h 1791746"/>
              <a:gd name="connsiteX28" fmla="*/ 173539 w 1712053"/>
              <a:gd name="connsiteY28" fmla="*/ 1530489 h 1791746"/>
              <a:gd name="connsiteX29" fmla="*/ 159025 w 1712053"/>
              <a:gd name="connsiteY29" fmla="*/ 1574032 h 1791746"/>
              <a:gd name="connsiteX30" fmla="*/ 173539 w 1712053"/>
              <a:gd name="connsiteY30" fmla="*/ 1791746 h 1791746"/>
              <a:gd name="connsiteX31" fmla="*/ 217082 w 1712053"/>
              <a:gd name="connsiteY31" fmla="*/ 1777232 h 1791746"/>
              <a:gd name="connsiteX32" fmla="*/ 304168 w 1712053"/>
              <a:gd name="connsiteY32" fmla="*/ 1719175 h 1791746"/>
              <a:gd name="connsiteX33" fmla="*/ 376739 w 1712053"/>
              <a:gd name="connsiteY33" fmla="*/ 1661117 h 1791746"/>
              <a:gd name="connsiteX34" fmla="*/ 405768 w 1712053"/>
              <a:gd name="connsiteY34" fmla="*/ 1617575 h 1791746"/>
              <a:gd name="connsiteX35" fmla="*/ 449310 w 1712053"/>
              <a:gd name="connsiteY35" fmla="*/ 1603060 h 1791746"/>
              <a:gd name="connsiteX36" fmla="*/ 536396 w 1712053"/>
              <a:gd name="connsiteY36" fmla="*/ 1545003 h 1791746"/>
              <a:gd name="connsiteX37" fmla="*/ 579939 w 1712053"/>
              <a:gd name="connsiteY37" fmla="*/ 1515975 h 1791746"/>
              <a:gd name="connsiteX38" fmla="*/ 608968 w 1712053"/>
              <a:gd name="connsiteY38" fmla="*/ 1472432 h 1791746"/>
              <a:gd name="connsiteX39" fmla="*/ 696053 w 1712053"/>
              <a:gd name="connsiteY39" fmla="*/ 1414375 h 1791746"/>
              <a:gd name="connsiteX40" fmla="*/ 826682 w 1712053"/>
              <a:gd name="connsiteY40" fmla="*/ 1269232 h 1791746"/>
              <a:gd name="connsiteX41" fmla="*/ 870225 w 1712053"/>
              <a:gd name="connsiteY41" fmla="*/ 1225689 h 1791746"/>
              <a:gd name="connsiteX42" fmla="*/ 957310 w 1712053"/>
              <a:gd name="connsiteY42" fmla="*/ 1182146 h 1791746"/>
              <a:gd name="connsiteX43" fmla="*/ 986339 w 1712053"/>
              <a:gd name="connsiteY43" fmla="*/ 1138603 h 1791746"/>
              <a:gd name="connsiteX44" fmla="*/ 1029882 w 1712053"/>
              <a:gd name="connsiteY44" fmla="*/ 1124089 h 1791746"/>
              <a:gd name="connsiteX45" fmla="*/ 1131482 w 1712053"/>
              <a:gd name="connsiteY45" fmla="*/ 1051517 h 1791746"/>
              <a:gd name="connsiteX46" fmla="*/ 1204053 w 1712053"/>
              <a:gd name="connsiteY46" fmla="*/ 964432 h 1791746"/>
              <a:gd name="connsiteX47" fmla="*/ 1276625 w 1712053"/>
              <a:gd name="connsiteY47" fmla="*/ 877346 h 1791746"/>
              <a:gd name="connsiteX48" fmla="*/ 1334682 w 1712053"/>
              <a:gd name="connsiteY48" fmla="*/ 804775 h 1791746"/>
              <a:gd name="connsiteX49" fmla="*/ 1392739 w 1712053"/>
              <a:gd name="connsiteY49" fmla="*/ 717689 h 1791746"/>
              <a:gd name="connsiteX50" fmla="*/ 1421768 w 1712053"/>
              <a:gd name="connsiteY50" fmla="*/ 674146 h 1791746"/>
              <a:gd name="connsiteX51" fmla="*/ 1508853 w 1712053"/>
              <a:gd name="connsiteY51" fmla="*/ 587060 h 1791746"/>
              <a:gd name="connsiteX52" fmla="*/ 1581425 w 1712053"/>
              <a:gd name="connsiteY52" fmla="*/ 456432 h 1791746"/>
              <a:gd name="connsiteX53" fmla="*/ 1639482 w 1712053"/>
              <a:gd name="connsiteY53" fmla="*/ 325803 h 1791746"/>
              <a:gd name="connsiteX54" fmla="*/ 1683025 w 1712053"/>
              <a:gd name="connsiteY54" fmla="*/ 209689 h 179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712053" h="1791746">
                <a:moveTo>
                  <a:pt x="1712053" y="166146"/>
                </a:moveTo>
                <a:cubicBezTo>
                  <a:pt x="1697539" y="151632"/>
                  <a:pt x="1685589" y="133989"/>
                  <a:pt x="1668510" y="122603"/>
                </a:cubicBezTo>
                <a:cubicBezTo>
                  <a:pt x="1655780" y="114117"/>
                  <a:pt x="1636915" y="117646"/>
                  <a:pt x="1624968" y="108089"/>
                </a:cubicBezTo>
                <a:cubicBezTo>
                  <a:pt x="1611346" y="97192"/>
                  <a:pt x="1610732" y="73791"/>
                  <a:pt x="1595939" y="64546"/>
                </a:cubicBezTo>
                <a:cubicBezTo>
                  <a:pt x="1546340" y="33547"/>
                  <a:pt x="1460947" y="29952"/>
                  <a:pt x="1407253" y="21003"/>
                </a:cubicBezTo>
                <a:cubicBezTo>
                  <a:pt x="1382919" y="16947"/>
                  <a:pt x="1358872" y="11327"/>
                  <a:pt x="1334682" y="6489"/>
                </a:cubicBezTo>
                <a:cubicBezTo>
                  <a:pt x="1300815" y="11327"/>
                  <a:pt x="1260086" y="0"/>
                  <a:pt x="1233082" y="21003"/>
                </a:cubicBezTo>
                <a:cubicBezTo>
                  <a:pt x="1208929" y="39789"/>
                  <a:pt x="1229513" y="91116"/>
                  <a:pt x="1204053" y="108089"/>
                </a:cubicBezTo>
                <a:cubicBezTo>
                  <a:pt x="1143431" y="148503"/>
                  <a:pt x="1172845" y="124782"/>
                  <a:pt x="1116968" y="180660"/>
                </a:cubicBezTo>
                <a:cubicBezTo>
                  <a:pt x="1082423" y="284295"/>
                  <a:pt x="1104912" y="242286"/>
                  <a:pt x="1058910" y="311289"/>
                </a:cubicBezTo>
                <a:cubicBezTo>
                  <a:pt x="1049349" y="339973"/>
                  <a:pt x="1040946" y="377913"/>
                  <a:pt x="1015368" y="398375"/>
                </a:cubicBezTo>
                <a:cubicBezTo>
                  <a:pt x="1003421" y="407932"/>
                  <a:pt x="986339" y="408051"/>
                  <a:pt x="971825" y="412889"/>
                </a:cubicBezTo>
                <a:lnTo>
                  <a:pt x="739596" y="398375"/>
                </a:lnTo>
                <a:cubicBezTo>
                  <a:pt x="706667" y="386850"/>
                  <a:pt x="681539" y="311289"/>
                  <a:pt x="681539" y="311289"/>
                </a:cubicBezTo>
                <a:cubicBezTo>
                  <a:pt x="546072" y="316127"/>
                  <a:pt x="409421" y="307281"/>
                  <a:pt x="275139" y="325803"/>
                </a:cubicBezTo>
                <a:cubicBezTo>
                  <a:pt x="259983" y="327893"/>
                  <a:pt x="269112" y="356616"/>
                  <a:pt x="260625" y="369346"/>
                </a:cubicBezTo>
                <a:cubicBezTo>
                  <a:pt x="249239" y="386425"/>
                  <a:pt x="233285" y="400287"/>
                  <a:pt x="217082" y="412889"/>
                </a:cubicBezTo>
                <a:cubicBezTo>
                  <a:pt x="189543" y="434308"/>
                  <a:pt x="129996" y="470946"/>
                  <a:pt x="129996" y="470946"/>
                </a:cubicBezTo>
                <a:cubicBezTo>
                  <a:pt x="120320" y="485460"/>
                  <a:pt x="116114" y="505834"/>
                  <a:pt x="100968" y="514489"/>
                </a:cubicBezTo>
                <a:cubicBezTo>
                  <a:pt x="0" y="572185"/>
                  <a:pt x="44503" y="480680"/>
                  <a:pt x="13882" y="572546"/>
                </a:cubicBezTo>
                <a:cubicBezTo>
                  <a:pt x="18720" y="596736"/>
                  <a:pt x="10952" y="627673"/>
                  <a:pt x="28396" y="645117"/>
                </a:cubicBezTo>
                <a:cubicBezTo>
                  <a:pt x="50033" y="666754"/>
                  <a:pt x="115482" y="674146"/>
                  <a:pt x="115482" y="674146"/>
                </a:cubicBezTo>
                <a:cubicBezTo>
                  <a:pt x="120320" y="741879"/>
                  <a:pt x="119923" y="810191"/>
                  <a:pt x="129996" y="877346"/>
                </a:cubicBezTo>
                <a:cubicBezTo>
                  <a:pt x="134535" y="907606"/>
                  <a:pt x="151604" y="934747"/>
                  <a:pt x="159025" y="964432"/>
                </a:cubicBezTo>
                <a:lnTo>
                  <a:pt x="173539" y="1022489"/>
                </a:lnTo>
                <a:cubicBezTo>
                  <a:pt x="168701" y="1075708"/>
                  <a:pt x="159025" y="1128708"/>
                  <a:pt x="159025" y="1182146"/>
                </a:cubicBezTo>
                <a:cubicBezTo>
                  <a:pt x="159025" y="1216356"/>
                  <a:pt x="169018" y="1249836"/>
                  <a:pt x="173539" y="1283746"/>
                </a:cubicBezTo>
                <a:cubicBezTo>
                  <a:pt x="178694" y="1322410"/>
                  <a:pt x="183215" y="1361155"/>
                  <a:pt x="188053" y="1399860"/>
                </a:cubicBezTo>
                <a:cubicBezTo>
                  <a:pt x="183215" y="1443403"/>
                  <a:pt x="180741" y="1487274"/>
                  <a:pt x="173539" y="1530489"/>
                </a:cubicBezTo>
                <a:cubicBezTo>
                  <a:pt x="171024" y="1545580"/>
                  <a:pt x="159025" y="1558733"/>
                  <a:pt x="159025" y="1574032"/>
                </a:cubicBezTo>
                <a:cubicBezTo>
                  <a:pt x="159025" y="1646764"/>
                  <a:pt x="168701" y="1719175"/>
                  <a:pt x="173539" y="1791746"/>
                </a:cubicBezTo>
                <a:cubicBezTo>
                  <a:pt x="188053" y="1786908"/>
                  <a:pt x="203708" y="1784662"/>
                  <a:pt x="217082" y="1777232"/>
                </a:cubicBezTo>
                <a:cubicBezTo>
                  <a:pt x="247580" y="1760289"/>
                  <a:pt x="304168" y="1719175"/>
                  <a:pt x="304168" y="1719175"/>
                </a:cubicBezTo>
                <a:cubicBezTo>
                  <a:pt x="387354" y="1594394"/>
                  <a:pt x="276591" y="1741235"/>
                  <a:pt x="376739" y="1661117"/>
                </a:cubicBezTo>
                <a:cubicBezTo>
                  <a:pt x="390360" y="1650220"/>
                  <a:pt x="392147" y="1628472"/>
                  <a:pt x="405768" y="1617575"/>
                </a:cubicBezTo>
                <a:cubicBezTo>
                  <a:pt x="417715" y="1608018"/>
                  <a:pt x="435936" y="1610490"/>
                  <a:pt x="449310" y="1603060"/>
                </a:cubicBezTo>
                <a:cubicBezTo>
                  <a:pt x="479808" y="1586117"/>
                  <a:pt x="507367" y="1564355"/>
                  <a:pt x="536396" y="1545003"/>
                </a:cubicBezTo>
                <a:lnTo>
                  <a:pt x="579939" y="1515975"/>
                </a:lnTo>
                <a:cubicBezTo>
                  <a:pt x="589615" y="1501461"/>
                  <a:pt x="595840" y="1483919"/>
                  <a:pt x="608968" y="1472432"/>
                </a:cubicBezTo>
                <a:cubicBezTo>
                  <a:pt x="635224" y="1449458"/>
                  <a:pt x="696053" y="1414375"/>
                  <a:pt x="696053" y="1414375"/>
                </a:cubicBezTo>
                <a:cubicBezTo>
                  <a:pt x="871080" y="1181005"/>
                  <a:pt x="714950" y="1362342"/>
                  <a:pt x="826682" y="1269232"/>
                </a:cubicBezTo>
                <a:cubicBezTo>
                  <a:pt x="842451" y="1256091"/>
                  <a:pt x="854456" y="1238830"/>
                  <a:pt x="870225" y="1225689"/>
                </a:cubicBezTo>
                <a:cubicBezTo>
                  <a:pt x="907741" y="1194426"/>
                  <a:pt x="913670" y="1196693"/>
                  <a:pt x="957310" y="1182146"/>
                </a:cubicBezTo>
                <a:cubicBezTo>
                  <a:pt x="966986" y="1167632"/>
                  <a:pt x="972717" y="1149500"/>
                  <a:pt x="986339" y="1138603"/>
                </a:cubicBezTo>
                <a:cubicBezTo>
                  <a:pt x="998286" y="1129046"/>
                  <a:pt x="1016198" y="1130931"/>
                  <a:pt x="1029882" y="1124089"/>
                </a:cubicBezTo>
                <a:cubicBezTo>
                  <a:pt x="1048260" y="1114900"/>
                  <a:pt x="1122278" y="1059406"/>
                  <a:pt x="1131482" y="1051517"/>
                </a:cubicBezTo>
                <a:cubicBezTo>
                  <a:pt x="1205692" y="987909"/>
                  <a:pt x="1148060" y="1031625"/>
                  <a:pt x="1204053" y="964432"/>
                </a:cubicBezTo>
                <a:cubicBezTo>
                  <a:pt x="1297188" y="852669"/>
                  <a:pt x="1204547" y="985462"/>
                  <a:pt x="1276625" y="877346"/>
                </a:cubicBezTo>
                <a:cubicBezTo>
                  <a:pt x="1309310" y="779288"/>
                  <a:pt x="1263980" y="885577"/>
                  <a:pt x="1334682" y="804775"/>
                </a:cubicBezTo>
                <a:cubicBezTo>
                  <a:pt x="1357656" y="778519"/>
                  <a:pt x="1373387" y="746718"/>
                  <a:pt x="1392739" y="717689"/>
                </a:cubicBezTo>
                <a:cubicBezTo>
                  <a:pt x="1402415" y="703175"/>
                  <a:pt x="1409433" y="686481"/>
                  <a:pt x="1421768" y="674146"/>
                </a:cubicBezTo>
                <a:lnTo>
                  <a:pt x="1508853" y="587060"/>
                </a:lnTo>
                <a:cubicBezTo>
                  <a:pt x="1544373" y="480502"/>
                  <a:pt x="1516246" y="521611"/>
                  <a:pt x="1581425" y="456432"/>
                </a:cubicBezTo>
                <a:cubicBezTo>
                  <a:pt x="1615969" y="352797"/>
                  <a:pt x="1593480" y="394806"/>
                  <a:pt x="1639482" y="325803"/>
                </a:cubicBezTo>
                <a:cubicBezTo>
                  <a:pt x="1671931" y="228454"/>
                  <a:pt x="1654825" y="266085"/>
                  <a:pt x="1683025" y="209689"/>
                </a:cubicBezTo>
              </a:path>
            </a:pathLst>
          </a:custGeom>
          <a:solidFill>
            <a:srgbClr val="FF0000"/>
          </a:solid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1" name="Straight Arrow Connector 10"/>
          <p:cNvCxnSpPr/>
          <p:nvPr/>
        </p:nvCxnSpPr>
        <p:spPr>
          <a:xfrm>
            <a:off x="4139952" y="3212976"/>
            <a:ext cx="108012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5536" y="1844824"/>
            <a:ext cx="3384376" cy="1569660"/>
          </a:xfrm>
          <a:prstGeom prst="rect">
            <a:avLst/>
          </a:prstGeom>
          <a:noFill/>
        </p:spPr>
        <p:txBody>
          <a:bodyPr wrap="square" rtlCol="0">
            <a:spAutoFit/>
          </a:bodyPr>
          <a:lstStyle/>
          <a:p>
            <a:pPr algn="ctr"/>
            <a:r>
              <a:rPr lang="en-US" sz="3200" b="1" dirty="0" err="1" smtClean="0">
                <a:latin typeface="DevLys 010" pitchFamily="2" charset="0"/>
              </a:rPr>
              <a:t>elhg</a:t>
            </a:r>
            <a:r>
              <a:rPr lang="en-US" sz="3200" b="1" dirty="0" smtClean="0">
                <a:latin typeface="DevLys 010" pitchFamily="2" charset="0"/>
              </a:rPr>
              <a:t> </a:t>
            </a:r>
            <a:r>
              <a:rPr lang="en-US" sz="3200" b="1" dirty="0" err="1" smtClean="0">
                <a:latin typeface="DevLys 010" pitchFamily="2" charset="0"/>
              </a:rPr>
              <a:t>ds</a:t>
            </a:r>
            <a:r>
              <a:rPr lang="en-US" sz="3200" b="1" dirty="0" smtClean="0">
                <a:latin typeface="DevLys 010" pitchFamily="2" charset="0"/>
              </a:rPr>
              <a:t> </a:t>
            </a:r>
            <a:r>
              <a:rPr lang="en-US" sz="3200" b="1" dirty="0" err="1" smtClean="0">
                <a:latin typeface="DevLys 010" pitchFamily="2" charset="0"/>
              </a:rPr>
              <a:t>ygw</a:t>
            </a:r>
            <a:r>
              <a:rPr lang="en-US" sz="3200" b="1" dirty="0" smtClean="0">
                <a:latin typeface="DevLys 010" pitchFamily="2" charset="0"/>
              </a:rPr>
              <a:t> </a:t>
            </a:r>
            <a:r>
              <a:rPr lang="en-US" sz="3200" b="1" dirty="0" err="1" smtClean="0">
                <a:latin typeface="DevLys 010" pitchFamily="2" charset="0"/>
              </a:rPr>
              <a:t>esa</a:t>
            </a:r>
            <a:r>
              <a:rPr lang="en-US" sz="3200" b="1" dirty="0" smtClean="0">
                <a:latin typeface="DevLys 010" pitchFamily="2" charset="0"/>
              </a:rPr>
              <a:t> </a:t>
            </a:r>
          </a:p>
          <a:p>
            <a:pPr algn="ctr"/>
            <a:r>
              <a:rPr lang="en-US" sz="3200" b="1" dirty="0" err="1" smtClean="0">
                <a:latin typeface="DevLys 010" pitchFamily="2" charset="0"/>
              </a:rPr>
              <a:t>Mwch</a:t>
            </a:r>
            <a:r>
              <a:rPr lang="en-US" sz="3200" b="1" dirty="0" smtClean="0">
                <a:latin typeface="DevLys 010" pitchFamily="2" charset="0"/>
              </a:rPr>
              <a:t> </a:t>
            </a:r>
          </a:p>
          <a:p>
            <a:pPr algn="ctr"/>
            <a:r>
              <a:rPr lang="en-US" sz="3200" b="1" dirty="0" smtClean="0">
                <a:latin typeface="DevLys 010" pitchFamily="2" charset="0"/>
              </a:rPr>
              <a:t>/</a:t>
            </a:r>
            <a:r>
              <a:rPr lang="en-US" sz="3200" b="1" dirty="0" err="1" smtClean="0">
                <a:latin typeface="DevLys 010" pitchFamily="2" charset="0"/>
              </a:rPr>
              <a:t>kehZ</a:t>
            </a:r>
            <a:r>
              <a:rPr lang="en-US" sz="3200" b="1" dirty="0" smtClean="0">
                <a:latin typeface="DevLys 010" pitchFamily="2" charset="0"/>
              </a:rPr>
              <a:t> </a:t>
            </a:r>
            <a:r>
              <a:rPr lang="en-US" sz="3200" b="1" dirty="0" err="1" smtClean="0">
                <a:latin typeface="DevLys 010" pitchFamily="2" charset="0"/>
              </a:rPr>
              <a:t>vkRek,a</a:t>
            </a:r>
            <a:r>
              <a:rPr lang="en-US" sz="3200" b="1" dirty="0" smtClean="0">
                <a:latin typeface="DevLys 010" pitchFamily="2" charset="0"/>
              </a:rPr>
              <a:t> </a:t>
            </a:r>
            <a:endParaRPr lang="en-CA" sz="2800" b="1" dirty="0"/>
          </a:p>
        </p:txBody>
      </p:sp>
      <p:sp>
        <p:nvSpPr>
          <p:cNvPr id="14" name="TextBox 13"/>
          <p:cNvSpPr txBox="1"/>
          <p:nvPr/>
        </p:nvSpPr>
        <p:spPr>
          <a:xfrm>
            <a:off x="5796136" y="1859340"/>
            <a:ext cx="2448272" cy="1569660"/>
          </a:xfrm>
          <a:prstGeom prst="rect">
            <a:avLst/>
          </a:prstGeom>
          <a:noFill/>
        </p:spPr>
        <p:txBody>
          <a:bodyPr wrap="square" rtlCol="0">
            <a:spAutoFit/>
          </a:bodyPr>
          <a:lstStyle/>
          <a:p>
            <a:pPr algn="ctr"/>
            <a:r>
              <a:rPr lang="en-US" sz="3200" b="1" dirty="0" err="1" smtClean="0">
                <a:latin typeface="DevLys 010" pitchFamily="2" charset="0"/>
              </a:rPr>
              <a:t>ijes’oj</a:t>
            </a:r>
            <a:r>
              <a:rPr lang="en-US" sz="3200" b="1" dirty="0" smtClean="0">
                <a:latin typeface="DevLys 010" pitchFamily="2" charset="0"/>
              </a:rPr>
              <a:t> dh </a:t>
            </a:r>
            <a:r>
              <a:rPr lang="en-US" sz="3200" b="1" dirty="0" err="1" smtClean="0">
                <a:latin typeface="DevLys 010" pitchFamily="2" charset="0"/>
              </a:rPr>
              <a:t>mifLFkfr</a:t>
            </a:r>
            <a:r>
              <a:rPr lang="en-US" sz="3200" b="1" dirty="0" smtClean="0">
                <a:latin typeface="DevLys 010" pitchFamily="2" charset="0"/>
              </a:rPr>
              <a:t> </a:t>
            </a:r>
            <a:r>
              <a:rPr lang="en-US" sz="3200" b="1" dirty="0" err="1" smtClean="0">
                <a:latin typeface="DevLys 010" pitchFamily="2" charset="0"/>
              </a:rPr>
              <a:t>esa</a:t>
            </a:r>
            <a:r>
              <a:rPr lang="en-US" sz="3200" b="1" dirty="0" smtClean="0">
                <a:latin typeface="DevLys 010" pitchFamily="2" charset="0"/>
              </a:rPr>
              <a:t> fl) </a:t>
            </a:r>
            <a:r>
              <a:rPr lang="en-US" sz="3200" b="1" dirty="0" err="1" smtClean="0">
                <a:latin typeface="DevLys 010" pitchFamily="2" charset="0"/>
              </a:rPr>
              <a:t>cuk</a:t>
            </a:r>
            <a:r>
              <a:rPr lang="en-US" sz="3200" b="1" dirty="0" smtClean="0">
                <a:latin typeface="DevLys 010" pitchFamily="2" charset="0"/>
              </a:rPr>
              <a:t>, </a:t>
            </a:r>
            <a:r>
              <a:rPr lang="en-US" sz="3200" b="1" dirty="0" err="1" smtClean="0">
                <a:latin typeface="DevLys 010" pitchFamily="2" charset="0"/>
              </a:rPr>
              <a:t>x;s</a:t>
            </a:r>
            <a:endParaRPr lang="en-CA" sz="3200" b="1" dirty="0"/>
          </a:p>
        </p:txBody>
      </p:sp>
      <p:sp>
        <p:nvSpPr>
          <p:cNvPr id="12" name="TextBox 11"/>
          <p:cNvSpPr txBox="1"/>
          <p:nvPr/>
        </p:nvSpPr>
        <p:spPr>
          <a:xfrm>
            <a:off x="179512" y="4063712"/>
            <a:ext cx="8568952"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ij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---fl¸;</a:t>
            </a:r>
            <a:r>
              <a:rPr lang="en-US" sz="2800" b="1" dirty="0" err="1" smtClean="0">
                <a:solidFill>
                  <a:schemeClr val="bg1"/>
                </a:solidFill>
                <a:latin typeface="DevLys 010" pitchFamily="2" charset="0"/>
              </a:rPr>
              <a:t>ksu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igkM</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thors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uxj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LoxhZ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kyse</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lcds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U;k;h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fl) </a:t>
            </a:r>
            <a:r>
              <a:rPr lang="en-US" sz="2800" b="1" dirty="0" err="1" smtClean="0">
                <a:solidFill>
                  <a:schemeClr val="bg1"/>
                </a:solidFill>
                <a:latin typeface="DevLys 010" pitchFamily="2" charset="0"/>
              </a:rPr>
              <a:t>fd;s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kfeZ;ksa</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vkRekvksa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okpk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e/;</a:t>
            </a:r>
            <a:r>
              <a:rPr lang="en-US" sz="2800" b="1" dirty="0" err="1" smtClean="0">
                <a:solidFill>
                  <a:schemeClr val="bg1"/>
                </a:solidFill>
                <a:latin typeface="DevLys 010" pitchFamily="2" charset="0"/>
              </a:rPr>
              <a:t>LFk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fNM+dko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ygw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gkfcy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mÙke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ckrsa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dgrk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CA" sz="2800" b="1" dirty="0" smtClean="0">
                <a:solidFill>
                  <a:schemeClr val="bg1"/>
                </a:solidFill>
                <a:latin typeface="Calibri" pitchFamily="34" charset="0"/>
              </a:rPr>
              <a:t>”   </a:t>
            </a:r>
            <a:r>
              <a:rPr lang="en-US" sz="2800" b="1" dirty="0" err="1" smtClean="0">
                <a:solidFill>
                  <a:schemeClr val="bg1"/>
                </a:solidFill>
                <a:latin typeface="DevLys 010" pitchFamily="2" charset="0"/>
              </a:rPr>
              <a:t>bczk</a:t>
            </a:r>
            <a:r>
              <a:rPr lang="en-CA" sz="2800" b="1" dirty="0" smtClean="0">
                <a:solidFill>
                  <a:schemeClr val="bg1"/>
                </a:solidFill>
                <a:latin typeface="Calibri" pitchFamily="34" charset="0"/>
              </a:rPr>
              <a:t> 12:22-24    </a:t>
            </a:r>
            <a:endParaRPr lang="en-CA" dirty="0"/>
          </a:p>
        </p:txBody>
      </p:sp>
      <p:sp>
        <p:nvSpPr>
          <p:cNvPr id="15" name="Title 14"/>
          <p:cNvSpPr txBox="1">
            <a:spLocks/>
          </p:cNvSpPr>
          <p:nvPr/>
        </p:nvSpPr>
        <p:spPr bwMode="auto">
          <a:xfrm>
            <a:off x="1913344" y="116632"/>
            <a:ext cx="5394960" cy="5486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noProof="0" dirty="0" err="1" smtClean="0">
                <a:solidFill>
                  <a:srgbClr val="FF0000"/>
                </a:solidFill>
                <a:latin typeface="DevLys 010" pitchFamily="2" charset="0"/>
              </a:rPr>
              <a:t>Ikjes’oj</a:t>
            </a:r>
            <a:r>
              <a:rPr lang="en-CA" sz="2800" b="1" kern="0" noProof="0" dirty="0" smtClean="0">
                <a:solidFill>
                  <a:srgbClr val="FF0000"/>
                </a:solidFill>
                <a:latin typeface="DevLys 010" pitchFamily="2" charset="0"/>
              </a:rPr>
              <a:t> dh </a:t>
            </a:r>
            <a:r>
              <a:rPr lang="en-CA" sz="2800" b="1" kern="0" noProof="0" dirty="0" err="1" smtClean="0">
                <a:solidFill>
                  <a:srgbClr val="FF0000"/>
                </a:solidFill>
                <a:latin typeface="DevLys 010" pitchFamily="2" charset="0"/>
              </a:rPr>
              <a:t>mifLFkfr</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esa</a:t>
            </a:r>
            <a:r>
              <a:rPr lang="en-CA" sz="2800" b="1" kern="0" noProof="0" dirty="0" smtClean="0">
                <a:solidFill>
                  <a:srgbClr val="FF0000"/>
                </a:solidFill>
                <a:latin typeface="DevLys 010" pitchFamily="2" charset="0"/>
              </a:rPr>
              <a:t> fl) </a:t>
            </a:r>
            <a:r>
              <a:rPr lang="en-CA" sz="2800" b="1" kern="0" noProof="0" dirty="0" err="1" smtClean="0">
                <a:solidFill>
                  <a:srgbClr val="FF0000"/>
                </a:solidFill>
                <a:latin typeface="DevLys 010" pitchFamily="2" charset="0"/>
              </a:rPr>
              <a:t>cuk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x;s</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gSaA</a:t>
            </a:r>
            <a:r>
              <a:rPr lang="en-CA" sz="2800" b="1" kern="0" noProof="0" dirty="0" smtClean="0">
                <a:solidFill>
                  <a:srgbClr val="FF0000"/>
                </a:solidFill>
                <a:latin typeface="DevLys 010" pitchFamily="2" charset="0"/>
              </a:rPr>
              <a:t> </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pic>
        <p:nvPicPr>
          <p:cNvPr id="16" name="Picture 15" descr="angry-face-01s.gif"/>
          <p:cNvPicPr>
            <a:picLocks noChangeAspect="1"/>
          </p:cNvPicPr>
          <p:nvPr/>
        </p:nvPicPr>
        <p:blipFill>
          <a:blip r:embed="rId2" cstate="print"/>
          <a:stretch>
            <a:fillRect/>
          </a:stretch>
        </p:blipFill>
        <p:spPr>
          <a:xfrm>
            <a:off x="107504" y="5877272"/>
            <a:ext cx="864096" cy="864096"/>
          </a:xfrm>
          <a:prstGeom prst="ellipse">
            <a:avLst/>
          </a:prstGeom>
        </p:spPr>
      </p:pic>
      <p:sp>
        <p:nvSpPr>
          <p:cNvPr id="17" name="TextBox 16"/>
          <p:cNvSpPr txBox="1"/>
          <p:nvPr/>
        </p:nvSpPr>
        <p:spPr>
          <a:xfrm>
            <a:off x="107504" y="5837202"/>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8" name="TextBox 17"/>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9" name="TextBox 18"/>
          <p:cNvSpPr txBox="1"/>
          <p:nvPr/>
        </p:nvSpPr>
        <p:spPr>
          <a:xfrm>
            <a:off x="8532440" y="6444044"/>
            <a:ext cx="576064" cy="369332"/>
          </a:xfrm>
          <a:prstGeom prst="rect">
            <a:avLst/>
          </a:prstGeom>
          <a:noFill/>
        </p:spPr>
        <p:txBody>
          <a:bodyPr wrap="square" rtlCol="0">
            <a:spAutoFit/>
          </a:bodyPr>
          <a:lstStyle/>
          <a:p>
            <a:r>
              <a:rPr lang="en-CA" dirty="0" smtClean="0">
                <a:solidFill>
                  <a:schemeClr val="bg1"/>
                </a:solidFill>
              </a:rPr>
              <a:t>87</a:t>
            </a:r>
            <a:endParaRPr lang="en-CA" dirty="0">
              <a:solidFill>
                <a:schemeClr val="bg1"/>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 name="Picture 2" descr="lord-jesus-christ-coming-293608.gif"/>
          <p:cNvPicPr>
            <a:picLocks noChangeAspect="1"/>
          </p:cNvPicPr>
          <p:nvPr/>
        </p:nvPicPr>
        <p:blipFill>
          <a:blip r:embed="rId2" cstate="print"/>
          <a:srcRect b="27742"/>
          <a:stretch>
            <a:fillRect/>
          </a:stretch>
        </p:blipFill>
        <p:spPr bwMode="auto">
          <a:xfrm>
            <a:off x="395536" y="116632"/>
            <a:ext cx="8352928" cy="4032448"/>
          </a:xfrm>
          <a:prstGeom prst="rect">
            <a:avLst/>
          </a:prstGeom>
          <a:noFill/>
          <a:ln w="9525">
            <a:noFill/>
            <a:miter lim="800000"/>
            <a:headEnd/>
            <a:tailEnd/>
          </a:ln>
        </p:spPr>
      </p:pic>
      <p:sp>
        <p:nvSpPr>
          <p:cNvPr id="6" name="Title 1"/>
          <p:cNvSpPr txBox="1">
            <a:spLocks/>
          </p:cNvSpPr>
          <p:nvPr/>
        </p:nvSpPr>
        <p:spPr bwMode="auto">
          <a:xfrm>
            <a:off x="179512" y="-134888"/>
            <a:ext cx="8712967" cy="1043608"/>
          </a:xfrm>
          <a:prstGeom prst="rect">
            <a:avLst/>
          </a:prstGeom>
          <a:noFill/>
          <a:ln w="9525">
            <a:noFill/>
            <a:miter lim="800000"/>
            <a:headEnd/>
            <a:tailEnd/>
          </a:ln>
        </p:spPr>
        <p:txBody>
          <a:bodyPr anchor="ctr"/>
          <a:lstStyle/>
          <a:p>
            <a:pPr algn="ctr" eaLnBrk="0" hangingPunct="0">
              <a:defRPr/>
            </a:pPr>
            <a:r>
              <a:rPr lang="en-US" sz="2400" b="1" dirty="0" err="1" smtClean="0">
                <a:solidFill>
                  <a:srgbClr val="002060"/>
                </a:solidFill>
                <a:latin typeface="DevLys 010" pitchFamily="2" charset="0"/>
              </a:rPr>
              <a:t>ge</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h’kq</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ds</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leku</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lkspsxsa</a:t>
            </a:r>
            <a:r>
              <a:rPr lang="en-US" sz="2400" b="1" dirty="0" smtClean="0">
                <a:solidFill>
                  <a:srgbClr val="002060"/>
                </a:solidFill>
                <a:latin typeface="DevLys 010" pitchFamily="2" charset="0"/>
              </a:rPr>
              <a:t> o </a:t>
            </a:r>
            <a:r>
              <a:rPr lang="en-US" sz="2400" b="1" dirty="0" err="1" smtClean="0">
                <a:solidFill>
                  <a:srgbClr val="002060"/>
                </a:solidFill>
                <a:latin typeface="DevLys 010" pitchFamily="2" charset="0"/>
              </a:rPr>
              <a:t>rFkk</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dk;Z</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djsxsa</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h’kq</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ds</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leku</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izse</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djsxsa</a:t>
            </a:r>
            <a:r>
              <a:rPr lang="en-US" sz="2400" b="1" dirty="0" smtClean="0">
                <a:solidFill>
                  <a:srgbClr val="002060"/>
                </a:solidFill>
                <a:latin typeface="DevLys 010" pitchFamily="2" charset="0"/>
              </a:rPr>
              <a:t>];</a:t>
            </a:r>
            <a:r>
              <a:rPr lang="en-US" sz="2400" b="1" dirty="0" err="1" smtClean="0">
                <a:solidFill>
                  <a:srgbClr val="002060"/>
                </a:solidFill>
                <a:latin typeface="DevLys 010" pitchFamily="2" charset="0"/>
              </a:rPr>
              <a:t>h’kq</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ds</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leku</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cqjkbZ</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ls</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izse</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djsxsa</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rFkk</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ijes’oj</a:t>
            </a:r>
            <a:r>
              <a:rPr lang="en-US" sz="2400" b="1" dirty="0" smtClean="0">
                <a:solidFill>
                  <a:srgbClr val="002060"/>
                </a:solidFill>
                <a:latin typeface="DevLys 010" pitchFamily="2" charset="0"/>
              </a:rPr>
              <a:t> dh </a:t>
            </a:r>
            <a:r>
              <a:rPr lang="en-US" sz="2400" b="1" dirty="0" err="1" smtClean="0">
                <a:solidFill>
                  <a:srgbClr val="002060"/>
                </a:solidFill>
                <a:latin typeface="DevLys 010" pitchFamily="2" charset="0"/>
              </a:rPr>
              <a:t>efgek</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ds</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fy</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h’kq</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ds</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leku</a:t>
            </a:r>
            <a:r>
              <a:rPr lang="en-US" sz="2400" b="1" dirty="0" smtClean="0">
                <a:solidFill>
                  <a:srgbClr val="002060"/>
                </a:solidFill>
                <a:latin typeface="DevLys 010" pitchFamily="2" charset="0"/>
              </a:rPr>
              <a:t> </a:t>
            </a:r>
            <a:r>
              <a:rPr lang="en-US" sz="2400" b="1" dirty="0" err="1" smtClean="0">
                <a:solidFill>
                  <a:srgbClr val="002060"/>
                </a:solidFill>
                <a:latin typeface="DevLys 010" pitchFamily="2" charset="0"/>
              </a:rPr>
              <a:t>tyu</a:t>
            </a:r>
            <a:r>
              <a:rPr lang="en-US" sz="2400" b="1" dirty="0" smtClean="0">
                <a:solidFill>
                  <a:srgbClr val="002060"/>
                </a:solidFill>
                <a:latin typeface="DevLys 010" pitchFamily="2" charset="0"/>
              </a:rPr>
              <a:t> j[</a:t>
            </a:r>
            <a:r>
              <a:rPr lang="en-US" sz="2400" b="1" dirty="0" err="1" smtClean="0">
                <a:solidFill>
                  <a:srgbClr val="002060"/>
                </a:solidFill>
                <a:latin typeface="DevLys 010" pitchFamily="2" charset="0"/>
              </a:rPr>
              <a:t>ksxsa</a:t>
            </a:r>
            <a:r>
              <a:rPr lang="en-US" sz="2400" b="1" dirty="0" smtClean="0">
                <a:solidFill>
                  <a:srgbClr val="002060"/>
                </a:solidFill>
                <a:latin typeface="DevLys 010" pitchFamily="2" charset="0"/>
              </a:rPr>
              <a:t>---------</a:t>
            </a:r>
            <a:endParaRPr lang="en-CA" sz="2400" b="1" kern="0" dirty="0">
              <a:solidFill>
                <a:srgbClr val="002060"/>
              </a:solidFill>
              <a:latin typeface="Calibri" pitchFamily="34" charset="0"/>
              <a:ea typeface="+mj-ea"/>
              <a:cs typeface="+mj-cs"/>
            </a:endParaRPr>
          </a:p>
        </p:txBody>
      </p:sp>
      <p:sp>
        <p:nvSpPr>
          <p:cNvPr id="8" name="TextBox 8"/>
          <p:cNvSpPr txBox="1">
            <a:spLocks noChangeArrowheads="1"/>
          </p:cNvSpPr>
          <p:nvPr/>
        </p:nvSpPr>
        <p:spPr bwMode="auto">
          <a:xfrm>
            <a:off x="1403648" y="3182779"/>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
        <p:nvSpPr>
          <p:cNvPr id="9" name="Title 1"/>
          <p:cNvSpPr txBox="1">
            <a:spLocks/>
          </p:cNvSpPr>
          <p:nvPr/>
        </p:nvSpPr>
        <p:spPr bwMode="auto">
          <a:xfrm>
            <a:off x="-36512" y="4806280"/>
            <a:ext cx="88924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r" eaLnBrk="0" hangingPunct="0">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US" sz="2800" b="1" noProof="0" dirty="0" err="1" smtClean="0">
                <a:solidFill>
                  <a:schemeClr val="bg1"/>
                </a:solidFill>
                <a:latin typeface="DevLys 010" pitchFamily="2" charset="0"/>
              </a:rPr>
              <a:t>ge</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bruk</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tkurs</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gSa</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fd</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tc</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og</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izxV</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gksxk</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rks</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ge</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mlds</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leku</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gksxsa</a:t>
            </a:r>
            <a:r>
              <a:rPr lang="en-US" sz="2800" b="1" noProof="0" dirty="0" smtClean="0">
                <a:solidFill>
                  <a:schemeClr val="bg1"/>
                </a:solidFill>
                <a:latin typeface="DevLys 010" pitchFamily="2" charset="0"/>
              </a:rPr>
              <a:t>]</a:t>
            </a:r>
            <a:r>
              <a:rPr lang="en-US" sz="2800" b="1" noProof="0" dirty="0" err="1" smtClean="0">
                <a:solidFill>
                  <a:schemeClr val="bg1"/>
                </a:solidFill>
                <a:latin typeface="DevLys 010" pitchFamily="2" charset="0"/>
              </a:rPr>
              <a:t>D;ksafd</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mldks</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oSlk</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gh</a:t>
            </a:r>
            <a:r>
              <a:rPr lang="en-US" sz="2800" b="1" noProof="0" dirty="0" smtClean="0">
                <a:solidFill>
                  <a:schemeClr val="bg1"/>
                </a:solidFill>
                <a:latin typeface="DevLys 010" pitchFamily="2" charset="0"/>
              </a:rPr>
              <a:t> ns[</a:t>
            </a:r>
            <a:r>
              <a:rPr lang="en-US" sz="2800" b="1" noProof="0" dirty="0" err="1" smtClean="0">
                <a:solidFill>
                  <a:schemeClr val="bg1"/>
                </a:solidFill>
                <a:latin typeface="DevLys 010" pitchFamily="2" charset="0"/>
              </a:rPr>
              <a:t>ksxsa</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tSlk</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og</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gSSA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1 </a:t>
            </a:r>
            <a:r>
              <a:rPr lang="en-US" sz="2800" b="1" noProof="0" dirty="0" smtClean="0">
                <a:solidFill>
                  <a:schemeClr val="bg1"/>
                </a:solidFill>
                <a:latin typeface="DevLys 010" pitchFamily="2" charset="0"/>
              </a:rPr>
              <a:t>;</a:t>
            </a:r>
            <a:r>
              <a:rPr lang="en-US" sz="2800" b="1" noProof="0" dirty="0" err="1" smtClean="0">
                <a:solidFill>
                  <a:schemeClr val="bg1"/>
                </a:solidFill>
                <a:latin typeface="DevLys 010" pitchFamily="2" charset="0"/>
              </a:rPr>
              <a:t>wgUuk</a:t>
            </a:r>
            <a:r>
              <a:rPr lang="en-US" sz="2800" b="1" noProof="0" dirty="0" smtClean="0">
                <a:solidFill>
                  <a:schemeClr val="bg1"/>
                </a:solidFill>
                <a:latin typeface="DevLys 010" pitchFamily="2" charset="0"/>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3:2</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lang="en-US" sz="2800" b="1" noProof="0" dirty="0" err="1" smtClean="0">
                <a:solidFill>
                  <a:schemeClr val="bg1"/>
                </a:solidFill>
                <a:latin typeface="DevLys 010" pitchFamily="2" charset="0"/>
              </a:rPr>
              <a:t>D;ksafd</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ftUgsa</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mlus</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igys</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ls</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tku</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fy;k</a:t>
            </a:r>
            <a:r>
              <a:rPr lang="en-US" sz="2800" b="1" noProof="0" dirty="0" smtClean="0">
                <a:solidFill>
                  <a:schemeClr val="bg1"/>
                </a:solidFill>
                <a:latin typeface="DevLys 010" pitchFamily="2" charset="0"/>
              </a:rPr>
              <a:t> </a:t>
            </a:r>
            <a:r>
              <a:rPr lang="en-US" sz="2800" b="1" noProof="0"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mUgsa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igys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Bgjk;k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rkfd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cgqr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HkkbZ;ksa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ifgykSBk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BgjsA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p>
          <a:p>
            <a:pPr lvl="0" algn="r" eaLnBrk="0" hangingPunct="0">
              <a:defRPr/>
            </a:pP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8:29</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7" name="TextBox 3"/>
          <p:cNvSpPr txBox="1">
            <a:spLocks noChangeArrowheads="1"/>
          </p:cNvSpPr>
          <p:nvPr/>
        </p:nvSpPr>
        <p:spPr bwMode="auto">
          <a:xfrm>
            <a:off x="395536" y="3625860"/>
            <a:ext cx="8352928" cy="523220"/>
          </a:xfrm>
          <a:prstGeom prst="rect">
            <a:avLst/>
          </a:prstGeom>
          <a:solidFill>
            <a:schemeClr val="tx1"/>
          </a:solidFill>
          <a:ln w="9525">
            <a:noFill/>
            <a:miter lim="800000"/>
            <a:headEnd/>
            <a:tailEnd/>
          </a:ln>
        </p:spPr>
        <p:txBody>
          <a:bodyPr wrap="square">
            <a:spAutoFit/>
          </a:bodyPr>
          <a:lstStyle/>
          <a:p>
            <a:pPr algn="ctr"/>
            <a:r>
              <a:rPr lang="en-CA" sz="2800" b="1" kern="0" dirty="0" smtClean="0">
                <a:solidFill>
                  <a:srgbClr val="FF0000"/>
                </a:solidFill>
                <a:latin typeface="DevLys 010" pitchFamily="2" charset="0"/>
              </a:rPr>
              <a:t>;</a:t>
            </a:r>
            <a:r>
              <a:rPr lang="en-CA" sz="2800" b="1" kern="0" dirty="0" err="1" smtClean="0">
                <a:solidFill>
                  <a:srgbClr val="FF0000"/>
                </a:solidFill>
                <a:latin typeface="DevLys 010" pitchFamily="2" charset="0"/>
              </a:rPr>
              <a:t>h’kq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leku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mlds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Li:Ik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&lt;</a:t>
            </a:r>
            <a:r>
              <a:rPr lang="en-CA" sz="2800" b="1" kern="0" dirty="0" err="1" smtClean="0">
                <a:solidFill>
                  <a:srgbClr val="FF0000"/>
                </a:solidFill>
                <a:latin typeface="DevLys 010" pitchFamily="2" charset="0"/>
              </a:rPr>
              <a:t>ys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gq</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a:t>
            </a:r>
            <a:r>
              <a:rPr lang="en-CA" sz="2800" b="1" kern="0" dirty="0" smtClean="0">
                <a:solidFill>
                  <a:srgbClr val="FF0000"/>
                </a:solidFill>
                <a:latin typeface="DevLys 010" pitchFamily="2" charset="0"/>
              </a:rPr>
              <a:t> </a:t>
            </a:r>
            <a:endParaRPr lang="en-CA" sz="2800" b="1" dirty="0">
              <a:solidFill>
                <a:srgbClr val="FF0000"/>
              </a:solidFill>
              <a:latin typeface="Calibri" pitchFamily="34" charset="0"/>
            </a:endParaRPr>
          </a:p>
        </p:txBody>
      </p:sp>
      <p:pic>
        <p:nvPicPr>
          <p:cNvPr id="11" name="Picture 10"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2" name="TextBox 11"/>
          <p:cNvSpPr txBox="1"/>
          <p:nvPr/>
        </p:nvSpPr>
        <p:spPr>
          <a:xfrm>
            <a:off x="107504" y="5837202"/>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13" name="TextBox 12"/>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4" name="TextBox 13"/>
          <p:cNvSpPr txBox="1"/>
          <p:nvPr/>
        </p:nvSpPr>
        <p:spPr>
          <a:xfrm>
            <a:off x="1115616" y="6444044"/>
            <a:ext cx="576064" cy="369332"/>
          </a:xfrm>
          <a:prstGeom prst="rect">
            <a:avLst/>
          </a:prstGeom>
          <a:noFill/>
        </p:spPr>
        <p:txBody>
          <a:bodyPr wrap="square" rtlCol="0">
            <a:spAutoFit/>
          </a:bodyPr>
          <a:lstStyle/>
          <a:p>
            <a:r>
              <a:rPr lang="en-CA" dirty="0" smtClean="0">
                <a:solidFill>
                  <a:schemeClr val="bg1"/>
                </a:solidFill>
              </a:rPr>
              <a:t>88</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5362" name="Picture 2" descr="http://randalrauser.com/wp-content/uploads/2011/11/heaven....jpg"/>
          <p:cNvPicPr>
            <a:picLocks noChangeAspect="1" noChangeArrowheads="1"/>
          </p:cNvPicPr>
          <p:nvPr/>
        </p:nvPicPr>
        <p:blipFill>
          <a:blip r:embed="rId2" cstate="print"/>
          <a:srcRect b="18516"/>
          <a:stretch>
            <a:fillRect/>
          </a:stretch>
        </p:blipFill>
        <p:spPr bwMode="auto">
          <a:xfrm>
            <a:off x="683568" y="44624"/>
            <a:ext cx="7776864" cy="4752528"/>
          </a:xfrm>
          <a:prstGeom prst="rect">
            <a:avLst/>
          </a:prstGeom>
          <a:noFill/>
          <a:ln w="9525">
            <a:noFill/>
            <a:miter lim="800000"/>
            <a:headEnd/>
            <a:tailEnd/>
          </a:ln>
        </p:spPr>
      </p:pic>
      <p:sp>
        <p:nvSpPr>
          <p:cNvPr id="15365" name="TextBox 6"/>
          <p:cNvSpPr txBox="1">
            <a:spLocks noChangeArrowheads="1"/>
          </p:cNvSpPr>
          <p:nvPr/>
        </p:nvSpPr>
        <p:spPr bwMode="auto">
          <a:xfrm>
            <a:off x="6012160" y="4365104"/>
            <a:ext cx="3095625" cy="400050"/>
          </a:xfrm>
          <a:prstGeom prst="rect">
            <a:avLst/>
          </a:prstGeom>
          <a:noFill/>
          <a:ln w="9525">
            <a:noFill/>
            <a:miter lim="800000"/>
            <a:headEnd/>
            <a:tailEnd/>
          </a:ln>
        </p:spPr>
        <p:txBody>
          <a:bodyPr>
            <a:spAutoFit/>
          </a:bodyPr>
          <a:lstStyle/>
          <a:p>
            <a:pPr algn="ctr"/>
            <a:r>
              <a:rPr lang="en-CA" sz="1000" dirty="0">
                <a:solidFill>
                  <a:schemeClr val="tx1">
                    <a:lumMod val="75000"/>
                  </a:schemeClr>
                </a:solidFill>
              </a:rPr>
              <a:t>various copies on internet, </a:t>
            </a:r>
          </a:p>
          <a:p>
            <a:pPr algn="ctr"/>
            <a:r>
              <a:rPr lang="en-CA" sz="1000" dirty="0">
                <a:solidFill>
                  <a:schemeClr val="tx1">
                    <a:lumMod val="75000"/>
                  </a:schemeClr>
                </a:solidFill>
              </a:rPr>
              <a:t>original source unknown</a:t>
            </a:r>
          </a:p>
        </p:txBody>
      </p:sp>
      <p:pic>
        <p:nvPicPr>
          <p:cNvPr id="6" name="Picture 5" descr="www.sherv.net big-tears.gif"/>
          <p:cNvPicPr>
            <a:picLocks noChangeAspect="1"/>
          </p:cNvPicPr>
          <p:nvPr/>
        </p:nvPicPr>
        <p:blipFill>
          <a:blip r:embed="rId3" cstate="print"/>
          <a:stretch>
            <a:fillRect/>
          </a:stretch>
        </p:blipFill>
        <p:spPr>
          <a:xfrm>
            <a:off x="0" y="5796559"/>
            <a:ext cx="1619672" cy="944809"/>
          </a:xfrm>
          <a:prstGeom prst="rect">
            <a:avLst/>
          </a:prstGeom>
        </p:spPr>
      </p:pic>
      <p:sp>
        <p:nvSpPr>
          <p:cNvPr id="10" name="TextBox 9"/>
          <p:cNvSpPr txBox="1"/>
          <p:nvPr/>
        </p:nvSpPr>
        <p:spPr>
          <a:xfrm>
            <a:off x="8460432" y="6444044"/>
            <a:ext cx="576064" cy="369332"/>
          </a:xfrm>
          <a:prstGeom prst="rect">
            <a:avLst/>
          </a:prstGeom>
          <a:noFill/>
        </p:spPr>
        <p:txBody>
          <a:bodyPr wrap="square" rtlCol="0">
            <a:spAutoFit/>
          </a:bodyPr>
          <a:lstStyle/>
          <a:p>
            <a:r>
              <a:rPr lang="en-CA" dirty="0" smtClean="0">
                <a:solidFill>
                  <a:schemeClr val="bg1"/>
                </a:solidFill>
              </a:rPr>
              <a:t>89</a:t>
            </a:r>
            <a:endParaRPr lang="en-CA" dirty="0">
              <a:solidFill>
                <a:schemeClr val="bg1"/>
              </a:solidFill>
            </a:endParaRPr>
          </a:p>
        </p:txBody>
      </p:sp>
      <p:pic>
        <p:nvPicPr>
          <p:cNvPr id="14" name="Picture 13" descr="www.fg-a.com valentine 2-jumping-heart.gif"/>
          <p:cNvPicPr>
            <a:picLocks noChangeAspect="1"/>
          </p:cNvPicPr>
          <p:nvPr/>
        </p:nvPicPr>
        <p:blipFill>
          <a:blip r:embed="rId4" cstate="print"/>
          <a:stretch>
            <a:fillRect/>
          </a:stretch>
        </p:blipFill>
        <p:spPr>
          <a:xfrm>
            <a:off x="6372200" y="0"/>
            <a:ext cx="1143000" cy="1333500"/>
          </a:xfrm>
          <a:prstGeom prst="rect">
            <a:avLst/>
          </a:prstGeom>
        </p:spPr>
      </p:pic>
      <p:pic>
        <p:nvPicPr>
          <p:cNvPr id="15" name="Picture 14" descr="www.fg-a.com valentine 2-jumping-heart.gif"/>
          <p:cNvPicPr>
            <a:picLocks noChangeAspect="1"/>
          </p:cNvPicPr>
          <p:nvPr/>
        </p:nvPicPr>
        <p:blipFill>
          <a:blip r:embed="rId4" cstate="print"/>
          <a:stretch>
            <a:fillRect/>
          </a:stretch>
        </p:blipFill>
        <p:spPr>
          <a:xfrm>
            <a:off x="5580112" y="0"/>
            <a:ext cx="1143000" cy="1333500"/>
          </a:xfrm>
          <a:prstGeom prst="rect">
            <a:avLst/>
          </a:prstGeom>
        </p:spPr>
      </p:pic>
      <p:pic>
        <p:nvPicPr>
          <p:cNvPr id="16" name="Picture 15" descr="www.fg-a.com valentine 2-jumping-heart.gif"/>
          <p:cNvPicPr>
            <a:picLocks noChangeAspect="1"/>
          </p:cNvPicPr>
          <p:nvPr/>
        </p:nvPicPr>
        <p:blipFill>
          <a:blip r:embed="rId4" cstate="print"/>
          <a:stretch>
            <a:fillRect/>
          </a:stretch>
        </p:blipFill>
        <p:spPr>
          <a:xfrm>
            <a:off x="4716016" y="-27384"/>
            <a:ext cx="1143000" cy="1333500"/>
          </a:xfrm>
          <a:prstGeom prst="rect">
            <a:avLst/>
          </a:prstGeom>
        </p:spPr>
      </p:pic>
      <p:pic>
        <p:nvPicPr>
          <p:cNvPr id="17" name="Picture 16" descr="www.fg-a.com valentine 2-jumping-heart.gif"/>
          <p:cNvPicPr>
            <a:picLocks noChangeAspect="1"/>
          </p:cNvPicPr>
          <p:nvPr/>
        </p:nvPicPr>
        <p:blipFill>
          <a:blip r:embed="rId4" cstate="print"/>
          <a:stretch>
            <a:fillRect/>
          </a:stretch>
        </p:blipFill>
        <p:spPr>
          <a:xfrm>
            <a:off x="2483768" y="0"/>
            <a:ext cx="1143000" cy="133350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1763688" y="-27384"/>
            <a:ext cx="1143000" cy="1333500"/>
          </a:xfrm>
          <a:prstGeom prst="rect">
            <a:avLst/>
          </a:prstGeom>
        </p:spPr>
      </p:pic>
      <p:pic>
        <p:nvPicPr>
          <p:cNvPr id="20" name="Picture 19" descr="www.fg-a.com valentine 2-jumping-heart.gif"/>
          <p:cNvPicPr>
            <a:picLocks noChangeAspect="1"/>
          </p:cNvPicPr>
          <p:nvPr/>
        </p:nvPicPr>
        <p:blipFill>
          <a:blip r:embed="rId4" cstate="print"/>
          <a:stretch>
            <a:fillRect/>
          </a:stretch>
        </p:blipFill>
        <p:spPr>
          <a:xfrm>
            <a:off x="1043608" y="-27384"/>
            <a:ext cx="1143000" cy="1333500"/>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7308304" y="0"/>
            <a:ext cx="1143000" cy="1333500"/>
          </a:xfrm>
          <a:prstGeom prst="rect">
            <a:avLst/>
          </a:prstGeom>
        </p:spPr>
      </p:pic>
      <p:sp>
        <p:nvSpPr>
          <p:cNvPr id="22" name="TextBox 21"/>
          <p:cNvSpPr txBox="1"/>
          <p:nvPr/>
        </p:nvSpPr>
        <p:spPr>
          <a:xfrm>
            <a:off x="1763688" y="6197242"/>
            <a:ext cx="2088232" cy="400110"/>
          </a:xfrm>
          <a:prstGeom prst="rect">
            <a:avLst/>
          </a:prstGeom>
          <a:noFill/>
        </p:spPr>
        <p:txBody>
          <a:bodyPr wrap="square" rtlCol="0">
            <a:spAutoFit/>
          </a:bodyPr>
          <a:lstStyle/>
          <a:p>
            <a:pPr algn="ctr"/>
            <a:r>
              <a:rPr lang="en-CA" sz="1000" dirty="0" smtClean="0">
                <a:solidFill>
                  <a:schemeClr val="tx1">
                    <a:lumMod val="50000"/>
                  </a:schemeClr>
                </a:solidFill>
              </a:rPr>
              <a:t>Big tears smiley © sherv.net</a:t>
            </a:r>
          </a:p>
          <a:p>
            <a:pPr algn="ctr"/>
            <a:r>
              <a:rPr lang="en-CA" sz="1000" dirty="0" smtClean="0">
                <a:solidFill>
                  <a:schemeClr val="tx1">
                    <a:lumMod val="50000"/>
                  </a:schemeClr>
                </a:solidFill>
              </a:rPr>
              <a:t>Jumping heart © www.fg-a.com</a:t>
            </a:r>
          </a:p>
        </p:txBody>
      </p:sp>
      <p:sp>
        <p:nvSpPr>
          <p:cNvPr id="19" name="TextBox 3"/>
          <p:cNvSpPr txBox="1">
            <a:spLocks noChangeArrowheads="1"/>
          </p:cNvSpPr>
          <p:nvPr/>
        </p:nvSpPr>
        <p:spPr bwMode="auto">
          <a:xfrm>
            <a:off x="1331640" y="3625860"/>
            <a:ext cx="6492240" cy="523220"/>
          </a:xfrm>
          <a:prstGeom prst="rect">
            <a:avLst/>
          </a:prstGeom>
          <a:solidFill>
            <a:schemeClr val="tx1"/>
          </a:solidFill>
          <a:ln w="9525">
            <a:noFill/>
            <a:miter lim="800000"/>
            <a:headEnd/>
            <a:tailEnd/>
          </a:ln>
        </p:spPr>
        <p:txBody>
          <a:bodyPr wrap="square">
            <a:spAutoFit/>
          </a:bodyPr>
          <a:lstStyle/>
          <a:p>
            <a:pPr algn="ctr"/>
            <a:r>
              <a:rPr lang="en-CA" sz="2800" b="1" kern="0" dirty="0" err="1" smtClean="0">
                <a:solidFill>
                  <a:srgbClr val="FF0000"/>
                </a:solidFill>
                <a:latin typeface="DevLys 010" pitchFamily="2" charset="0"/>
              </a:rPr>
              <a:t>LoxhZ</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jkT</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lqjf</a:t>
            </a:r>
            <a:r>
              <a:rPr lang="en-CA" sz="2800" b="1" kern="0" dirty="0" smtClean="0">
                <a:solidFill>
                  <a:srgbClr val="FF0000"/>
                </a:solidFill>
                <a:latin typeface="DevLys 010" pitchFamily="2" charset="0"/>
              </a:rPr>
              <a:t>{</a:t>
            </a:r>
            <a:r>
              <a:rPr lang="en-CA" sz="2800" b="1" kern="0" dirty="0" err="1" smtClean="0">
                <a:solidFill>
                  <a:srgbClr val="FF0000"/>
                </a:solidFill>
                <a:latin typeface="DevLys 010" pitchFamily="2" charset="0"/>
              </a:rPr>
              <a:t>kr</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igqpk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a:t>
            </a:r>
            <a:r>
              <a:rPr lang="en-CA" sz="2800" b="1" kern="0" dirty="0" smtClean="0">
                <a:solidFill>
                  <a:srgbClr val="FF0000"/>
                </a:solidFill>
                <a:latin typeface="DevLys 010" pitchFamily="2" charset="0"/>
              </a:rPr>
              <a:t> </a:t>
            </a:r>
            <a:endParaRPr lang="en-CA" sz="2800" b="1" dirty="0">
              <a:solidFill>
                <a:srgbClr val="FF0000"/>
              </a:solidFill>
              <a:latin typeface="Calibri" pitchFamily="34" charset="0"/>
            </a:endParaRPr>
          </a:p>
        </p:txBody>
      </p:sp>
      <p:sp>
        <p:nvSpPr>
          <p:cNvPr id="25" name="Title 1"/>
          <p:cNvSpPr txBox="1">
            <a:spLocks/>
          </p:cNvSpPr>
          <p:nvPr/>
        </p:nvSpPr>
        <p:spPr>
          <a:xfrm>
            <a:off x="457200" y="4653136"/>
            <a:ext cx="8229600" cy="1729681"/>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Calibri" pitchFamily="34" charset="0"/>
                <a:ea typeface="+mj-ea"/>
                <a:cs typeface="+mj-cs"/>
              </a:rPr>
              <a:t>“</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s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vkSj</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izHkq</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eq</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&gt;s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gj</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,d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cqjs</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dke</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ls</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NqM+k,xk</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vkSj</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vius</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LoxhZ</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jkT</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esa</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lqjf</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kr</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igqapk,xkA</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mlh</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dh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efgek</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qxku;qx</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gksrh</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jgs</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Calibri" pitchFamily="34" charset="0"/>
                <a:ea typeface="+mj-ea"/>
                <a:cs typeface="+mj-cs"/>
              </a:rPr>
              <a:t>” </a:t>
            </a:r>
            <a:b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Calibri" pitchFamily="34" charset="0"/>
                <a:ea typeface="+mj-ea"/>
                <a:cs typeface="+mj-cs"/>
              </a:rPr>
            </a:b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Calibri" pitchFamily="34" charset="0"/>
                <a:ea typeface="+mj-ea"/>
                <a:cs typeface="+mj-cs"/>
              </a:rPr>
              <a:t>2 </a:t>
            </a:r>
            <a:r>
              <a:rPr kumimoji="0" lang="en-US" sz="2800" b="1" i="0" u="none" strike="noStrike" kern="1200" cap="none" spc="0" normalizeH="0" baseline="0" noProof="0" dirty="0" err="1"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rheq</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US"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Calibri" pitchFamily="34" charset="0"/>
                <a:ea typeface="+mj-ea"/>
                <a:cs typeface="+mj-cs"/>
              </a:rPr>
              <a:t>4:18</a:t>
            </a:r>
            <a:endParaRPr kumimoji="0" lang="en-CA" sz="2800" b="1" i="0" u="none" strike="noStrike" kern="1200" cap="none" spc="0" normalizeH="0" baseline="0" noProof="0" dirty="0" smtClean="0">
              <a:ln w="6350">
                <a:noFill/>
              </a:ln>
              <a:solidFill>
                <a:schemeClr val="bg1"/>
              </a:solidFill>
              <a:effectLst>
                <a:outerShdw blurRad="114300" dist="101600" dir="2700000" algn="tl" rotWithShape="0">
                  <a:srgbClr val="000000">
                    <a:alpha val="40000"/>
                  </a:srgbClr>
                </a:outerShdw>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2" name="Picture 11" descr="www.clipartfest.com aaf199e4e5444100a944d574457b2f7a_animated-powerpoint-templates-free-animated-clipart-for-ppt_1024-768.gif"/>
          <p:cNvPicPr>
            <a:picLocks noChangeAspect="1"/>
          </p:cNvPicPr>
          <p:nvPr/>
        </p:nvPicPr>
        <p:blipFill>
          <a:blip r:embed="rId2" cstate="print"/>
          <a:stretch>
            <a:fillRect/>
          </a:stretch>
        </p:blipFill>
        <p:spPr>
          <a:xfrm>
            <a:off x="1547664" y="-171400"/>
            <a:ext cx="6120680" cy="4590510"/>
          </a:xfrm>
          <a:prstGeom prst="rect">
            <a:avLst/>
          </a:prstGeom>
        </p:spPr>
      </p:pic>
      <p:sp>
        <p:nvSpPr>
          <p:cNvPr id="2" name="Title 1"/>
          <p:cNvSpPr>
            <a:spLocks noGrp="1"/>
          </p:cNvSpPr>
          <p:nvPr>
            <p:ph type="ctrTitle" idx="4294967295"/>
          </p:nvPr>
        </p:nvSpPr>
        <p:spPr>
          <a:xfrm>
            <a:off x="1547664" y="-243408"/>
            <a:ext cx="6119812" cy="1225551"/>
          </a:xfrm>
        </p:spPr>
        <p:txBody>
          <a:bodyPr/>
          <a:lstStyle/>
          <a:p>
            <a:r>
              <a:rPr lang="en-US" sz="2800" dirty="0" err="1" smtClean="0">
                <a:solidFill>
                  <a:srgbClr val="FF0000"/>
                </a:solidFill>
                <a:latin typeface="DevLys 010" pitchFamily="2" charset="0"/>
              </a:rPr>
              <a:t>Ikjes’oj</a:t>
            </a:r>
            <a:r>
              <a:rPr lang="en-US" sz="2800" dirty="0" smtClean="0">
                <a:solidFill>
                  <a:srgbClr val="FF0000"/>
                </a:solidFill>
                <a:latin typeface="DevLys 010" pitchFamily="2" charset="0"/>
              </a:rPr>
              <a:t> </a:t>
            </a:r>
            <a:r>
              <a:rPr lang="en-US" sz="2800" dirty="0" err="1" smtClean="0">
                <a:solidFill>
                  <a:srgbClr val="FF0000"/>
                </a:solidFill>
                <a:latin typeface="DevLys 010" pitchFamily="2" charset="0"/>
              </a:rPr>
              <a:t>ds</a:t>
            </a:r>
            <a:r>
              <a:rPr lang="en-US" sz="2800" dirty="0" smtClean="0">
                <a:solidFill>
                  <a:srgbClr val="FF0000"/>
                </a:solidFill>
                <a:latin typeface="DevLys 010" pitchFamily="2" charset="0"/>
              </a:rPr>
              <a:t> </a:t>
            </a:r>
            <a:r>
              <a:rPr lang="en-US" sz="2800" dirty="0" err="1" smtClean="0">
                <a:solidFill>
                  <a:srgbClr val="FF0000"/>
                </a:solidFill>
                <a:latin typeface="DevLys 010" pitchFamily="2" charset="0"/>
              </a:rPr>
              <a:t>vkuUn</a:t>
            </a:r>
            <a:r>
              <a:rPr lang="en-US" sz="2800" dirty="0" smtClean="0">
                <a:solidFill>
                  <a:srgbClr val="FF0000"/>
                </a:solidFill>
                <a:latin typeface="DevLys 010" pitchFamily="2" charset="0"/>
              </a:rPr>
              <a:t> </a:t>
            </a:r>
            <a:r>
              <a:rPr lang="en-US" sz="2800" dirty="0" err="1" smtClean="0">
                <a:solidFill>
                  <a:srgbClr val="FF0000"/>
                </a:solidFill>
                <a:latin typeface="DevLys 010" pitchFamily="2" charset="0"/>
              </a:rPr>
              <a:t>esa</a:t>
            </a:r>
            <a:r>
              <a:rPr lang="en-US" sz="2800" dirty="0" smtClean="0">
                <a:solidFill>
                  <a:srgbClr val="FF0000"/>
                </a:solidFill>
                <a:latin typeface="DevLys 010" pitchFamily="2" charset="0"/>
              </a:rPr>
              <a:t> </a:t>
            </a:r>
            <a:r>
              <a:rPr lang="en-US" sz="2800" dirty="0" err="1" smtClean="0">
                <a:solidFill>
                  <a:srgbClr val="FF0000"/>
                </a:solidFill>
                <a:latin typeface="DevLys 010" pitchFamily="2" charset="0"/>
              </a:rPr>
              <a:t>izos’k</a:t>
            </a:r>
            <a:r>
              <a:rPr lang="en-US" sz="2800" dirty="0" smtClean="0">
                <a:solidFill>
                  <a:srgbClr val="FF0000"/>
                </a:solidFill>
                <a:latin typeface="DevLys 010" pitchFamily="2" charset="0"/>
              </a:rPr>
              <a:t> </a:t>
            </a:r>
            <a:r>
              <a:rPr lang="en-US" sz="2800" dirty="0" err="1" smtClean="0">
                <a:solidFill>
                  <a:srgbClr val="FF0000"/>
                </a:solidFill>
                <a:latin typeface="DevLys 010" pitchFamily="2" charset="0"/>
              </a:rPr>
              <a:t>djsa</a:t>
            </a:r>
            <a:endParaRPr lang="en-CA" sz="2800" b="1" dirty="0">
              <a:solidFill>
                <a:srgbClr val="FF0000"/>
              </a:solidFill>
              <a:latin typeface="Calibri" pitchFamily="34" charset="0"/>
            </a:endParaRPr>
          </a:p>
        </p:txBody>
      </p:sp>
      <p:sp>
        <p:nvSpPr>
          <p:cNvPr id="7" name="TextBox 6"/>
          <p:cNvSpPr txBox="1"/>
          <p:nvPr/>
        </p:nvSpPr>
        <p:spPr>
          <a:xfrm>
            <a:off x="0" y="3956863"/>
            <a:ext cx="9144000" cy="1200329"/>
          </a:xfrm>
          <a:prstGeom prst="rect">
            <a:avLst/>
          </a:prstGeom>
          <a:solidFill>
            <a:schemeClr val="tx1"/>
          </a:solidFill>
        </p:spPr>
        <p:txBody>
          <a:bodyPr wrap="square" rtlCol="0">
            <a:spAutoFit/>
          </a:bodyPr>
          <a:lstStyle/>
          <a:p>
            <a:pPr algn="ctr"/>
            <a:r>
              <a:rPr lang="en-US" sz="2400" b="1" dirty="0" err="1" smtClean="0">
                <a:solidFill>
                  <a:schemeClr val="bg1"/>
                </a:solidFill>
                <a:latin typeface="DevLys 010" pitchFamily="2" charset="0"/>
              </a:rPr>
              <a:t>Ikjes’oj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vkuUn</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izos’k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djus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vFkZ</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ijes’oj</a:t>
            </a:r>
            <a:r>
              <a:rPr lang="en-US" sz="2400" b="1" dirty="0" smtClean="0">
                <a:solidFill>
                  <a:schemeClr val="bg1"/>
                </a:solidFill>
                <a:latin typeface="DevLys 010" pitchFamily="2" charset="0"/>
              </a:rPr>
              <a:t> dh </a:t>
            </a:r>
            <a:r>
              <a:rPr lang="en-US" sz="2400" b="1" dirty="0" err="1" smtClean="0">
                <a:solidFill>
                  <a:schemeClr val="bg1"/>
                </a:solidFill>
                <a:latin typeface="DevLys 010" pitchFamily="2" charset="0"/>
              </a:rPr>
              <a:t>mifLFkfr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vkuUn</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vkSj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kq’kh</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lkFk</a:t>
            </a:r>
            <a:r>
              <a:rPr lang="en-US" sz="2400" b="1" dirty="0" smtClean="0">
                <a:solidFill>
                  <a:schemeClr val="bg1"/>
                </a:solidFill>
                <a:latin typeface="DevLys 010" pitchFamily="2" charset="0"/>
              </a:rPr>
              <a:t> ml </a:t>
            </a:r>
            <a:r>
              <a:rPr lang="en-US" sz="2400" b="1" dirty="0" err="1" smtClean="0">
                <a:solidFill>
                  <a:schemeClr val="bg1"/>
                </a:solidFill>
                <a:latin typeface="DevLys 010" pitchFamily="2" charset="0"/>
              </a:rPr>
              <a:t>rjg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ls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gksuk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tSls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ijes’oj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Lo;a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viuh</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vikj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kfDr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ijes’oj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firk</a:t>
            </a: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iq</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vkSj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vkRek</a:t>
            </a:r>
            <a:r>
              <a:rPr lang="en-US" sz="2400" b="1" dirty="0" smtClean="0">
                <a:solidFill>
                  <a:schemeClr val="bg1"/>
                </a:solidFill>
                <a:latin typeface="DevLys 010" pitchFamily="2" charset="0"/>
              </a:rPr>
              <a:t> dh </a:t>
            </a:r>
            <a:r>
              <a:rPr lang="en-US" sz="2400" b="1" dirty="0" err="1" smtClean="0">
                <a:solidFill>
                  <a:schemeClr val="bg1"/>
                </a:solidFill>
                <a:latin typeface="DevLys 010" pitchFamily="2" charset="0"/>
              </a:rPr>
              <a:t>laxfr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rFkk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elhg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vuxzg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vkuUn</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mBkrs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gSaA</a:t>
            </a:r>
            <a:r>
              <a:rPr lang="en-US" sz="2400" b="1" dirty="0" smtClean="0">
                <a:solidFill>
                  <a:schemeClr val="bg1"/>
                </a:solidFill>
                <a:latin typeface="DevLys 010" pitchFamily="2" charset="0"/>
              </a:rPr>
              <a:t> </a:t>
            </a:r>
            <a:endParaRPr lang="en-CA" sz="2200" b="1" dirty="0">
              <a:solidFill>
                <a:srgbClr val="7030A0"/>
              </a:solidFill>
              <a:latin typeface="Calibri" pitchFamily="34" charset="0"/>
            </a:endParaRPr>
          </a:p>
        </p:txBody>
      </p:sp>
      <p:sp>
        <p:nvSpPr>
          <p:cNvPr id="11" name="Subtitle 2"/>
          <p:cNvSpPr txBox="1">
            <a:spLocks/>
          </p:cNvSpPr>
          <p:nvPr/>
        </p:nvSpPr>
        <p:spPr bwMode="auto">
          <a:xfrm>
            <a:off x="179512" y="5060776"/>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lgn="ctr" eaLnBrk="0" hangingPunct="0">
              <a:lnSpc>
                <a:spcPct val="120000"/>
              </a:lnSpc>
              <a:spcBef>
                <a:spcPts val="0"/>
              </a:spcBef>
              <a:defRPr/>
            </a:pPr>
            <a:r>
              <a:rPr kumimoji="0" lang="en-CA" sz="2800" b="1" i="0" u="none" strike="noStrike" kern="0" cap="none" spc="0" normalizeH="0" baseline="0" noProof="0" dirty="0" smtClean="0">
                <a:ln>
                  <a:noFill/>
                </a:ln>
                <a:effectLst/>
                <a:uLnTx/>
                <a:uFillTx/>
                <a:latin typeface="Calibri" pitchFamily="34" charset="0"/>
                <a:ea typeface="+mn-ea"/>
                <a:cs typeface="+mn-cs"/>
              </a:rPr>
              <a:t>“</a:t>
            </a:r>
            <a:r>
              <a:rPr lang="en-US" sz="2800" b="1" noProof="0" dirty="0" smtClean="0">
                <a:latin typeface="DevLys 010" pitchFamily="2" charset="0"/>
              </a:rPr>
              <a:t> </a:t>
            </a:r>
            <a:r>
              <a:rPr lang="en-US" sz="2800" b="1" dirty="0" err="1" smtClean="0">
                <a:latin typeface="DevLys 010" pitchFamily="2" charset="0"/>
              </a:rPr>
              <a:t>cgqr</a:t>
            </a:r>
            <a:r>
              <a:rPr lang="en-US" sz="2800" b="1" dirty="0" smtClean="0">
                <a:latin typeface="DevLys 010" pitchFamily="2" charset="0"/>
              </a:rPr>
              <a:t> </a:t>
            </a:r>
            <a:r>
              <a:rPr lang="en-US" sz="2800" b="1" dirty="0" err="1" smtClean="0">
                <a:latin typeface="DevLys 010" pitchFamily="2" charset="0"/>
              </a:rPr>
              <a:t>vPNk</a:t>
            </a:r>
            <a:r>
              <a:rPr lang="en-US" sz="2800" b="1" dirty="0" smtClean="0">
                <a:latin typeface="DevLys 010" pitchFamily="2" charset="0"/>
              </a:rPr>
              <a:t>] </a:t>
            </a:r>
            <a:r>
              <a:rPr lang="en-US" sz="2800" b="1" dirty="0" err="1" smtClean="0">
                <a:latin typeface="DevLys 010" pitchFamily="2" charset="0"/>
              </a:rPr>
              <a:t>esjs</a:t>
            </a:r>
            <a:r>
              <a:rPr lang="en-US" sz="2800" b="1" dirty="0" smtClean="0">
                <a:latin typeface="DevLys 010" pitchFamily="2" charset="0"/>
              </a:rPr>
              <a:t> </a:t>
            </a:r>
            <a:r>
              <a:rPr lang="en-US" sz="2800" b="1" dirty="0" err="1" smtClean="0">
                <a:latin typeface="DevLys 010" pitchFamily="2" charset="0"/>
              </a:rPr>
              <a:t>Hkys</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fo’okl;ksX</a:t>
            </a:r>
            <a:r>
              <a:rPr lang="en-US" sz="2800" b="1" dirty="0" smtClean="0">
                <a:latin typeface="DevLys 010" pitchFamily="2" charset="0"/>
              </a:rPr>
              <a:t>; </a:t>
            </a:r>
            <a:r>
              <a:rPr lang="en-US" sz="2800" b="1" dirty="0" err="1" smtClean="0">
                <a:latin typeface="DevLys 010" pitchFamily="2" charset="0"/>
              </a:rPr>
              <a:t>nkl</a:t>
            </a:r>
            <a:r>
              <a:rPr lang="en-US" sz="2800" b="1" dirty="0" smtClean="0">
                <a:latin typeface="DevLys 010" pitchFamily="2" charset="0"/>
              </a:rPr>
              <a:t>--------</a:t>
            </a:r>
            <a:r>
              <a:rPr lang="en-US" sz="2800" b="1" dirty="0" err="1" smtClean="0">
                <a:latin typeface="DevLys 010" pitchFamily="2" charset="0"/>
              </a:rPr>
              <a:t>vk</a:t>
            </a:r>
            <a:r>
              <a:rPr lang="en-US" sz="2800" b="1" dirty="0" smtClean="0">
                <a:latin typeface="DevLys 010" pitchFamily="2" charset="0"/>
              </a:rPr>
              <a:t> </a:t>
            </a:r>
            <a:r>
              <a:rPr lang="en-US" sz="2800" b="1" dirty="0" err="1" smtClean="0">
                <a:latin typeface="DevLys 010" pitchFamily="2" charset="0"/>
              </a:rPr>
              <a:t>esjs</a:t>
            </a:r>
            <a:r>
              <a:rPr lang="en-US" sz="2800" b="1" dirty="0" smtClean="0">
                <a:latin typeface="DevLys 010" pitchFamily="2" charset="0"/>
              </a:rPr>
              <a:t> </a:t>
            </a:r>
            <a:r>
              <a:rPr lang="en-US" sz="2800" b="1" dirty="0" err="1" smtClean="0">
                <a:latin typeface="DevLys 010" pitchFamily="2" charset="0"/>
              </a:rPr>
              <a:t>foJke</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izos’k</a:t>
            </a:r>
            <a:r>
              <a:rPr lang="en-US" sz="2800" b="1" dirty="0" smtClean="0">
                <a:latin typeface="DevLys 010" pitchFamily="2" charset="0"/>
              </a:rPr>
              <a:t> </a:t>
            </a:r>
            <a:r>
              <a:rPr lang="en-US" sz="2800" b="1" dirty="0" err="1" smtClean="0">
                <a:latin typeface="DevLys 010" pitchFamily="2" charset="0"/>
              </a:rPr>
              <a:t>dj</a:t>
            </a:r>
            <a:r>
              <a:rPr lang="en-US" sz="2800" b="1" dirty="0" smtClean="0">
                <a:latin typeface="DevLys 010" pitchFamily="2" charset="0"/>
              </a:rPr>
              <a:t> ¼;wukuh </a:t>
            </a:r>
            <a:r>
              <a:rPr lang="en-US" sz="2800" b="1" dirty="0" err="1" smtClean="0">
                <a:latin typeface="DevLys 010" pitchFamily="2" charset="0"/>
              </a:rPr>
              <a:t>Hkk"kk</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dqfj;l</a:t>
            </a:r>
            <a:r>
              <a:rPr lang="en-US" sz="2800" b="1" dirty="0" smtClean="0">
                <a:latin typeface="DevLys 010" pitchFamily="2" charset="0"/>
              </a:rPr>
              <a:t> </a:t>
            </a:r>
            <a:r>
              <a:rPr lang="en-US" sz="2800" b="1" dirty="0" err="1" smtClean="0">
                <a:latin typeface="DevLys 010" pitchFamily="2" charset="0"/>
              </a:rPr>
              <a:t>dk</a:t>
            </a:r>
            <a:r>
              <a:rPr lang="en-US" sz="2800" b="1" dirty="0" smtClean="0">
                <a:latin typeface="DevLys 010" pitchFamily="2" charset="0"/>
              </a:rPr>
              <a:t> </a:t>
            </a:r>
            <a:r>
              <a:rPr lang="en-US" sz="2800" b="1" dirty="0" err="1" smtClean="0">
                <a:latin typeface="DevLys 010" pitchFamily="2" charset="0"/>
              </a:rPr>
              <a:t>vFkZ</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½</a:t>
            </a:r>
            <a:r>
              <a:rPr kumimoji="0" lang="en-CA" sz="2800" b="1" i="0" u="none" strike="noStrike" kern="0" cap="none" spc="0" normalizeH="0" baseline="0" noProof="0" dirty="0" smtClean="0">
                <a:ln>
                  <a:noFill/>
                </a:ln>
                <a:effectLst/>
                <a:uLnTx/>
                <a:uFillTx/>
                <a:latin typeface="Calibri" pitchFamily="34" charset="0"/>
                <a:ea typeface="+mn-ea"/>
                <a:cs typeface="+mn-cs"/>
              </a:rPr>
              <a:t>” </a:t>
            </a:r>
          </a:p>
          <a:p>
            <a:pPr lvl="0" algn="ctr" eaLnBrk="0" hangingPunct="0">
              <a:lnSpc>
                <a:spcPct val="120000"/>
              </a:lnSpc>
              <a:spcBef>
                <a:spcPts val="0"/>
              </a:spcBef>
              <a:defRPr/>
            </a:pPr>
            <a:r>
              <a:rPr lang="en-US" sz="2800" b="1" noProof="0" dirty="0" err="1" smtClean="0">
                <a:latin typeface="DevLys 010" pitchFamily="2" charset="0"/>
              </a:rPr>
              <a:t>eÙkh</a:t>
            </a:r>
            <a:r>
              <a:rPr lang="en-US" sz="2800" b="1" noProof="0" dirty="0" smtClean="0">
                <a:latin typeface="DevLys 010" pitchFamily="2" charset="0"/>
              </a:rPr>
              <a:t> </a:t>
            </a:r>
            <a:r>
              <a:rPr kumimoji="0" lang="en-CA" sz="2800" b="1" i="0" u="none" strike="noStrike" kern="0" cap="none" spc="0" normalizeH="0" baseline="0" noProof="0" dirty="0" smtClean="0">
                <a:ln>
                  <a:noFill/>
                </a:ln>
                <a:effectLst/>
                <a:uLnTx/>
                <a:uFillTx/>
                <a:latin typeface="Calibri" pitchFamily="34" charset="0"/>
                <a:ea typeface="+mn-ea"/>
                <a:cs typeface="+mn-cs"/>
              </a:rPr>
              <a: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17" name="Picture 16" descr="www.sherv.net big-tears.gif"/>
          <p:cNvPicPr>
            <a:picLocks noChangeAspect="1"/>
          </p:cNvPicPr>
          <p:nvPr/>
        </p:nvPicPr>
        <p:blipFill>
          <a:blip r:embed="rId3" cstate="print"/>
          <a:stretch>
            <a:fillRect/>
          </a:stretch>
        </p:blipFill>
        <p:spPr>
          <a:xfrm>
            <a:off x="7668344" y="5901274"/>
            <a:ext cx="1440160" cy="840094"/>
          </a:xfrm>
          <a:prstGeom prst="rect">
            <a:avLst/>
          </a:prstGeom>
        </p:spPr>
      </p:pic>
      <p:sp>
        <p:nvSpPr>
          <p:cNvPr id="18" name="TextBox 17"/>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90</a:t>
            </a:r>
            <a:endParaRPr lang="en-CA" dirty="0">
              <a:solidFill>
                <a:schemeClr val="bg1"/>
              </a:solidFill>
            </a:endParaRPr>
          </a:p>
        </p:txBody>
      </p:sp>
      <p:pic>
        <p:nvPicPr>
          <p:cNvPr id="19" name="Picture 18" descr="egyptian.gif"/>
          <p:cNvPicPr>
            <a:picLocks noChangeAspect="1"/>
          </p:cNvPicPr>
          <p:nvPr/>
        </p:nvPicPr>
        <p:blipFill>
          <a:blip r:embed="rId4" cstate="print"/>
          <a:stretch>
            <a:fillRect/>
          </a:stretch>
        </p:blipFill>
        <p:spPr>
          <a:xfrm rot="14400000" flipH="1">
            <a:off x="3082586" y="2226514"/>
            <a:ext cx="2103120" cy="1251856"/>
          </a:xfrm>
          <a:prstGeom prst="rect">
            <a:avLst/>
          </a:prstGeom>
        </p:spPr>
      </p:pic>
      <p:pic>
        <p:nvPicPr>
          <p:cNvPr id="20" name="Picture 19" descr="egyptian.gif"/>
          <p:cNvPicPr>
            <a:picLocks noChangeAspect="1"/>
          </p:cNvPicPr>
          <p:nvPr/>
        </p:nvPicPr>
        <p:blipFill>
          <a:blip r:embed="rId4" cstate="print"/>
          <a:stretch>
            <a:fillRect/>
          </a:stretch>
        </p:blipFill>
        <p:spPr>
          <a:xfrm>
            <a:off x="3635896" y="1124744"/>
            <a:ext cx="2103120" cy="1251856"/>
          </a:xfrm>
          <a:prstGeom prst="rect">
            <a:avLst/>
          </a:prstGeom>
        </p:spPr>
      </p:pic>
      <p:pic>
        <p:nvPicPr>
          <p:cNvPr id="21" name="Picture 20" descr="egyptian.gif"/>
          <p:cNvPicPr>
            <a:picLocks noChangeAspect="1"/>
          </p:cNvPicPr>
          <p:nvPr/>
        </p:nvPicPr>
        <p:blipFill>
          <a:blip r:embed="rId4" cstate="print"/>
          <a:stretch>
            <a:fillRect/>
          </a:stretch>
        </p:blipFill>
        <p:spPr>
          <a:xfrm rot="7200000">
            <a:off x="4195128" y="2154506"/>
            <a:ext cx="2103120" cy="1251856"/>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4067944" y="1556792"/>
            <a:ext cx="1143000" cy="1333500"/>
          </a:xfrm>
          <a:prstGeom prst="rect">
            <a:avLst/>
          </a:prstGeom>
        </p:spPr>
      </p:pic>
      <p:sp>
        <p:nvSpPr>
          <p:cNvPr id="25" name="TextBox 24"/>
          <p:cNvSpPr txBox="1"/>
          <p:nvPr/>
        </p:nvSpPr>
        <p:spPr>
          <a:xfrm rot="16200000">
            <a:off x="7715381" y="2179893"/>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TextBox 6"/>
          <p:cNvSpPr txBox="1">
            <a:spLocks noChangeArrowheads="1"/>
          </p:cNvSpPr>
          <p:nvPr/>
        </p:nvSpPr>
        <p:spPr bwMode="auto">
          <a:xfrm>
            <a:off x="5364088" y="6495147"/>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852936"/>
            <a:ext cx="8363272" cy="1143000"/>
          </a:xfrm>
        </p:spPr>
        <p:txBody>
          <a:bodyPr>
            <a:normAutofit fontScale="90000"/>
          </a:bodyPr>
          <a:lstStyle/>
          <a:p>
            <a:r>
              <a:rPr lang="en-US" sz="3100" b="1" dirty="0" smtClean="0">
                <a:solidFill>
                  <a:srgbClr val="FFFF00"/>
                </a:solidFill>
                <a:latin typeface="Calibri" pitchFamily="34" charset="0"/>
              </a:rPr>
              <a:t>“</a:t>
            </a:r>
            <a:r>
              <a:rPr lang="en-US" sz="3200" dirty="0" err="1" smtClean="0">
                <a:solidFill>
                  <a:srgbClr val="FFFF00"/>
                </a:solidFill>
                <a:latin typeface="DevLys 010" pitchFamily="2" charset="0"/>
              </a:rPr>
              <a:t>lkjs</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kjkry</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esa</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loksZPp</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lUrks"ktud</a:t>
            </a:r>
            <a:r>
              <a:rPr lang="en-US" sz="3200" dirty="0" smtClean="0">
                <a:solidFill>
                  <a:srgbClr val="FFFF00"/>
                </a:solidFill>
                <a:latin typeface="DevLys 010" pitchFamily="2" charset="0"/>
              </a:rPr>
              <a:t> o </a:t>
            </a:r>
            <a:r>
              <a:rPr lang="en-US" sz="3200" dirty="0" err="1" smtClean="0">
                <a:solidFill>
                  <a:srgbClr val="FFFF00"/>
                </a:solidFill>
                <a:latin typeface="DevLys 010" pitchFamily="2" charset="0"/>
              </a:rPr>
              <a:t>vkuUniwoZd</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izse</a:t>
            </a:r>
            <a:r>
              <a:rPr lang="en-US" sz="3200" dirty="0" smtClean="0">
                <a:solidFill>
                  <a:srgbClr val="FFFF00"/>
                </a:solidFill>
                <a:latin typeface="DevLys 010" pitchFamily="2" charset="0"/>
              </a:rPr>
              <a:t>]</a:t>
            </a:r>
            <a:r>
              <a:rPr lang="en-US" sz="3200" dirty="0" err="1" smtClean="0">
                <a:solidFill>
                  <a:srgbClr val="FFFF00"/>
                </a:solidFill>
                <a:latin typeface="DevLys 010" pitchFamily="2" charset="0"/>
              </a:rPr>
              <a:t>laxfr</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firk</a:t>
            </a:r>
            <a:r>
              <a:rPr lang="en-US" sz="3200" dirty="0" smtClean="0">
                <a:solidFill>
                  <a:srgbClr val="FFFF00"/>
                </a:solidFill>
                <a:latin typeface="DevLys 010" pitchFamily="2" charset="0"/>
              </a:rPr>
              <a:t>]</a:t>
            </a:r>
            <a:r>
              <a:rPr lang="en-US" sz="3200" dirty="0" err="1" smtClean="0">
                <a:solidFill>
                  <a:srgbClr val="FFFF00"/>
                </a:solidFill>
                <a:latin typeface="DevLys 010" pitchFamily="2" charset="0"/>
              </a:rPr>
              <a:t>iq</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vkSj</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ifo</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vkRek</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ds</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chp</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esa</a:t>
            </a:r>
            <a:r>
              <a:rPr lang="en-US" sz="3200" dirty="0" smtClean="0">
                <a:solidFill>
                  <a:srgbClr val="FFFF00"/>
                </a:solidFill>
                <a:latin typeface="DevLys 010" pitchFamily="2" charset="0"/>
              </a:rPr>
              <a:t> fn[</a:t>
            </a:r>
            <a:r>
              <a:rPr lang="en-US" sz="3200" dirty="0" err="1" smtClean="0">
                <a:solidFill>
                  <a:srgbClr val="FFFF00"/>
                </a:solidFill>
                <a:latin typeface="DevLys 010" pitchFamily="2" charset="0"/>
              </a:rPr>
              <a:t>kkbZ</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nsrh</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gSA</a:t>
            </a:r>
            <a:r>
              <a:rPr lang="en-US" sz="3100" b="1" dirty="0" smtClean="0">
                <a:solidFill>
                  <a:srgbClr val="FFFF00"/>
                </a:solidFill>
                <a:latin typeface="Calibri" pitchFamily="34" charset="0"/>
              </a:rPr>
              <a:t>”</a:t>
            </a:r>
            <a:br>
              <a:rPr lang="en-US" sz="3100" b="1" dirty="0" smtClean="0">
                <a:solidFill>
                  <a:srgbClr val="FFFF00"/>
                </a:solidFill>
                <a:latin typeface="Calibri" pitchFamily="34" charset="0"/>
              </a:rPr>
            </a:br>
            <a:r>
              <a:rPr lang="en-US" sz="1800" b="1" dirty="0" smtClean="0">
                <a:solidFill>
                  <a:schemeClr val="bg1"/>
                </a:solidFill>
                <a:latin typeface="Calibri" pitchFamily="34" charset="0"/>
              </a:rPr>
              <a:t> </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ftl</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izdkj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ls</a:t>
            </a:r>
            <a:r>
              <a:rPr lang="en-US" sz="3200" dirty="0" smtClean="0">
                <a:solidFill>
                  <a:schemeClr val="bg1"/>
                </a:solidFill>
                <a:latin typeface="DevLys 010" pitchFamily="2" charset="0"/>
              </a:rPr>
              <a:t> ,d </a:t>
            </a:r>
            <a:r>
              <a:rPr lang="en-US" sz="3200" dirty="0" err="1" smtClean="0">
                <a:solidFill>
                  <a:schemeClr val="bg1"/>
                </a:solidFill>
                <a:latin typeface="DevLys 010" pitchFamily="2" charset="0"/>
              </a:rPr>
              <a:t>lq</a:t>
            </a:r>
            <a:r>
              <a:rPr lang="en-US" sz="3200" dirty="0" smtClean="0">
                <a:solidFill>
                  <a:schemeClr val="bg1"/>
                </a:solidFill>
                <a:latin typeface="DevLys 010" pitchFamily="2" charset="0"/>
              </a:rPr>
              <a:t>[</a:t>
            </a:r>
            <a:r>
              <a:rPr lang="en-US" sz="3200" dirty="0" err="1" smtClean="0">
                <a:solidFill>
                  <a:schemeClr val="bg1"/>
                </a:solidFill>
                <a:latin typeface="DevLys 010" pitchFamily="2" charset="0"/>
              </a:rPr>
              <a:t>kn</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ifjokj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jkf</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Hkkst</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ds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fy</a:t>
            </a:r>
            <a:r>
              <a:rPr lang="en-US" sz="3200" dirty="0" smtClean="0">
                <a:solidFill>
                  <a:schemeClr val="bg1"/>
                </a:solidFill>
                <a:latin typeface="DevLys 010" pitchFamily="2" charset="0"/>
              </a:rPr>
              <a:t>, ,d </a:t>
            </a:r>
            <a:r>
              <a:rPr lang="en-US" sz="3200" dirty="0" err="1" smtClean="0">
                <a:solidFill>
                  <a:schemeClr val="bg1"/>
                </a:solidFill>
                <a:latin typeface="DevLys 010" pitchFamily="2" charset="0"/>
              </a:rPr>
              <a:t>lkFk</a:t>
            </a:r>
            <a:r>
              <a:rPr lang="en-US" sz="3200" dirty="0" smtClean="0">
                <a:solidFill>
                  <a:schemeClr val="bg1"/>
                </a:solidFill>
                <a:latin typeface="DevLys 010" pitchFamily="2" charset="0"/>
              </a:rPr>
              <a:t> ,d= </a:t>
            </a:r>
            <a:r>
              <a:rPr lang="en-US" sz="3200" dirty="0" err="1" smtClean="0">
                <a:solidFill>
                  <a:schemeClr val="bg1"/>
                </a:solidFill>
                <a:latin typeface="DevLys 010" pitchFamily="2" charset="0"/>
              </a:rPr>
              <a:t>gksrk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gS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Bhd</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mlh</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izdkj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ijes’oj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gesa</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firk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iq</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vkSj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ifo</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vkRek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esa</a:t>
            </a:r>
            <a:r>
              <a:rPr lang="en-US" sz="3200" dirty="0" smtClean="0">
                <a:solidFill>
                  <a:schemeClr val="bg1"/>
                </a:solidFill>
                <a:latin typeface="DevLys 010" pitchFamily="2" charset="0"/>
              </a:rPr>
              <a:t> &lt;</a:t>
            </a:r>
            <a:r>
              <a:rPr lang="en-US" sz="3200" dirty="0" err="1" smtClean="0">
                <a:solidFill>
                  <a:schemeClr val="bg1"/>
                </a:solidFill>
                <a:latin typeface="DevLys 010" pitchFamily="2" charset="0"/>
              </a:rPr>
              <a:t>kairk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gS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rkfd</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og</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muds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lUrks"ktud</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izse</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vkuUn</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laxfr</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vkSj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lg;ksx</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dks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viuh</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kstuk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ds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vuqlkj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gekjs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lkFk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lk</a:t>
            </a:r>
            <a:r>
              <a:rPr lang="en-US" sz="3200" dirty="0" smtClean="0">
                <a:solidFill>
                  <a:schemeClr val="bg1"/>
                </a:solidFill>
                <a:latin typeface="DevLys 010" pitchFamily="2" charset="0"/>
              </a:rPr>
              <a:t>&gt;k </a:t>
            </a:r>
            <a:r>
              <a:rPr lang="en-US" sz="3200" dirty="0" err="1" smtClean="0">
                <a:solidFill>
                  <a:schemeClr val="bg1"/>
                </a:solidFill>
                <a:latin typeface="DevLys 010" pitchFamily="2" charset="0"/>
              </a:rPr>
              <a:t>dj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ldsA</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ijes’oj</a:t>
            </a:r>
            <a:r>
              <a:rPr lang="en-US" sz="3200" dirty="0" smtClean="0">
                <a:solidFill>
                  <a:schemeClr val="bg1"/>
                </a:solidFill>
                <a:latin typeface="DevLys 010" pitchFamily="2" charset="0"/>
              </a:rPr>
              <a:t> dh </a:t>
            </a:r>
            <a:r>
              <a:rPr lang="en-US" sz="3200" dirty="0" err="1" smtClean="0">
                <a:solidFill>
                  <a:schemeClr val="bg1"/>
                </a:solidFill>
                <a:latin typeface="DevLys 010" pitchFamily="2" charset="0"/>
              </a:rPr>
              <a:t>bPNk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iwjh</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djrs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gq</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ijes’oj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ds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lkFk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vkuUne;h</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laxfr</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djuk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gekjs</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fy</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LoxZ</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esa</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vkSj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kjrh</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ij</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lclk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cM+k</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vkuUn</a:t>
            </a:r>
            <a:r>
              <a:rPr lang="en-US" sz="3200" dirty="0" smtClean="0">
                <a:solidFill>
                  <a:schemeClr val="bg1"/>
                </a:solidFill>
                <a:latin typeface="DevLys 010" pitchFamily="2" charset="0"/>
              </a:rPr>
              <a:t> </a:t>
            </a:r>
            <a:r>
              <a:rPr lang="en-US" sz="3200" dirty="0" err="1" smtClean="0">
                <a:solidFill>
                  <a:schemeClr val="bg1"/>
                </a:solidFill>
                <a:latin typeface="DevLys 010" pitchFamily="2" charset="0"/>
              </a:rPr>
              <a:t>gSA</a:t>
            </a:r>
            <a:r>
              <a:rPr lang="en-US" sz="3100" b="1" dirty="0" smtClean="0">
                <a:solidFill>
                  <a:schemeClr val="bg1"/>
                </a:solidFill>
                <a:latin typeface="Calibri" pitchFamily="34" charset="0"/>
              </a:rPr>
              <a:t>”</a:t>
            </a:r>
            <a:br>
              <a:rPr lang="en-US" sz="3100" b="1" dirty="0" smtClean="0">
                <a:solidFill>
                  <a:schemeClr val="bg1"/>
                </a:solidFill>
                <a:latin typeface="Calibri" pitchFamily="34" charset="0"/>
              </a:rPr>
            </a:br>
            <a:r>
              <a:rPr lang="en-US" sz="1800" b="1" dirty="0" smtClean="0">
                <a:solidFill>
                  <a:schemeClr val="bg1"/>
                </a:solidFill>
                <a:latin typeface="Calibri" pitchFamily="34" charset="0"/>
              </a:rPr>
              <a:t/>
            </a:r>
            <a:br>
              <a:rPr lang="en-US" sz="1800" b="1" dirty="0" smtClean="0">
                <a:solidFill>
                  <a:schemeClr val="bg1"/>
                </a:solidFill>
                <a:latin typeface="Calibri" pitchFamily="34" charset="0"/>
              </a:rPr>
            </a:br>
            <a:r>
              <a:rPr lang="en-US" sz="3200" dirty="0" smtClean="0">
                <a:solidFill>
                  <a:srgbClr val="FFFF00"/>
                </a:solidFill>
                <a:latin typeface="DevLys 010" pitchFamily="2" charset="0"/>
              </a:rPr>
              <a:t>/</a:t>
            </a:r>
            <a:r>
              <a:rPr lang="en-US" sz="3200" dirty="0" err="1" smtClean="0">
                <a:solidFill>
                  <a:srgbClr val="FFFF00"/>
                </a:solidFill>
                <a:latin typeface="DevLys 010" pitchFamily="2" charset="0"/>
              </a:rPr>
              <a:t>kU;okn</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ijes’oj</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izHkq</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fd</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ge</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vkidh</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lsok</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dj</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ldrs</a:t>
            </a:r>
            <a:r>
              <a:rPr lang="en-US" sz="3200" dirty="0" smtClean="0">
                <a:solidFill>
                  <a:srgbClr val="FFFF00"/>
                </a:solidFill>
                <a:latin typeface="DevLys 010" pitchFamily="2" charset="0"/>
              </a:rPr>
              <a:t> o </a:t>
            </a:r>
            <a:r>
              <a:rPr lang="en-US" sz="3200" dirty="0" err="1" smtClean="0">
                <a:solidFill>
                  <a:srgbClr val="FFFF00"/>
                </a:solidFill>
                <a:latin typeface="DevLys 010" pitchFamily="2" charset="0"/>
              </a:rPr>
              <a:t>vki</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esa</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vkuUn</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euk</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ldrs</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gSa</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ge</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Hkfo</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esa</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vkids</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vuUr</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vkuUn</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esa</a:t>
            </a:r>
            <a:r>
              <a:rPr lang="en-US" sz="3200" dirty="0" smtClean="0">
                <a:solidFill>
                  <a:srgbClr val="FFFF00"/>
                </a:solidFill>
                <a:latin typeface="DevLys 010" pitchFamily="2" charset="0"/>
              </a:rPr>
              <a:t>]</a:t>
            </a:r>
            <a:r>
              <a:rPr lang="en-US" sz="3200" dirty="0" err="1" smtClean="0">
                <a:solidFill>
                  <a:srgbClr val="FFFF00"/>
                </a:solidFill>
                <a:latin typeface="DevLys 010" pitchFamily="2" charset="0"/>
              </a:rPr>
              <a:t>vFkkZRk</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h,d</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ijes’oj</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ds</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vuUr</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vkuUn</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esa</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izos’k</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djus</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ds</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vfHkyk"kh</a:t>
            </a:r>
            <a:r>
              <a:rPr lang="en-US" sz="3200" dirty="0" smtClean="0">
                <a:solidFill>
                  <a:srgbClr val="FFFF00"/>
                </a:solidFill>
                <a:latin typeface="DevLys 010" pitchFamily="2" charset="0"/>
              </a:rPr>
              <a:t> </a:t>
            </a:r>
            <a:r>
              <a:rPr lang="en-US" sz="3200" dirty="0" err="1" smtClean="0">
                <a:solidFill>
                  <a:srgbClr val="FFFF00"/>
                </a:solidFill>
                <a:latin typeface="DevLys 010" pitchFamily="2" charset="0"/>
              </a:rPr>
              <a:t>gSaA</a:t>
            </a:r>
            <a:r>
              <a:rPr lang="en-US" sz="3200" dirty="0" smtClean="0">
                <a:solidFill>
                  <a:srgbClr val="FFFF00"/>
                </a:solidFill>
                <a:latin typeface="DevLys 010" pitchFamily="2" charset="0"/>
              </a:rPr>
              <a:t> </a:t>
            </a:r>
            <a:r>
              <a:rPr lang="en-US" sz="1800" b="1" dirty="0" smtClean="0">
                <a:solidFill>
                  <a:srgbClr val="FFFF00"/>
                </a:solidFill>
                <a:latin typeface="Calibri" pitchFamily="34" charset="0"/>
              </a:rPr>
              <a:t/>
            </a:r>
            <a:br>
              <a:rPr lang="en-US" sz="1800" b="1" dirty="0" smtClean="0">
                <a:solidFill>
                  <a:srgbClr val="FFFF00"/>
                </a:solidFill>
                <a:latin typeface="Calibri" pitchFamily="34" charset="0"/>
              </a:rPr>
            </a:br>
            <a:r>
              <a:rPr lang="en-US" sz="1800" dirty="0" smtClean="0">
                <a:solidFill>
                  <a:schemeClr val="tx1"/>
                </a:solidFill>
                <a:latin typeface="Calibri" pitchFamily="34" charset="0"/>
              </a:rPr>
              <a:t> </a:t>
            </a:r>
            <a:r>
              <a:rPr lang="en-US" sz="1800" dirty="0" err="1" smtClean="0">
                <a:solidFill>
                  <a:schemeClr val="tx1"/>
                </a:solidFill>
                <a:latin typeface="DevLys 010" pitchFamily="2" charset="0"/>
              </a:rPr>
              <a:t>tkSu</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kjk</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fyf</a:t>
            </a:r>
            <a:r>
              <a:rPr lang="en-US" sz="1800" dirty="0" smtClean="0">
                <a:solidFill>
                  <a:schemeClr val="tx1"/>
                </a:solidFill>
                <a:latin typeface="DevLys 010" pitchFamily="2" charset="0"/>
              </a:rPr>
              <a:t>[</a:t>
            </a:r>
            <a:r>
              <a:rPr lang="en-US" sz="1800" dirty="0" err="1" smtClean="0">
                <a:solidFill>
                  <a:schemeClr val="tx1"/>
                </a:solidFill>
                <a:latin typeface="DevLys 010" pitchFamily="2" charset="0"/>
              </a:rPr>
              <a:t>kr</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ijes’oj</a:t>
            </a:r>
            <a:r>
              <a:rPr lang="en-US" sz="1800" dirty="0" smtClean="0">
                <a:solidFill>
                  <a:schemeClr val="tx1"/>
                </a:solidFill>
                <a:latin typeface="DevLys 010" pitchFamily="2" charset="0"/>
              </a:rPr>
              <a:t> dh </a:t>
            </a:r>
            <a:r>
              <a:rPr lang="en-US" sz="1800" dirty="0" err="1" smtClean="0">
                <a:solidFill>
                  <a:schemeClr val="tx1"/>
                </a:solidFill>
                <a:latin typeface="DevLys 010" pitchFamily="2" charset="0"/>
              </a:rPr>
              <a:t>fo’ks“krkvksa</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ij</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fyf</a:t>
            </a:r>
            <a:r>
              <a:rPr lang="en-US" sz="1800" dirty="0" smtClean="0">
                <a:solidFill>
                  <a:schemeClr val="tx1"/>
                </a:solidFill>
                <a:latin typeface="DevLys 010" pitchFamily="2" charset="0"/>
              </a:rPr>
              <a:t>[</a:t>
            </a:r>
            <a:r>
              <a:rPr lang="en-US" sz="1800" dirty="0" err="1" smtClean="0">
                <a:solidFill>
                  <a:schemeClr val="tx1"/>
                </a:solidFill>
                <a:latin typeface="DevLys 010" pitchFamily="2" charset="0"/>
              </a:rPr>
              <a:t>kr</a:t>
            </a:r>
            <a:r>
              <a:rPr lang="en-US" sz="1800" dirty="0" smtClean="0">
                <a:solidFill>
                  <a:schemeClr val="tx1"/>
                </a:solidFill>
                <a:latin typeface="DevLys 010" pitchFamily="2" charset="0"/>
              </a:rPr>
              <a:t>  </a:t>
            </a:r>
            <a:r>
              <a:rPr lang="en-US" sz="1800" dirty="0" smtClean="0">
                <a:solidFill>
                  <a:schemeClr val="tx1"/>
                </a:solidFill>
                <a:latin typeface="Calibri" pitchFamily="34" charset="0"/>
              </a:rPr>
              <a:t>“Know Your God,”</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iqLrd</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esa</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izkIr</a:t>
            </a:r>
            <a:r>
              <a:rPr lang="en-US" sz="1800" dirty="0" smtClean="0">
                <a:solidFill>
                  <a:schemeClr val="tx1"/>
                </a:solidFill>
                <a:latin typeface="DevLys 010" pitchFamily="2" charset="0"/>
              </a:rPr>
              <a:t>] </a:t>
            </a:r>
            <a:r>
              <a:rPr lang="en-US" sz="1800" dirty="0" err="1" smtClean="0">
                <a:solidFill>
                  <a:schemeClr val="tx1"/>
                </a:solidFill>
                <a:latin typeface="DevLys 010" pitchFamily="2" charset="0"/>
              </a:rPr>
              <a:t>i`"B</a:t>
            </a:r>
            <a:r>
              <a:rPr lang="en-US" sz="1800" dirty="0" smtClean="0">
                <a:solidFill>
                  <a:schemeClr val="tx1"/>
                </a:solidFill>
                <a:latin typeface="DevLys 010" pitchFamily="2" charset="0"/>
              </a:rPr>
              <a:t> la[;k 72]</a:t>
            </a:r>
            <a:endParaRPr lang="en-CA" sz="1800" b="1" dirty="0">
              <a:solidFill>
                <a:schemeClr val="tx1"/>
              </a:solidFill>
              <a:latin typeface="Calibri" pitchFamily="34" charset="0"/>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 name="Picture 2" descr="bright,burning,fire,engulfing,fotolia,hot,oranges,inferno"/>
          <p:cNvPicPr>
            <a:picLocks noChangeAspect="1" noChangeArrowheads="1"/>
          </p:cNvPicPr>
          <p:nvPr/>
        </p:nvPicPr>
        <p:blipFill>
          <a:blip r:embed="rId2" cstate="print"/>
          <a:srcRect t="12492" b="13072"/>
          <a:stretch>
            <a:fillRect/>
          </a:stretch>
        </p:blipFill>
        <p:spPr bwMode="auto">
          <a:xfrm>
            <a:off x="107504" y="4275778"/>
            <a:ext cx="3312368" cy="2465590"/>
          </a:xfrm>
          <a:prstGeom prst="rect">
            <a:avLst/>
          </a:prstGeom>
          <a:noFill/>
        </p:spPr>
      </p:pic>
      <p:pic>
        <p:nvPicPr>
          <p:cNvPr id="20" name="Picture 11" descr="C:\Users\Supernike\AppData\Local\Microsoft\Windows\Temporary Internet Files\Content.IE5\3EZ02TG4\MC900001324[1].wmf"/>
          <p:cNvPicPr>
            <a:picLocks noChangeAspect="1" noChangeArrowheads="1"/>
          </p:cNvPicPr>
          <p:nvPr/>
        </p:nvPicPr>
        <p:blipFill>
          <a:blip r:embed="rId3" cstate="print">
            <a:duotone>
              <a:prstClr val="black"/>
              <a:schemeClr val="bg1">
                <a:tint val="45000"/>
                <a:satMod val="400000"/>
              </a:schemeClr>
            </a:duotone>
          </a:blip>
          <a:srcRect/>
          <a:stretch>
            <a:fillRect/>
          </a:stretch>
        </p:blipFill>
        <p:spPr bwMode="auto">
          <a:xfrm>
            <a:off x="5795664" y="116632"/>
            <a:ext cx="3240832" cy="3223586"/>
          </a:xfrm>
          <a:prstGeom prst="rect">
            <a:avLst/>
          </a:prstGeom>
          <a:noFill/>
          <a:ln w="9525">
            <a:noFill/>
            <a:miter lim="800000"/>
            <a:headEnd/>
            <a:tailEnd/>
          </a:ln>
        </p:spPr>
      </p:pic>
      <p:sp>
        <p:nvSpPr>
          <p:cNvPr id="8" name="Rectangle 7"/>
          <p:cNvSpPr/>
          <p:nvPr/>
        </p:nvSpPr>
        <p:spPr>
          <a:xfrm>
            <a:off x="4572000" y="2996952"/>
            <a:ext cx="288925" cy="20116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Rectangle 9"/>
          <p:cNvSpPr/>
          <p:nvPr/>
        </p:nvSpPr>
        <p:spPr>
          <a:xfrm>
            <a:off x="4083928" y="3429000"/>
            <a:ext cx="1280160" cy="28733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463" name="TextBox 6"/>
          <p:cNvSpPr txBox="1">
            <a:spLocks noChangeArrowheads="1"/>
          </p:cNvSpPr>
          <p:nvPr/>
        </p:nvSpPr>
        <p:spPr bwMode="auto">
          <a:xfrm>
            <a:off x="395461" y="260648"/>
            <a:ext cx="5400675" cy="3108543"/>
          </a:xfrm>
          <a:prstGeom prst="rect">
            <a:avLst/>
          </a:prstGeom>
          <a:noFill/>
          <a:ln w="9525">
            <a:noFill/>
            <a:miter lim="800000"/>
            <a:headEnd/>
            <a:tailEnd/>
          </a:ln>
        </p:spPr>
        <p:txBody>
          <a:bodyPr>
            <a:spAutoFit/>
          </a:bodyPr>
          <a:lstStyle/>
          <a:p>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ewjrksa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fQjs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rkfd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thors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lPps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lsok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djks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LoxZ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vkus</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ckV</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tksgrs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gqvkssa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ftyk;k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vFkkZr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okys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izdksi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cpkrk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Calibri" pitchFamily="34" charset="0"/>
              </a:rPr>
              <a:t>”  </a:t>
            </a:r>
            <a:endParaRPr lang="en-US" sz="2800" b="1" dirty="0">
              <a:solidFill>
                <a:schemeClr val="bg1"/>
              </a:solidFill>
              <a:latin typeface="Calibri" pitchFamily="34" charset="0"/>
            </a:endParaRPr>
          </a:p>
          <a:p>
            <a:r>
              <a:rPr lang="en-US" sz="2800" b="1" dirty="0">
                <a:solidFill>
                  <a:schemeClr val="bg1"/>
                </a:solidFill>
                <a:latin typeface="Calibri" pitchFamily="34" charset="0"/>
              </a:rPr>
              <a:t>1 </a:t>
            </a:r>
            <a:r>
              <a:rPr lang="en-US" sz="2800" b="1" dirty="0" err="1" smtClean="0">
                <a:solidFill>
                  <a:schemeClr val="bg1"/>
                </a:solidFill>
                <a:latin typeface="DevLys 010" pitchFamily="2" charset="0"/>
              </a:rPr>
              <a:t>fFkLyq</a:t>
            </a:r>
            <a:r>
              <a:rPr lang="en-US" sz="2800" b="1" dirty="0" smtClean="0">
                <a:solidFill>
                  <a:schemeClr val="bg1"/>
                </a:solidFill>
                <a:latin typeface="Calibri" pitchFamily="34" charset="0"/>
              </a:rPr>
              <a:t> 1:9-10</a:t>
            </a:r>
            <a:endParaRPr lang="en-CA" dirty="0">
              <a:solidFill>
                <a:schemeClr val="bg1"/>
              </a:solidFill>
            </a:endParaRPr>
          </a:p>
        </p:txBody>
      </p:sp>
      <p:sp>
        <p:nvSpPr>
          <p:cNvPr id="11" name="Rectangle 9"/>
          <p:cNvSpPr>
            <a:spLocks noChangeArrowheads="1"/>
          </p:cNvSpPr>
          <p:nvPr/>
        </p:nvSpPr>
        <p:spPr bwMode="auto">
          <a:xfrm>
            <a:off x="35496" y="6321251"/>
            <a:ext cx="3455988" cy="492125"/>
          </a:xfrm>
          <a:prstGeom prst="rect">
            <a:avLst/>
          </a:prstGeom>
          <a:noFill/>
          <a:ln w="9525">
            <a:noFill/>
            <a:miter lim="800000"/>
            <a:headEnd/>
            <a:tailEnd/>
          </a:ln>
        </p:spPr>
        <p:txBody>
          <a:bodyPr>
            <a:spAutoFit/>
          </a:bodyPr>
          <a:lstStyle/>
          <a:p>
            <a:pPr algn="ctr"/>
            <a:r>
              <a:rPr lang="en-CA" sz="800" dirty="0"/>
              <a:t>Microsoft clip art © 2013 </a:t>
            </a:r>
          </a:p>
          <a:p>
            <a:pPr algn="ctr"/>
            <a:r>
              <a:rPr lang="en-CA" sz="800" dirty="0"/>
              <a:t>Microsoft Corporation. </a:t>
            </a:r>
          </a:p>
          <a:p>
            <a:pPr algn="ctr"/>
            <a:endParaRPr lang="en-CA" sz="1000" dirty="0"/>
          </a:p>
        </p:txBody>
      </p:sp>
      <p:sp>
        <p:nvSpPr>
          <p:cNvPr id="15" name="TextBox 14"/>
          <p:cNvSpPr txBox="1"/>
          <p:nvPr/>
        </p:nvSpPr>
        <p:spPr>
          <a:xfrm>
            <a:off x="539552" y="5621178"/>
            <a:ext cx="2520280" cy="461665"/>
          </a:xfrm>
          <a:prstGeom prst="rect">
            <a:avLst/>
          </a:prstGeom>
          <a:noFill/>
        </p:spPr>
        <p:txBody>
          <a:bodyPr wrap="square" rtlCol="0">
            <a:spAutoFit/>
          </a:bodyPr>
          <a:lstStyle/>
          <a:p>
            <a:pPr algn="ctr"/>
            <a:r>
              <a:rPr lang="en-US" sz="2400" b="1" dirty="0" err="1" smtClean="0">
                <a:solidFill>
                  <a:schemeClr val="bg1"/>
                </a:solidFill>
                <a:latin typeface="DevLys 010" pitchFamily="2" charset="0"/>
              </a:rPr>
              <a:t>vuUr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Øks</a:t>
            </a:r>
            <a:r>
              <a:rPr lang="en-US" sz="2400" b="1" dirty="0" smtClean="0">
                <a:solidFill>
                  <a:schemeClr val="bg1"/>
                </a:solidFill>
                <a:latin typeface="DevLys 010" pitchFamily="2" charset="0"/>
              </a:rPr>
              <a:t>/k </a:t>
            </a:r>
            <a:endParaRPr lang="en-CA" sz="2400" b="1" dirty="0">
              <a:solidFill>
                <a:schemeClr val="bg1"/>
              </a:solidFill>
            </a:endParaRPr>
          </a:p>
        </p:txBody>
      </p:sp>
      <p:cxnSp>
        <p:nvCxnSpPr>
          <p:cNvPr id="16" name="Straight Arrow Connector 15"/>
          <p:cNvCxnSpPr/>
          <p:nvPr/>
        </p:nvCxnSpPr>
        <p:spPr>
          <a:xfrm rot="-840000" flipV="1">
            <a:off x="3669867" y="4219778"/>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840000" flipV="1">
            <a:off x="5042457" y="2853923"/>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940152" y="3284984"/>
            <a:ext cx="2952328" cy="369332"/>
          </a:xfrm>
          <a:prstGeom prst="rect">
            <a:avLst/>
          </a:prstGeom>
        </p:spPr>
        <p:txBody>
          <a:bodyPr wrap="square">
            <a:spAutoFit/>
          </a:bodyPr>
          <a:lstStyle/>
          <a:p>
            <a:pPr algn="ctr"/>
            <a:r>
              <a:rPr lang="en-CA" sz="800" dirty="0" smtClean="0">
                <a:solidFill>
                  <a:schemeClr val="bg1"/>
                </a:solidFill>
              </a:rPr>
              <a:t>Microsoft clip art © 2013 Microsoft Corporation. </a:t>
            </a:r>
          </a:p>
          <a:p>
            <a:pPr algn="ctr"/>
            <a:endParaRPr lang="en-CA" sz="1000" dirty="0">
              <a:solidFill>
                <a:schemeClr val="bg1"/>
              </a:solidFill>
            </a:endParaRPr>
          </a:p>
        </p:txBody>
      </p:sp>
      <p:sp>
        <p:nvSpPr>
          <p:cNvPr id="19" name="Title 1"/>
          <p:cNvSpPr txBox="1">
            <a:spLocks/>
          </p:cNvSpPr>
          <p:nvPr/>
        </p:nvSpPr>
        <p:spPr bwMode="auto">
          <a:xfrm>
            <a:off x="4427984" y="5225752"/>
            <a:ext cx="44805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2700"/>
              </a:lnSpc>
              <a:spcAft>
                <a:spcPts val="300"/>
              </a:spcAft>
            </a:pPr>
            <a:r>
              <a:rPr lang="en-CA" sz="2800" b="1" kern="0" dirty="0" err="1" smtClean="0">
                <a:solidFill>
                  <a:srgbClr val="FF0000"/>
                </a:solidFill>
                <a:latin typeface="DevLys 010" pitchFamily="2" charset="0"/>
              </a:rPr>
              <a:t>vkus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okys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Øks</a:t>
            </a:r>
            <a:r>
              <a:rPr lang="en-CA" sz="2800" b="1" kern="0" dirty="0" smtClean="0">
                <a:solidFill>
                  <a:srgbClr val="FF0000"/>
                </a:solidFill>
                <a:latin typeface="DevLys 010" pitchFamily="2" charset="0"/>
              </a:rPr>
              <a:t>/k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NqM+k,a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x;s</a:t>
            </a:r>
            <a:endParaRPr lang="en-CA" sz="2800" b="1" kern="0" dirty="0" smtClean="0">
              <a:solidFill>
                <a:srgbClr val="FF0000"/>
              </a:solidFill>
              <a:latin typeface="DevLys 010" pitchFamily="2" charset="0"/>
            </a:endParaRPr>
          </a:p>
        </p:txBody>
      </p:sp>
      <p:sp>
        <p:nvSpPr>
          <p:cNvPr id="18" name="Explosion 1 17"/>
          <p:cNvSpPr/>
          <p:nvPr/>
        </p:nvSpPr>
        <p:spPr>
          <a:xfrm flipV="1">
            <a:off x="6156176" y="-99392"/>
            <a:ext cx="1368152" cy="1008112"/>
          </a:xfrm>
          <a:prstGeom prst="irregularSeal1">
            <a:avLst/>
          </a:prstGeom>
          <a:solidFill>
            <a:srgbClr val="FFFFFF"/>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2" name="Smiley Face 21"/>
          <p:cNvSpPr/>
          <p:nvPr/>
        </p:nvSpPr>
        <p:spPr>
          <a:xfrm>
            <a:off x="7740352" y="332656"/>
            <a:ext cx="576064" cy="504056"/>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art 22"/>
          <p:cNvSpPr/>
          <p:nvPr/>
        </p:nvSpPr>
        <p:spPr>
          <a:xfrm>
            <a:off x="6803603" y="1124744"/>
            <a:ext cx="1224781" cy="1007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TextBox 13"/>
          <p:cNvSpPr txBox="1"/>
          <p:nvPr/>
        </p:nvSpPr>
        <p:spPr>
          <a:xfrm>
            <a:off x="6588224" y="764704"/>
            <a:ext cx="1728192" cy="1631216"/>
          </a:xfrm>
          <a:prstGeom prst="rect">
            <a:avLst/>
          </a:prstGeom>
          <a:noFill/>
        </p:spPr>
        <p:txBody>
          <a:bodyPr wrap="square" rtlCol="0">
            <a:spAutoFit/>
          </a:bodyPr>
          <a:lstStyle/>
          <a:p>
            <a:pPr algn="ctr"/>
            <a:r>
              <a:rPr lang="en-US" sz="2000" b="1" dirty="0" smtClean="0">
                <a:latin typeface="DevLys 010" pitchFamily="2" charset="0"/>
              </a:rPr>
              <a:t> </a:t>
            </a:r>
            <a:r>
              <a:rPr lang="en-US" sz="2000" b="1" dirty="0" err="1" smtClean="0">
                <a:latin typeface="DevLys 010" pitchFamily="2" charset="0"/>
              </a:rPr>
              <a:t>Ikjes’oj</a:t>
            </a:r>
            <a:r>
              <a:rPr lang="en-US" sz="2000" b="1" dirty="0" smtClean="0">
                <a:latin typeface="DevLys 010" pitchFamily="2" charset="0"/>
              </a:rPr>
              <a:t> </a:t>
            </a:r>
            <a:r>
              <a:rPr lang="en-US" sz="2000" b="1" dirty="0" err="1" smtClean="0">
                <a:latin typeface="DevLys 010" pitchFamily="2" charset="0"/>
              </a:rPr>
              <a:t>firk</a:t>
            </a:r>
            <a:r>
              <a:rPr lang="en-US" sz="2000" b="1" dirty="0" smtClean="0">
                <a:latin typeface="DevLys 010" pitchFamily="2" charset="0"/>
              </a:rPr>
              <a:t> ]</a:t>
            </a:r>
            <a:r>
              <a:rPr lang="en-US" sz="2000" b="1" dirty="0" err="1" smtClean="0">
                <a:latin typeface="DevLys 010" pitchFamily="2" charset="0"/>
              </a:rPr>
              <a:t>iq</a:t>
            </a:r>
            <a:r>
              <a:rPr lang="en-US" sz="2000" b="1" dirty="0" smtClean="0">
                <a:latin typeface="DevLys 010" pitchFamily="2" charset="0"/>
              </a:rPr>
              <a:t>= </a:t>
            </a:r>
            <a:r>
              <a:rPr lang="en-US" sz="2000" b="1" dirty="0" err="1" smtClean="0">
                <a:latin typeface="DevLys 010" pitchFamily="2" charset="0"/>
              </a:rPr>
              <a:t>vkSj</a:t>
            </a:r>
            <a:r>
              <a:rPr lang="en-US" sz="2000" b="1" dirty="0" smtClean="0">
                <a:latin typeface="DevLys 010" pitchFamily="2" charset="0"/>
              </a:rPr>
              <a:t> </a:t>
            </a:r>
            <a:r>
              <a:rPr lang="en-US" sz="2000" b="1" dirty="0" err="1" smtClean="0">
                <a:latin typeface="DevLys 010" pitchFamily="2" charset="0"/>
              </a:rPr>
              <a:t>ifo</a:t>
            </a:r>
            <a:r>
              <a:rPr lang="en-US" sz="2000" b="1" dirty="0" smtClean="0">
                <a:latin typeface="DevLys 010" pitchFamily="2" charset="0"/>
              </a:rPr>
              <a:t>= </a:t>
            </a:r>
            <a:r>
              <a:rPr lang="en-US" sz="2000" b="1" dirty="0" err="1" smtClean="0">
                <a:latin typeface="DevLys 010" pitchFamily="2" charset="0"/>
              </a:rPr>
              <a:t>vkRek</a:t>
            </a:r>
            <a:r>
              <a:rPr lang="en-US" sz="2000" b="1" dirty="0" smtClean="0">
                <a:latin typeface="DevLys 010" pitchFamily="2" charset="0"/>
              </a:rPr>
              <a:t> </a:t>
            </a:r>
            <a:r>
              <a:rPr lang="en-US" sz="2000" b="1" dirty="0" err="1" smtClean="0">
                <a:latin typeface="DevLys 010" pitchFamily="2" charset="0"/>
              </a:rPr>
              <a:t>ds</a:t>
            </a:r>
            <a:r>
              <a:rPr lang="en-US" sz="2000" b="1" dirty="0" smtClean="0">
                <a:latin typeface="DevLys 010" pitchFamily="2" charset="0"/>
              </a:rPr>
              <a:t> </a:t>
            </a:r>
            <a:r>
              <a:rPr lang="en-US" sz="2000" b="1" dirty="0" err="1" smtClean="0">
                <a:latin typeface="DevLys 010" pitchFamily="2" charset="0"/>
              </a:rPr>
              <a:t>lkFk</a:t>
            </a:r>
            <a:r>
              <a:rPr lang="en-US" sz="2000" b="1" dirty="0" smtClean="0">
                <a:latin typeface="DevLys 010" pitchFamily="2" charset="0"/>
              </a:rPr>
              <a:t> </a:t>
            </a:r>
            <a:r>
              <a:rPr lang="en-US" sz="2000" b="1" dirty="0" err="1" smtClean="0">
                <a:latin typeface="DevLys 010" pitchFamily="2" charset="0"/>
              </a:rPr>
              <a:t>vuUrrk</a:t>
            </a:r>
            <a:r>
              <a:rPr lang="en-US" sz="2000" b="1" dirty="0" smtClean="0">
                <a:latin typeface="DevLys 010" pitchFamily="2" charset="0"/>
              </a:rPr>
              <a:t> </a:t>
            </a:r>
            <a:r>
              <a:rPr lang="en-US" sz="2000" b="1" dirty="0" err="1" smtClean="0">
                <a:latin typeface="DevLys 010" pitchFamily="2" charset="0"/>
              </a:rPr>
              <a:t>lk</a:t>
            </a:r>
            <a:r>
              <a:rPr lang="en-US" sz="2000" b="1" dirty="0" smtClean="0">
                <a:latin typeface="DevLys 010" pitchFamily="2" charset="0"/>
              </a:rPr>
              <a:t>&gt;k </a:t>
            </a:r>
            <a:r>
              <a:rPr lang="en-US" sz="2000" b="1" dirty="0" err="1" smtClean="0">
                <a:latin typeface="DevLys 010" pitchFamily="2" charset="0"/>
              </a:rPr>
              <a:t>djuk</a:t>
            </a:r>
            <a:endParaRPr lang="en-CA" sz="2000" b="1" dirty="0"/>
          </a:p>
        </p:txBody>
      </p:sp>
      <p:sp>
        <p:nvSpPr>
          <p:cNvPr id="24" name="TextBox 10"/>
          <p:cNvSpPr txBox="1">
            <a:spLocks noChangeArrowheads="1"/>
          </p:cNvSpPr>
          <p:nvPr/>
        </p:nvSpPr>
        <p:spPr bwMode="auto">
          <a:xfrm>
            <a:off x="6371927" y="188640"/>
            <a:ext cx="1368425" cy="523220"/>
          </a:xfrm>
          <a:prstGeom prst="rect">
            <a:avLst/>
          </a:prstGeom>
          <a:noFill/>
          <a:ln w="9525">
            <a:noFill/>
            <a:miter lim="800000"/>
            <a:headEnd/>
            <a:tailEnd/>
          </a:ln>
        </p:spPr>
        <p:txBody>
          <a:bodyPr>
            <a:spAutoFit/>
          </a:bodyPr>
          <a:lstStyle/>
          <a:p>
            <a:r>
              <a:rPr lang="en-US" sz="2800" b="1" dirty="0" err="1" smtClean="0">
                <a:solidFill>
                  <a:schemeClr val="bg1"/>
                </a:solidFill>
                <a:latin typeface="DevLys 010" pitchFamily="2" charset="0"/>
              </a:rPr>
              <a:t>vCCkk</a:t>
            </a:r>
            <a:endParaRPr lang="en-CA" sz="2800" b="1" dirty="0">
              <a:solidFill>
                <a:schemeClr val="bg1"/>
              </a:solidFill>
              <a:latin typeface="Calibri" pitchFamily="34" charset="0"/>
            </a:endParaRPr>
          </a:p>
        </p:txBody>
      </p:sp>
      <p:pic>
        <p:nvPicPr>
          <p:cNvPr id="25" name="Picture 2" descr="j0237940[1]"/>
          <p:cNvPicPr>
            <a:picLocks noChangeAspect="1" noChangeArrowheads="1"/>
          </p:cNvPicPr>
          <p:nvPr/>
        </p:nvPicPr>
        <p:blipFill>
          <a:blip r:embed="rId4" cstate="print"/>
          <a:srcRect/>
          <a:stretch>
            <a:fillRect/>
          </a:stretch>
        </p:blipFill>
        <p:spPr bwMode="auto">
          <a:xfrm>
            <a:off x="8028384" y="925257"/>
            <a:ext cx="864096" cy="631535"/>
          </a:xfrm>
          <a:prstGeom prst="rect">
            <a:avLst/>
          </a:prstGeom>
          <a:noFill/>
          <a:ln w="9525">
            <a:noFill/>
            <a:miter lim="800000"/>
            <a:headEnd/>
            <a:tailEnd/>
          </a:ln>
        </p:spPr>
      </p:pic>
      <p:pic>
        <p:nvPicPr>
          <p:cNvPr id="26" name="Picture 25" descr="dove and sword large cropped.png"/>
          <p:cNvPicPr>
            <a:picLocks noChangeAspect="1"/>
          </p:cNvPicPr>
          <p:nvPr/>
        </p:nvPicPr>
        <p:blipFill>
          <a:blip r:embed="rId5" cstate="print"/>
          <a:stretch>
            <a:fillRect/>
          </a:stretch>
        </p:blipFill>
        <p:spPr>
          <a:xfrm>
            <a:off x="5902031" y="764704"/>
            <a:ext cx="974225" cy="1008112"/>
          </a:xfrm>
          <a:prstGeom prst="rect">
            <a:avLst/>
          </a:prstGeom>
        </p:spPr>
      </p:pic>
      <p:sp>
        <p:nvSpPr>
          <p:cNvPr id="28" name="TextBox 27"/>
          <p:cNvSpPr txBox="1"/>
          <p:nvPr/>
        </p:nvSpPr>
        <p:spPr>
          <a:xfrm>
            <a:off x="8460432" y="6381328"/>
            <a:ext cx="576064" cy="369332"/>
          </a:xfrm>
          <a:prstGeom prst="rect">
            <a:avLst/>
          </a:prstGeom>
          <a:noFill/>
        </p:spPr>
        <p:txBody>
          <a:bodyPr wrap="square" rtlCol="0">
            <a:spAutoFit/>
          </a:bodyPr>
          <a:lstStyle/>
          <a:p>
            <a:pPr algn="ctr"/>
            <a:r>
              <a:rPr lang="en-CA" dirty="0" smtClean="0">
                <a:solidFill>
                  <a:schemeClr val="bg1"/>
                </a:solidFill>
              </a:rPr>
              <a:t>91</a:t>
            </a:r>
            <a:endParaRPr lang="en-CA" dirty="0">
              <a:solidFill>
                <a:schemeClr val="bg1"/>
              </a:solidFill>
            </a:endParaRPr>
          </a:p>
        </p:txBody>
      </p:sp>
      <p:pic>
        <p:nvPicPr>
          <p:cNvPr id="29" name="Picture 28" descr="www.sherv.net big-tears.gif"/>
          <p:cNvPicPr>
            <a:picLocks noChangeAspect="1"/>
          </p:cNvPicPr>
          <p:nvPr/>
        </p:nvPicPr>
        <p:blipFill>
          <a:blip r:embed="rId6" cstate="print"/>
          <a:stretch>
            <a:fillRect/>
          </a:stretch>
        </p:blipFill>
        <p:spPr>
          <a:xfrm>
            <a:off x="1043608" y="4797152"/>
            <a:ext cx="1440160" cy="840094"/>
          </a:xfrm>
          <a:prstGeom prst="rect">
            <a:avLst/>
          </a:prstGeom>
        </p:spPr>
      </p:pic>
      <p:sp>
        <p:nvSpPr>
          <p:cNvPr id="30" name="TextBox 6"/>
          <p:cNvSpPr txBox="1">
            <a:spLocks noChangeArrowheads="1"/>
          </p:cNvSpPr>
          <p:nvPr/>
        </p:nvSpPr>
        <p:spPr bwMode="auto">
          <a:xfrm>
            <a:off x="2771800" y="6453336"/>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17411" name="Picture 2" descr="potter and pot MP900409431.JPG"/>
          <p:cNvPicPr>
            <a:picLocks noChangeAspect="1"/>
          </p:cNvPicPr>
          <p:nvPr/>
        </p:nvPicPr>
        <p:blipFill>
          <a:blip r:embed="rId2" cstate="print"/>
          <a:srcRect/>
          <a:stretch>
            <a:fillRect/>
          </a:stretch>
        </p:blipFill>
        <p:spPr bwMode="auto">
          <a:xfrm>
            <a:off x="250825" y="2960688"/>
            <a:ext cx="2736850" cy="3841750"/>
          </a:xfrm>
          <a:prstGeom prst="rect">
            <a:avLst/>
          </a:prstGeom>
          <a:noFill/>
          <a:ln w="9525">
            <a:noFill/>
            <a:miter lim="800000"/>
            <a:headEnd/>
            <a:tailEnd/>
          </a:ln>
        </p:spPr>
      </p:pic>
      <p:sp>
        <p:nvSpPr>
          <p:cNvPr id="5" name="Up Arrow 4"/>
          <p:cNvSpPr/>
          <p:nvPr/>
        </p:nvSpPr>
        <p:spPr>
          <a:xfrm rot="3543788">
            <a:off x="3906286" y="2902744"/>
            <a:ext cx="481013" cy="1374775"/>
          </a:xfrm>
          <a:prstGeom prst="up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414" name="TextBox 7"/>
          <p:cNvSpPr txBox="1">
            <a:spLocks noChangeArrowheads="1"/>
          </p:cNvSpPr>
          <p:nvPr/>
        </p:nvSpPr>
        <p:spPr bwMode="auto">
          <a:xfrm>
            <a:off x="323850" y="404813"/>
            <a:ext cx="4679950" cy="2154436"/>
          </a:xfrm>
          <a:prstGeom prst="rect">
            <a:avLst/>
          </a:prstGeom>
          <a:noFill/>
          <a:ln w="9525">
            <a:noFill/>
            <a:miter lim="800000"/>
            <a:headEnd/>
            <a:tailEnd/>
          </a:ln>
        </p:spPr>
        <p:txBody>
          <a:bodyPr>
            <a:spAutoFit/>
          </a:bodyPr>
          <a:lstStyle/>
          <a:p>
            <a:r>
              <a:rPr lang="en-US" sz="2800" b="1" dirty="0" smtClean="0">
                <a:solidFill>
                  <a:schemeClr val="bg1"/>
                </a:solidFill>
                <a:latin typeface="Calibri" pitchFamily="34" charset="0"/>
              </a:rPr>
              <a:t>“</a:t>
            </a:r>
            <a:r>
              <a:rPr lang="en-US" sz="2800" b="1" dirty="0" err="1" smtClean="0">
                <a:solidFill>
                  <a:schemeClr val="bg1"/>
                </a:solidFill>
                <a:latin typeface="DevLys 010" pitchFamily="2" charset="0"/>
              </a:rPr>
              <a:t>eq</a:t>
            </a:r>
            <a:r>
              <a:rPr lang="en-US" sz="2800" b="1" dirty="0" smtClean="0">
                <a:solidFill>
                  <a:schemeClr val="bg1"/>
                </a:solidFill>
                <a:latin typeface="DevLys 010" pitchFamily="2" charset="0"/>
              </a:rPr>
              <a:t>&gt;s </a:t>
            </a:r>
            <a:r>
              <a:rPr lang="en-US" sz="2800" b="1" dirty="0" err="1" smtClean="0">
                <a:solidFill>
                  <a:schemeClr val="bg1"/>
                </a:solidFill>
                <a:latin typeface="DevLys 010" pitchFamily="2" charset="0"/>
              </a:rPr>
              <a:t>bl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ckr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Hkjkslk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ftlus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vPNk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vkjEHk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fnu</a:t>
            </a:r>
            <a:r>
              <a:rPr lang="en-US" sz="2800" b="1" dirty="0" smtClean="0">
                <a:solidFill>
                  <a:schemeClr val="bg1"/>
                </a:solidFill>
                <a:latin typeface="DevLys 010" pitchFamily="2" charset="0"/>
              </a:rPr>
              <a:t> rd </a:t>
            </a:r>
            <a:r>
              <a:rPr lang="en-US" sz="2800" b="1" dirty="0" err="1" smtClean="0">
                <a:solidFill>
                  <a:schemeClr val="bg1"/>
                </a:solidFill>
                <a:latin typeface="DevLys 010" pitchFamily="2" charset="0"/>
              </a:rPr>
              <a:t>iwjk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djsxkA</a:t>
            </a:r>
            <a:r>
              <a:rPr lang="en-US" sz="2800" b="1" dirty="0" smtClean="0">
                <a:solidFill>
                  <a:schemeClr val="bg1"/>
                </a:solidFill>
                <a:latin typeface="Calibri" pitchFamily="34" charset="0"/>
              </a:rPr>
              <a:t>” </a:t>
            </a:r>
            <a:r>
              <a:rPr lang="en-US" sz="2800" b="1" dirty="0" err="1" smtClean="0">
                <a:solidFill>
                  <a:schemeClr val="bg1"/>
                </a:solidFill>
                <a:latin typeface="DevLys 010" pitchFamily="2" charset="0"/>
              </a:rPr>
              <a:t>fQfy</a:t>
            </a:r>
            <a:r>
              <a:rPr lang="en-US" sz="2800" b="1" dirty="0" smtClean="0">
                <a:solidFill>
                  <a:schemeClr val="bg1"/>
                </a:solidFill>
                <a:latin typeface="Calibri" pitchFamily="34" charset="0"/>
              </a:rPr>
              <a:t> 1:6 </a:t>
            </a:r>
            <a:endParaRPr lang="en-CA" sz="2800" dirty="0">
              <a:solidFill>
                <a:schemeClr val="bg1"/>
              </a:solidFill>
              <a:latin typeface="Calibri" pitchFamily="34" charset="0"/>
            </a:endParaRPr>
          </a:p>
          <a:p>
            <a:endParaRPr lang="en-CA" dirty="0"/>
          </a:p>
        </p:txBody>
      </p:sp>
      <p:sp>
        <p:nvSpPr>
          <p:cNvPr id="17416" name="Rectangle 9"/>
          <p:cNvSpPr>
            <a:spLocks noChangeArrowheads="1"/>
          </p:cNvSpPr>
          <p:nvPr/>
        </p:nvSpPr>
        <p:spPr bwMode="auto">
          <a:xfrm>
            <a:off x="251520" y="6392863"/>
            <a:ext cx="2736304" cy="492125"/>
          </a:xfrm>
          <a:prstGeom prst="rect">
            <a:avLst/>
          </a:prstGeom>
          <a:noFill/>
          <a:ln w="9525">
            <a:noFill/>
            <a:miter lim="800000"/>
            <a:headEnd/>
            <a:tailEnd/>
          </a:ln>
        </p:spPr>
        <p:txBody>
          <a:bodyPr wrap="square">
            <a:spAutoFit/>
          </a:bodyPr>
          <a:lstStyle/>
          <a:p>
            <a:pPr algn="ctr"/>
            <a:r>
              <a:rPr lang="en-CA" sz="800" dirty="0"/>
              <a:t>Microsoft clip art © 2013 </a:t>
            </a:r>
          </a:p>
          <a:p>
            <a:pPr algn="ctr"/>
            <a:r>
              <a:rPr lang="en-CA" sz="800" dirty="0"/>
              <a:t>Microsoft Corporation. </a:t>
            </a:r>
          </a:p>
          <a:p>
            <a:pPr algn="ctr"/>
            <a:endParaRPr lang="en-CA" sz="1000" dirty="0"/>
          </a:p>
        </p:txBody>
      </p:sp>
      <p:pic>
        <p:nvPicPr>
          <p:cNvPr id="10" name="Picture 9" descr="joy of Lord pixgood.com 2.jpg"/>
          <p:cNvPicPr>
            <a:picLocks noChangeAspect="1"/>
          </p:cNvPicPr>
          <p:nvPr/>
        </p:nvPicPr>
        <p:blipFill>
          <a:blip r:embed="rId3" cstate="print"/>
          <a:srcRect l="33098" b="10052"/>
          <a:stretch>
            <a:fillRect/>
          </a:stretch>
        </p:blipFill>
        <p:spPr>
          <a:xfrm>
            <a:off x="5211196" y="116632"/>
            <a:ext cx="3825300" cy="4219100"/>
          </a:xfrm>
          <a:prstGeom prst="rect">
            <a:avLst/>
          </a:prstGeom>
        </p:spPr>
      </p:pic>
      <p:sp>
        <p:nvSpPr>
          <p:cNvPr id="11" name="TextBox 10"/>
          <p:cNvSpPr txBox="1"/>
          <p:nvPr/>
        </p:nvSpPr>
        <p:spPr>
          <a:xfrm>
            <a:off x="5148064" y="4293096"/>
            <a:ext cx="3960440" cy="400110"/>
          </a:xfrm>
          <a:prstGeom prst="rect">
            <a:avLst/>
          </a:prstGeom>
          <a:noFill/>
        </p:spPr>
        <p:txBody>
          <a:bodyPr wrap="square" rtlCol="0">
            <a:spAutoFit/>
          </a:bodyPr>
          <a:lstStyle/>
          <a:p>
            <a:pPr algn="ctr"/>
            <a:r>
              <a:rPr lang="en-CA" sz="1000" dirty="0" smtClean="0">
                <a:solidFill>
                  <a:schemeClr val="tx1">
                    <a:lumMod val="75000"/>
                  </a:schemeClr>
                </a:solidFill>
              </a:rPr>
              <a:t>various copies on internet, original source unknown, </a:t>
            </a:r>
          </a:p>
          <a:p>
            <a:pPr algn="ctr"/>
            <a:r>
              <a:rPr lang="en-CA" sz="1000" dirty="0" smtClean="0">
                <a:solidFill>
                  <a:schemeClr val="tx1">
                    <a:lumMod val="75000"/>
                  </a:schemeClr>
                </a:solidFill>
              </a:rPr>
              <a:t>but this is adapted from pixgood.com</a:t>
            </a:r>
            <a:endParaRPr lang="en-CA" sz="1000" dirty="0">
              <a:solidFill>
                <a:schemeClr val="tx1">
                  <a:lumMod val="75000"/>
                </a:schemeClr>
              </a:solidFill>
            </a:endParaRPr>
          </a:p>
        </p:txBody>
      </p:sp>
      <p:sp>
        <p:nvSpPr>
          <p:cNvPr id="12" name="TextBox 11"/>
          <p:cNvSpPr txBox="1"/>
          <p:nvPr/>
        </p:nvSpPr>
        <p:spPr>
          <a:xfrm>
            <a:off x="5580112" y="3212976"/>
            <a:ext cx="3096344"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vuUr</a:t>
            </a:r>
            <a:r>
              <a:rPr lang="en-CA" sz="2400" b="1" kern="0" dirty="0" smtClean="0">
                <a:solidFill>
                  <a:schemeClr val="bg1"/>
                </a:solidFill>
                <a:latin typeface="DevLys 010" pitchFamily="2" charset="0"/>
              </a:rPr>
              <a:t> fl)</a:t>
            </a:r>
            <a:r>
              <a:rPr lang="en-CA" sz="2400" b="1" kern="0" dirty="0" err="1" smtClean="0">
                <a:solidFill>
                  <a:schemeClr val="bg1"/>
                </a:solidFill>
                <a:latin typeface="DevLys 010" pitchFamily="2" charset="0"/>
              </a:rPr>
              <a:t>rk</a:t>
            </a:r>
            <a:endParaRPr lang="en-CA" sz="2400" b="1" dirty="0">
              <a:solidFill>
                <a:schemeClr val="bg1"/>
              </a:solidFill>
              <a:latin typeface="Calibri" pitchFamily="34" charset="0"/>
            </a:endParaRPr>
          </a:p>
        </p:txBody>
      </p:sp>
      <p:sp>
        <p:nvSpPr>
          <p:cNvPr id="14" name="Title 1"/>
          <p:cNvSpPr txBox="1">
            <a:spLocks/>
          </p:cNvSpPr>
          <p:nvPr/>
        </p:nvSpPr>
        <p:spPr bwMode="auto">
          <a:xfrm>
            <a:off x="3483808" y="4869160"/>
            <a:ext cx="512064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rgbClr val="FF0000"/>
                </a:solidFill>
                <a:latin typeface="DevLys 010" pitchFamily="2" charset="0"/>
              </a:rPr>
              <a:t>Tkks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Hkyk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dke</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ijes’oj</a:t>
            </a:r>
            <a:r>
              <a:rPr lang="en-CA" sz="2800" b="1" kern="0" dirty="0" smtClean="0">
                <a:solidFill>
                  <a:srgbClr val="FF0000"/>
                </a:solidFill>
                <a:latin typeface="DevLys 010" pitchFamily="2" charset="0"/>
              </a:rPr>
              <a:t> us </a:t>
            </a:r>
            <a:r>
              <a:rPr lang="en-CA" sz="2800" b="1" kern="0" dirty="0" err="1" smtClean="0">
                <a:solidFill>
                  <a:srgbClr val="FF0000"/>
                </a:solidFill>
                <a:latin typeface="DevLys 010" pitchFamily="2" charset="0"/>
              </a:rPr>
              <a:t>vki</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izkjEHk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og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mls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iw.kZ</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Hkh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djsxkA</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3" name="Picture 12" descr="www.sherv.net big-tears.gif"/>
          <p:cNvPicPr>
            <a:picLocks noChangeAspect="1"/>
          </p:cNvPicPr>
          <p:nvPr/>
        </p:nvPicPr>
        <p:blipFill>
          <a:blip r:embed="rId4" cstate="print"/>
          <a:stretch>
            <a:fillRect/>
          </a:stretch>
        </p:blipFill>
        <p:spPr>
          <a:xfrm>
            <a:off x="7380312" y="5901274"/>
            <a:ext cx="1440160" cy="840094"/>
          </a:xfrm>
          <a:prstGeom prst="rect">
            <a:avLst/>
          </a:prstGeom>
        </p:spPr>
      </p:pic>
      <p:sp>
        <p:nvSpPr>
          <p:cNvPr id="15" name="TextBox 14"/>
          <p:cNvSpPr txBox="1"/>
          <p:nvPr/>
        </p:nvSpPr>
        <p:spPr>
          <a:xfrm>
            <a:off x="8532440" y="6381328"/>
            <a:ext cx="576064" cy="369332"/>
          </a:xfrm>
          <a:prstGeom prst="rect">
            <a:avLst/>
          </a:prstGeom>
          <a:noFill/>
        </p:spPr>
        <p:txBody>
          <a:bodyPr wrap="square" rtlCol="0">
            <a:spAutoFit/>
          </a:bodyPr>
          <a:lstStyle/>
          <a:p>
            <a:pPr algn="ctr"/>
            <a:r>
              <a:rPr lang="en-CA" dirty="0" smtClean="0">
                <a:solidFill>
                  <a:schemeClr val="bg1"/>
                </a:solidFill>
              </a:rPr>
              <a:t>92</a:t>
            </a:r>
            <a:endParaRPr lang="en-CA" dirty="0">
              <a:solidFill>
                <a:schemeClr val="bg1"/>
              </a:solidFill>
            </a:endParaRPr>
          </a:p>
        </p:txBody>
      </p:sp>
      <p:sp>
        <p:nvSpPr>
          <p:cNvPr id="17" name="TextBox 6"/>
          <p:cNvSpPr txBox="1">
            <a:spLocks noChangeArrowheads="1"/>
          </p:cNvSpPr>
          <p:nvPr/>
        </p:nvSpPr>
        <p:spPr bwMode="auto">
          <a:xfrm>
            <a:off x="4932759" y="6495147"/>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sp>
        <p:nvSpPr>
          <p:cNvPr id="16" name="Smiley Face 15"/>
          <p:cNvSpPr/>
          <p:nvPr/>
        </p:nvSpPr>
        <p:spPr>
          <a:xfrm>
            <a:off x="6300192" y="1556792"/>
            <a:ext cx="548640" cy="548640"/>
          </a:xfrm>
          <a:prstGeom prst="smileyFace">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652120" y="1656224"/>
            <a:ext cx="548640" cy="548640"/>
          </a:xfrm>
          <a:prstGeom prst="smileyFace">
            <a:avLst/>
          </a:prstGeom>
          <a:solidFill>
            <a:srgbClr val="8000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7119704" y="1628800"/>
            <a:ext cx="548640" cy="548640"/>
          </a:xfrm>
          <a:prstGeom prst="smileyFace">
            <a:avLst/>
          </a:prstGeom>
          <a:solidFill>
            <a:srgbClr val="00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7911792" y="1709192"/>
            <a:ext cx="548640" cy="54864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5796136" y="692696"/>
            <a:ext cx="548640" cy="548640"/>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6372200" y="476672"/>
            <a:ext cx="548640" cy="548640"/>
          </a:xfrm>
          <a:prstGeom prst="smileyFac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975688" y="288072"/>
            <a:ext cx="548640" cy="54864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7740352" y="216064"/>
            <a:ext cx="548640" cy="548640"/>
          </a:xfrm>
          <a:prstGeom prst="smileyFace">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8199824" y="836712"/>
            <a:ext cx="548640" cy="548640"/>
          </a:xfrm>
          <a:prstGeom prst="smileyFac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3" cstate="print"/>
          <a:srcRect l="7706" t="5949" r="7691" b="21210"/>
          <a:stretch>
            <a:fillRect/>
          </a:stretch>
        </p:blipFill>
        <p:spPr bwMode="auto">
          <a:xfrm>
            <a:off x="467544" y="0"/>
            <a:ext cx="2966596" cy="3356992"/>
          </a:xfrm>
          <a:prstGeom prst="rect">
            <a:avLst/>
          </a:prstGeom>
          <a:noFill/>
          <a:ln w="9525">
            <a:noFill/>
            <a:miter lim="800000"/>
            <a:headEnd/>
            <a:tailEnd/>
          </a:ln>
        </p:spPr>
      </p:pic>
      <p:sp>
        <p:nvSpPr>
          <p:cNvPr id="23557" name="Title 1"/>
          <p:cNvSpPr>
            <a:spLocks noGrp="1"/>
          </p:cNvSpPr>
          <p:nvPr>
            <p:ph type="title"/>
          </p:nvPr>
        </p:nvSpPr>
        <p:spPr>
          <a:xfrm>
            <a:off x="251520" y="4293096"/>
            <a:ext cx="8676456" cy="2015703"/>
          </a:xfrm>
          <a:solidFill>
            <a:srgbClr val="FFC000"/>
          </a:solidFill>
        </p:spPr>
        <p:txBody>
          <a:bodyPr>
            <a:normAutofit/>
          </a:bodyPr>
          <a:lstStyle/>
          <a:p>
            <a:r>
              <a:rPr lang="en-CA" sz="2800" b="1" dirty="0" smtClean="0">
                <a:solidFill>
                  <a:schemeClr val="bg1"/>
                </a:solidFill>
                <a:latin typeface="Calibri" pitchFamily="34" charset="0"/>
                <a:cs typeface="Calibri" pitchFamily="34" charset="0"/>
              </a:rPr>
              <a:t> </a:t>
            </a:r>
            <a:r>
              <a:rPr lang="en-US" sz="2800" dirty="0" err="1" smtClean="0">
                <a:solidFill>
                  <a:schemeClr val="bg1"/>
                </a:solidFill>
                <a:latin typeface="DevLys 010" pitchFamily="2" charset="0"/>
              </a:rPr>
              <a:t>ijUrq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lpeqp</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elhg</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eqnksZa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esa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th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mBk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tks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lks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x;s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gSa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muesa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og</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ifgyk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Qy</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gqvkA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D;ksafd</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tc</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euq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kjk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e`R;q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rks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euq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kjk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iqu:RFkku</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Hkh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vk;k</a:t>
            </a:r>
            <a:r>
              <a:rPr lang="en-US" sz="2800" dirty="0" smtClean="0">
                <a:solidFill>
                  <a:schemeClr val="bg1"/>
                </a:solidFill>
                <a:latin typeface="DevLys 010" pitchFamily="2" charset="0"/>
              </a:rPr>
              <a:t>--------</a:t>
            </a:r>
            <a:r>
              <a:rPr lang="en-US" sz="2800" dirty="0" err="1" smtClean="0">
                <a:solidFill>
                  <a:schemeClr val="bg1"/>
                </a:solidFill>
                <a:latin typeface="DevLys 010" pitchFamily="2" charset="0"/>
              </a:rPr>
              <a:t>ijUrq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gj</a:t>
            </a:r>
            <a:r>
              <a:rPr lang="en-US" sz="2800" dirty="0" smtClean="0">
                <a:solidFill>
                  <a:schemeClr val="bg1"/>
                </a:solidFill>
                <a:latin typeface="DevLys 010" pitchFamily="2" charset="0"/>
              </a:rPr>
              <a:t> ,d </a:t>
            </a:r>
            <a:r>
              <a:rPr lang="en-US" sz="2800" dirty="0" err="1" smtClean="0">
                <a:solidFill>
                  <a:schemeClr val="bg1"/>
                </a:solidFill>
                <a:latin typeface="DevLys 010" pitchFamily="2" charset="0"/>
              </a:rPr>
              <a:t>viuh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viuh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ckjh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igyk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Qy</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elhg</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fQj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elhg</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ds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vkus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mlds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yksxA</a:t>
            </a:r>
            <a:r>
              <a:rPr lang="en-CA" sz="2800" b="1" dirty="0" smtClean="0">
                <a:solidFill>
                  <a:schemeClr val="bg1"/>
                </a:solidFill>
                <a:latin typeface="Calibri" pitchFamily="34" charset="0"/>
                <a:cs typeface="Calibri" pitchFamily="34" charset="0"/>
              </a:rPr>
              <a:t>” 1 </a:t>
            </a:r>
            <a:r>
              <a:rPr lang="en-US" sz="2800" dirty="0" err="1" smtClean="0">
                <a:solidFill>
                  <a:schemeClr val="bg1"/>
                </a:solidFill>
                <a:latin typeface="DevLys 010" pitchFamily="2" charset="0"/>
              </a:rPr>
              <a:t>dqfj</a:t>
            </a:r>
            <a:r>
              <a:rPr lang="en-US" sz="2800" dirty="0" smtClean="0">
                <a:solidFill>
                  <a:schemeClr val="bg1"/>
                </a:solidFill>
                <a:latin typeface="DevLys 010" pitchFamily="2" charset="0"/>
              </a:rPr>
              <a:t> </a:t>
            </a:r>
            <a:r>
              <a:rPr lang="en-CA" sz="2800" b="1" dirty="0" smtClean="0">
                <a:solidFill>
                  <a:schemeClr val="bg1"/>
                </a:solidFill>
                <a:latin typeface="Calibri" pitchFamily="34" charset="0"/>
                <a:cs typeface="Calibri" pitchFamily="34" charset="0"/>
              </a:rPr>
              <a:t>15:20,21,23</a:t>
            </a:r>
            <a:endParaRPr lang="en-CA" b="1" dirty="0" smtClean="0">
              <a:solidFill>
                <a:schemeClr val="bg1"/>
              </a:solidFill>
              <a:latin typeface="Calibri" pitchFamily="34" charset="0"/>
              <a:cs typeface="Calibri" pitchFamily="34" charset="0"/>
            </a:endParaRPr>
          </a:p>
        </p:txBody>
      </p:sp>
      <p:sp>
        <p:nvSpPr>
          <p:cNvPr id="9" name="TextBox 8"/>
          <p:cNvSpPr txBox="1">
            <a:spLocks noChangeArrowheads="1"/>
          </p:cNvSpPr>
          <p:nvPr/>
        </p:nvSpPr>
        <p:spPr bwMode="auto">
          <a:xfrm>
            <a:off x="179512" y="2708275"/>
            <a:ext cx="2376363" cy="400050"/>
          </a:xfrm>
          <a:prstGeom prst="rect">
            <a:avLst/>
          </a:prstGeom>
          <a:noFill/>
          <a:ln w="9525">
            <a:noFill/>
            <a:miter lim="800000"/>
            <a:headEnd/>
            <a:tailEnd/>
          </a:ln>
        </p:spPr>
        <p:txBody>
          <a:bodyPr wrap="square">
            <a:spAutoFit/>
          </a:bodyPr>
          <a:lstStyle/>
          <a:p>
            <a:pPr algn="ctr">
              <a:defRPr/>
            </a:pPr>
            <a:r>
              <a:rPr lang="en-CA" sz="1000" dirty="0">
                <a:solidFill>
                  <a:schemeClr val="tx1">
                    <a:lumMod val="75000"/>
                  </a:schemeClr>
                </a:solidFill>
              </a:rPr>
              <a:t>various copies on internet, </a:t>
            </a:r>
          </a:p>
          <a:p>
            <a:pPr algn="ctr">
              <a:defRPr/>
            </a:pPr>
            <a:r>
              <a:rPr lang="en-CA" sz="1000" dirty="0">
                <a:solidFill>
                  <a:schemeClr val="tx1">
                    <a:lumMod val="75000"/>
                  </a:schemeClr>
                </a:solidFill>
              </a:rPr>
              <a:t>original source unknown</a:t>
            </a:r>
          </a:p>
        </p:txBody>
      </p:sp>
      <p:sp>
        <p:nvSpPr>
          <p:cNvPr id="23560" name="TextBox 12"/>
          <p:cNvSpPr txBox="1">
            <a:spLocks noChangeArrowheads="1"/>
          </p:cNvSpPr>
          <p:nvPr/>
        </p:nvSpPr>
        <p:spPr bwMode="auto">
          <a:xfrm>
            <a:off x="2267744" y="3429000"/>
            <a:ext cx="4754880" cy="523220"/>
          </a:xfrm>
          <a:prstGeom prst="rect">
            <a:avLst/>
          </a:prstGeom>
          <a:solidFill>
            <a:schemeClr val="tx1"/>
          </a:solidFill>
          <a:ln w="9525">
            <a:noFill/>
            <a:miter lim="800000"/>
            <a:headEnd/>
            <a:tailEnd/>
          </a:ln>
        </p:spPr>
        <p:txBody>
          <a:bodyPr wrap="square">
            <a:spAutoFit/>
          </a:bodyPr>
          <a:lstStyle/>
          <a:p>
            <a:pPr algn="ctr"/>
            <a:r>
              <a:rPr lang="en-CA" sz="2800" b="1" kern="0" dirty="0" smtClean="0">
                <a:solidFill>
                  <a:srgbClr val="FF0000"/>
                </a:solidFill>
                <a:latin typeface="DevLys 010" pitchFamily="2" charset="0"/>
              </a:rPr>
              <a:t>;</a:t>
            </a:r>
            <a:r>
              <a:rPr lang="en-CA" sz="2800" b="1" kern="0" dirty="0" err="1" smtClean="0">
                <a:solidFill>
                  <a:srgbClr val="FF0000"/>
                </a:solidFill>
                <a:latin typeface="DevLys 010" pitchFamily="2" charset="0"/>
              </a:rPr>
              <a:t>h’kq</a:t>
            </a:r>
            <a:r>
              <a:rPr lang="en-CA" sz="2800" b="1" kern="0" dirty="0" smtClean="0">
                <a:solidFill>
                  <a:srgbClr val="FF0000"/>
                </a:solidFill>
                <a:latin typeface="DevLys 010" pitchFamily="2" charset="0"/>
              </a:rPr>
              <a:t> us </a:t>
            </a:r>
            <a:r>
              <a:rPr lang="en-CA" sz="2800" b="1" kern="0" dirty="0" err="1" smtClean="0">
                <a:solidFill>
                  <a:srgbClr val="FF0000"/>
                </a:solidFill>
                <a:latin typeface="DevLys 010" pitchFamily="2" charset="0"/>
              </a:rPr>
              <a:t>leku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iqu:fRFkr</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nsg</a:t>
            </a:r>
            <a:r>
              <a:rPr lang="en-CA" sz="2800" b="1" kern="0" dirty="0" smtClean="0">
                <a:solidFill>
                  <a:srgbClr val="FF0000"/>
                </a:solidFill>
                <a:latin typeface="DevLys 010" pitchFamily="2" charset="0"/>
              </a:rPr>
              <a:t> </a:t>
            </a:r>
            <a:endParaRPr lang="en-CA" sz="2800" b="1" dirty="0">
              <a:solidFill>
                <a:srgbClr val="FF0000"/>
              </a:solidFill>
              <a:latin typeface="Calibri" pitchFamily="34" charset="0"/>
            </a:endParaRPr>
          </a:p>
        </p:txBody>
      </p:sp>
      <p:pic>
        <p:nvPicPr>
          <p:cNvPr id="13" name="Picture 12" descr="www.clipartkid.com-children-jumping-for-joy-clip-art-clipart-best-M7c3U5-clipart.jpeg"/>
          <p:cNvPicPr>
            <a:picLocks noChangeAspect="1"/>
          </p:cNvPicPr>
          <p:nvPr/>
        </p:nvPicPr>
        <p:blipFill>
          <a:blip r:embed="rId4" cstate="print"/>
          <a:srcRect l="8324" t="4932" r="4273" b="6833"/>
          <a:stretch>
            <a:fillRect/>
          </a:stretch>
        </p:blipFill>
        <p:spPr>
          <a:xfrm>
            <a:off x="3419872" y="44624"/>
            <a:ext cx="2898322" cy="3312368"/>
          </a:xfrm>
          <a:prstGeom prst="rect">
            <a:avLst/>
          </a:prstGeom>
        </p:spPr>
      </p:pic>
      <p:pic>
        <p:nvPicPr>
          <p:cNvPr id="14" name="Picture 13" descr="www.clipartkid.com-boy-leaping-for-joy-free-art-images-for-christians-IfOUVJ-clipart.jpg"/>
          <p:cNvPicPr>
            <a:picLocks noChangeAspect="1"/>
          </p:cNvPicPr>
          <p:nvPr/>
        </p:nvPicPr>
        <p:blipFill>
          <a:blip r:embed="rId5" cstate="print"/>
          <a:srcRect l="13086" r="5890"/>
          <a:stretch>
            <a:fillRect/>
          </a:stretch>
        </p:blipFill>
        <p:spPr>
          <a:xfrm>
            <a:off x="6300192" y="44624"/>
            <a:ext cx="2370691" cy="3312368"/>
          </a:xfrm>
          <a:prstGeom prst="rect">
            <a:avLst/>
          </a:prstGeom>
        </p:spPr>
      </p:pic>
      <p:sp>
        <p:nvSpPr>
          <p:cNvPr id="10" name="TextBox 9"/>
          <p:cNvSpPr txBox="1"/>
          <p:nvPr/>
        </p:nvSpPr>
        <p:spPr>
          <a:xfrm>
            <a:off x="4355976" y="3068960"/>
            <a:ext cx="3744416" cy="246221"/>
          </a:xfrm>
          <a:prstGeom prst="rect">
            <a:avLst/>
          </a:prstGeom>
          <a:noFill/>
        </p:spPr>
        <p:txBody>
          <a:bodyPr wrap="square" rtlCol="0">
            <a:spAutoFit/>
          </a:bodyPr>
          <a:lstStyle/>
          <a:p>
            <a:pPr algn="ctr"/>
            <a:r>
              <a:rPr lang="en-CA" sz="1000" dirty="0" smtClean="0">
                <a:solidFill>
                  <a:schemeClr val="tx1">
                    <a:lumMod val="75000"/>
                  </a:schemeClr>
                </a:solidFill>
              </a:rPr>
              <a:t>clipartkid.com  - boy leaping for joy, children jumping for joy</a:t>
            </a:r>
            <a:endParaRPr lang="en-CA" sz="1000" dirty="0">
              <a:solidFill>
                <a:schemeClr val="tx1">
                  <a:lumMod val="75000"/>
                </a:schemeClr>
              </a:solidFill>
            </a:endParaRPr>
          </a:p>
        </p:txBody>
      </p:sp>
      <p:pic>
        <p:nvPicPr>
          <p:cNvPr id="12" name="Picture 11" descr="www.sherv.net big-tears.gif"/>
          <p:cNvPicPr>
            <a:picLocks noChangeAspect="1"/>
          </p:cNvPicPr>
          <p:nvPr/>
        </p:nvPicPr>
        <p:blipFill>
          <a:blip r:embed="rId6" cstate="print"/>
          <a:stretch>
            <a:fillRect/>
          </a:stretch>
        </p:blipFill>
        <p:spPr>
          <a:xfrm>
            <a:off x="-36512" y="5901274"/>
            <a:ext cx="1440160" cy="840094"/>
          </a:xfrm>
          <a:prstGeom prst="rect">
            <a:avLst/>
          </a:prstGeom>
        </p:spPr>
      </p:pic>
      <p:sp>
        <p:nvSpPr>
          <p:cNvPr id="16" name="TextBox 15"/>
          <p:cNvSpPr txBox="1"/>
          <p:nvPr/>
        </p:nvSpPr>
        <p:spPr>
          <a:xfrm>
            <a:off x="8532440" y="6381328"/>
            <a:ext cx="576064" cy="369332"/>
          </a:xfrm>
          <a:prstGeom prst="rect">
            <a:avLst/>
          </a:prstGeom>
          <a:noFill/>
        </p:spPr>
        <p:txBody>
          <a:bodyPr wrap="square" rtlCol="0">
            <a:spAutoFit/>
          </a:bodyPr>
          <a:lstStyle/>
          <a:p>
            <a:pPr algn="ctr"/>
            <a:r>
              <a:rPr lang="en-CA" dirty="0" smtClean="0">
                <a:solidFill>
                  <a:schemeClr val="bg1"/>
                </a:solidFill>
              </a:rPr>
              <a:t>93</a:t>
            </a:r>
            <a:endParaRPr lang="en-CA" dirty="0">
              <a:solidFill>
                <a:schemeClr val="bg1"/>
              </a:solidFill>
            </a:endParaRPr>
          </a:p>
        </p:txBody>
      </p:sp>
      <p:sp>
        <p:nvSpPr>
          <p:cNvPr id="17" name="TextBox 6"/>
          <p:cNvSpPr txBox="1">
            <a:spLocks noChangeArrowheads="1"/>
          </p:cNvSpPr>
          <p:nvPr/>
        </p:nvSpPr>
        <p:spPr bwMode="auto">
          <a:xfrm>
            <a:off x="467544"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Title 1"/>
          <p:cNvSpPr txBox="1">
            <a:spLocks/>
          </p:cNvSpPr>
          <p:nvPr/>
        </p:nvSpPr>
        <p:spPr bwMode="auto">
          <a:xfrm>
            <a:off x="5076825" y="3429000"/>
            <a:ext cx="3959225" cy="1143000"/>
          </a:xfrm>
          <a:prstGeom prst="rect">
            <a:avLst/>
          </a:prstGeom>
          <a:noFill/>
          <a:ln w="9525">
            <a:noFill/>
            <a:miter lim="800000"/>
            <a:headEnd/>
            <a:tailEnd/>
          </a:ln>
        </p:spPr>
        <p:txBody>
          <a:bodyPr anchor="ctr"/>
          <a:lstStyle/>
          <a:p>
            <a:pPr algn="ctr">
              <a:lnSpc>
                <a:spcPts val="3000"/>
              </a:lnSpc>
              <a:defRPr/>
            </a:pPr>
            <a:r>
              <a:rPr lang="en-US" sz="2800" b="1" kern="0" dirty="0" smtClean="0">
                <a:solidFill>
                  <a:schemeClr val="bg1"/>
                </a:solidFill>
                <a:latin typeface="Calibri" pitchFamily="34" charset="0"/>
                <a:ea typeface="+mj-ea"/>
                <a:cs typeface="+mj-cs"/>
              </a:rPr>
              <a: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vkvks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vkufUnr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exu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Lrqfr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djsa</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D;ksafd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esEus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fookg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igq¡pk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nqYgu</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vius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rS;kj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esEus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fookg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Hkkst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cqyk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a:t>
            </a:r>
            <a:r>
              <a:rPr lang="en-US" sz="2800" b="1" kern="0" dirty="0" smtClean="0">
                <a:solidFill>
                  <a:schemeClr val="bg1"/>
                </a:solidFill>
                <a:latin typeface="Calibri" pitchFamily="34" charset="0"/>
                <a:ea typeface="+mj-ea"/>
                <a:cs typeface="+mj-cs"/>
              </a:rPr>
              <a:t>”  </a:t>
            </a:r>
            <a:endParaRPr lang="en-US" sz="2800" b="1" kern="0" dirty="0">
              <a:solidFill>
                <a:schemeClr val="bg1"/>
              </a:solidFill>
              <a:latin typeface="Calibri" pitchFamily="34" charset="0"/>
              <a:ea typeface="+mj-ea"/>
              <a:cs typeface="+mj-cs"/>
            </a:endParaRPr>
          </a:p>
          <a:p>
            <a:pPr algn="ctr" eaLnBrk="0" hangingPunct="0">
              <a:lnSpc>
                <a:spcPts val="3000"/>
              </a:lnSpc>
              <a:defRPr/>
            </a:pPr>
            <a:r>
              <a:rPr lang="en-US" sz="2800" b="1" dirty="0" err="1" smtClean="0">
                <a:solidFill>
                  <a:schemeClr val="bg1"/>
                </a:solidFill>
                <a:latin typeface="DevLys 010" pitchFamily="2" charset="0"/>
              </a:rPr>
              <a:t>Ikzdk</a:t>
            </a:r>
            <a:r>
              <a:rPr lang="en-US" sz="2800" b="1" dirty="0" smtClean="0">
                <a:solidFill>
                  <a:schemeClr val="bg1"/>
                </a:solidFill>
                <a:latin typeface="DevLys 010" pitchFamily="2" charset="0"/>
              </a:rPr>
              <a:t> </a:t>
            </a:r>
            <a:r>
              <a:rPr lang="en-US" sz="2800" b="1" kern="0" dirty="0" smtClean="0">
                <a:solidFill>
                  <a:schemeClr val="bg1"/>
                </a:solidFill>
                <a:latin typeface="Calibri" pitchFamily="34" charset="0"/>
                <a:ea typeface="+mj-ea"/>
                <a:cs typeface="+mj-cs"/>
              </a:rPr>
              <a:t>19:7</a:t>
            </a:r>
            <a:r>
              <a:rPr lang="en-US" sz="2800" b="1" kern="0" dirty="0">
                <a:solidFill>
                  <a:schemeClr val="bg1"/>
                </a:solidFill>
                <a:latin typeface="Calibri" pitchFamily="34" charset="0"/>
                <a:ea typeface="+mj-ea"/>
                <a:cs typeface="+mj-cs"/>
              </a:rPr>
              <a:t>, </a:t>
            </a:r>
            <a:r>
              <a:rPr lang="en-US" sz="2800" b="1" kern="0" dirty="0" smtClean="0">
                <a:solidFill>
                  <a:schemeClr val="bg1"/>
                </a:solidFill>
                <a:latin typeface="Calibri" pitchFamily="34" charset="0"/>
                <a:ea typeface="+mj-ea"/>
                <a:cs typeface="+mj-cs"/>
              </a:rPr>
              <a:t>9</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r>
              <a:rPr lang="en-US" sz="2800" kern="0" dirty="0">
                <a:solidFill>
                  <a:schemeClr val="bg1"/>
                </a:solidFill>
                <a:latin typeface="Calibri" pitchFamily="34" charset="0"/>
                <a:ea typeface="+mj-ea"/>
                <a:cs typeface="+mj-cs"/>
              </a:rPr>
              <a:t> </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endParaRPr lang="en-CA" sz="2800" kern="0" dirty="0">
              <a:solidFill>
                <a:schemeClr val="bg1"/>
              </a:solidFill>
              <a:latin typeface="Calibri" pitchFamily="34" charset="0"/>
              <a:ea typeface="+mj-ea"/>
              <a:cs typeface="+mj-cs"/>
            </a:endParaRPr>
          </a:p>
        </p:txBody>
      </p:sp>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452320" y="5901274"/>
            <a:ext cx="1440160" cy="840094"/>
          </a:xfrm>
          <a:prstGeom prst="rect">
            <a:avLst/>
          </a:prstGeom>
        </p:spPr>
      </p:pic>
      <p:sp>
        <p:nvSpPr>
          <p:cNvPr id="9" name="TextBox 8"/>
          <p:cNvSpPr txBox="1"/>
          <p:nvPr/>
        </p:nvSpPr>
        <p:spPr>
          <a:xfrm>
            <a:off x="8532440" y="6381328"/>
            <a:ext cx="576064" cy="369332"/>
          </a:xfrm>
          <a:prstGeom prst="rect">
            <a:avLst/>
          </a:prstGeom>
          <a:noFill/>
        </p:spPr>
        <p:txBody>
          <a:bodyPr wrap="square" rtlCol="0">
            <a:spAutoFit/>
          </a:bodyPr>
          <a:lstStyle/>
          <a:p>
            <a:pPr algn="ctr"/>
            <a:r>
              <a:rPr lang="en-CA" dirty="0" smtClean="0">
                <a:solidFill>
                  <a:schemeClr val="bg1"/>
                </a:solidFill>
              </a:rPr>
              <a:t>94</a:t>
            </a:r>
            <a:endParaRPr lang="en-CA" dirty="0">
              <a:solidFill>
                <a:schemeClr val="bg1"/>
              </a:solidFill>
            </a:endParaRPr>
          </a:p>
        </p:txBody>
      </p:sp>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8" name="Title 1"/>
          <p:cNvSpPr txBox="1">
            <a:spLocks/>
          </p:cNvSpPr>
          <p:nvPr/>
        </p:nvSpPr>
        <p:spPr bwMode="auto">
          <a:xfrm>
            <a:off x="5234880" y="354360"/>
            <a:ext cx="3657600" cy="914400"/>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kern="0" dirty="0" err="1" smtClean="0">
                <a:solidFill>
                  <a:srgbClr val="FF0000"/>
                </a:solidFill>
                <a:latin typeface="DevLys 010" pitchFamily="2" charset="0"/>
              </a:rPr>
              <a:t>Ekseus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nqYgu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fookg</a:t>
            </a:r>
            <a:r>
              <a:rPr lang="en-CA" sz="2800" b="1" kern="0" dirty="0" smtClean="0">
                <a:solidFill>
                  <a:srgbClr val="FF0000"/>
                </a:solidFill>
                <a:latin typeface="DevLys 010" pitchFamily="2" charset="0"/>
              </a:rPr>
              <a:t> </a:t>
            </a: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7650" name="Picture 3" descr="bride-trackingbibleprophecy.com.jpg"/>
          <p:cNvPicPr>
            <a:picLocks noChangeAspect="1"/>
          </p:cNvPicPr>
          <p:nvPr/>
        </p:nvPicPr>
        <p:blipFill>
          <a:blip r:embed="rId3" cstate="print"/>
          <a:srcRect/>
          <a:stretch>
            <a:fillRect/>
          </a:stretch>
        </p:blipFill>
        <p:spPr bwMode="auto">
          <a:xfrm>
            <a:off x="35496" y="120650"/>
            <a:ext cx="4851400" cy="6621463"/>
          </a:xfrm>
          <a:prstGeom prst="rect">
            <a:avLst/>
          </a:prstGeom>
          <a:noFill/>
          <a:ln w="9525">
            <a:noFill/>
            <a:miter lim="800000"/>
            <a:headEnd/>
            <a:tailEnd/>
          </a:ln>
        </p:spPr>
      </p:pic>
      <p:sp>
        <p:nvSpPr>
          <p:cNvPr id="5" name="Title 4"/>
          <p:cNvSpPr txBox="1">
            <a:spLocks/>
          </p:cNvSpPr>
          <p:nvPr/>
        </p:nvSpPr>
        <p:spPr bwMode="auto">
          <a:xfrm>
            <a:off x="5003353" y="3222104"/>
            <a:ext cx="3961135" cy="1143000"/>
          </a:xfrm>
          <a:prstGeom prst="rect">
            <a:avLst/>
          </a:prstGeom>
          <a:noFill/>
          <a:ln w="9525">
            <a:noFill/>
            <a:miter lim="800000"/>
            <a:headEnd/>
            <a:tailEnd/>
          </a:ln>
        </p:spPr>
        <p:txBody>
          <a:bodyPr anchor="ctr"/>
          <a:lstStyle/>
          <a:p>
            <a:pPr algn="ctr">
              <a:lnSpc>
                <a:spcPts val="3000"/>
              </a:lnSpc>
              <a:defRPr/>
            </a:pPr>
            <a:r>
              <a:rPr lang="en-CA" sz="2800" b="1" kern="0" dirty="0" smtClean="0">
                <a:solidFill>
                  <a:schemeClr val="bg1"/>
                </a:solidFill>
                <a:latin typeface="Calibri" pitchFamily="34" charset="0"/>
                <a:ea typeface="+mj-ea"/>
                <a:cs typeface="+mj-cs"/>
              </a:rPr>
              <a:t>“</a:t>
            </a:r>
            <a:r>
              <a:rPr lang="en-US" sz="2800" b="1" dirty="0" err="1" smtClean="0">
                <a:solidFill>
                  <a:schemeClr val="bg1"/>
                </a:solidFill>
                <a:latin typeface="DevLys 010" pitchFamily="2" charset="0"/>
              </a:rPr>
              <a:t>D;ksafd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bZ’ojh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kqu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yxk;s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blfy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eSaus</a:t>
            </a:r>
            <a:r>
              <a:rPr lang="en-US" sz="2800" b="1" dirty="0" smtClean="0">
                <a:solidFill>
                  <a:schemeClr val="bg1"/>
                </a:solidFill>
                <a:latin typeface="DevLys 010" pitchFamily="2" charset="0"/>
              </a:rPr>
              <a:t> ,d </a:t>
            </a:r>
            <a:r>
              <a:rPr lang="en-US" sz="2800" b="1" dirty="0" err="1" smtClean="0">
                <a:solidFill>
                  <a:schemeClr val="bg1"/>
                </a:solidFill>
                <a:latin typeface="DevLys 010" pitchFamily="2" charset="0"/>
              </a:rPr>
              <a:t>gh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:"k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ckr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yxk;h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dqaokjh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leku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lkSai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nw¡A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Mjrk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tSls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lk¡i</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viuh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prqjkbZ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gOok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cfgdk;k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oSls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rqEgkjs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a:t>
            </a:r>
            <a:r>
              <a:rPr lang="en-US" sz="2800" b="1" dirty="0" smtClean="0">
                <a:solidFill>
                  <a:schemeClr val="bg1"/>
                </a:solidFill>
                <a:latin typeface="DevLys 010" pitchFamily="2" charset="0"/>
              </a:rPr>
              <a:t> ml fl/</a:t>
            </a:r>
            <a:r>
              <a:rPr lang="en-US" sz="2800" b="1" dirty="0" err="1" smtClean="0">
                <a:solidFill>
                  <a:schemeClr val="bg1"/>
                </a:solidFill>
                <a:latin typeface="DevLys 010" pitchFamily="2" charset="0"/>
              </a:rPr>
              <a:t>kkbZ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pkfg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Hkz"V</a:t>
            </a:r>
            <a:r>
              <a:rPr lang="en-US" sz="2800" b="1" dirty="0" smtClean="0">
                <a:solidFill>
                  <a:schemeClr val="bg1"/>
                </a:solidFill>
                <a:latin typeface="DevLys 010" pitchFamily="2" charset="0"/>
              </a:rPr>
              <a:t> u </a:t>
            </a:r>
            <a:r>
              <a:rPr lang="en-US" sz="2800" b="1" dirty="0" err="1" smtClean="0">
                <a:solidFill>
                  <a:schemeClr val="bg1"/>
                </a:solidFill>
                <a:latin typeface="DevLys 010" pitchFamily="2" charset="0"/>
              </a:rPr>
              <a:t>fd;s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tk,aA</a:t>
            </a:r>
            <a:r>
              <a:rPr lang="en-CA" sz="2800" b="1" dirty="0" smtClean="0">
                <a:solidFill>
                  <a:schemeClr val="bg1"/>
                </a:solidFill>
                <a:latin typeface="Calibri" pitchFamily="34" charset="0"/>
              </a:rPr>
              <a:t>” </a:t>
            </a:r>
            <a:r>
              <a:rPr lang="en-CA" sz="2800" b="1" dirty="0">
                <a:solidFill>
                  <a:schemeClr val="bg1"/>
                </a:solidFill>
                <a:latin typeface="Calibri" pitchFamily="34" charset="0"/>
              </a:rPr>
              <a:t/>
            </a:r>
            <a:br>
              <a:rPr lang="en-CA" sz="2800" b="1" dirty="0">
                <a:solidFill>
                  <a:schemeClr val="bg1"/>
                </a:solidFill>
                <a:latin typeface="Calibri" pitchFamily="34" charset="0"/>
              </a:rPr>
            </a:br>
            <a:r>
              <a:rPr lang="en-CA" sz="2800" b="1" dirty="0">
                <a:solidFill>
                  <a:schemeClr val="bg1"/>
                </a:solidFill>
                <a:latin typeface="Calibri" pitchFamily="34" charset="0"/>
              </a:rPr>
              <a:t>2 </a:t>
            </a:r>
            <a:r>
              <a:rPr lang="en-US" sz="2800" b="1" dirty="0" err="1" smtClean="0">
                <a:solidFill>
                  <a:schemeClr val="bg1"/>
                </a:solidFill>
                <a:latin typeface="DevLys 010" pitchFamily="2" charset="0"/>
              </a:rPr>
              <a:t>dqfj</a:t>
            </a:r>
            <a:r>
              <a:rPr lang="en-US" sz="2800" b="1" dirty="0" smtClean="0">
                <a:solidFill>
                  <a:schemeClr val="bg1"/>
                </a:solidFill>
                <a:latin typeface="DevLys 010" pitchFamily="2" charset="0"/>
              </a:rPr>
              <a:t> </a:t>
            </a:r>
            <a:r>
              <a:rPr lang="en-CA" sz="2800" b="1" dirty="0" smtClean="0">
                <a:solidFill>
                  <a:schemeClr val="bg1"/>
                </a:solidFill>
                <a:latin typeface="Calibri" pitchFamily="34" charset="0"/>
              </a:rPr>
              <a:t>11:2-3 </a:t>
            </a:r>
            <a:endParaRPr lang="en-CA" sz="4400" b="1" kern="0" dirty="0">
              <a:solidFill>
                <a:schemeClr val="bg1"/>
              </a:solidFill>
              <a:latin typeface="+mj-lt"/>
              <a:ea typeface="+mj-ea"/>
              <a:cs typeface="+mj-cs"/>
            </a:endParaRPr>
          </a:p>
        </p:txBody>
      </p:sp>
      <p:sp>
        <p:nvSpPr>
          <p:cNvPr id="6" name="TextBox 8"/>
          <p:cNvSpPr txBox="1">
            <a:spLocks noChangeArrowheads="1"/>
          </p:cNvSpPr>
          <p:nvPr/>
        </p:nvSpPr>
        <p:spPr bwMode="auto">
          <a:xfrm>
            <a:off x="322660"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4" cstate="print"/>
          <a:stretch>
            <a:fillRect/>
          </a:stretch>
        </p:blipFill>
        <p:spPr>
          <a:xfrm>
            <a:off x="7452320" y="5901274"/>
            <a:ext cx="1440160" cy="840094"/>
          </a:xfrm>
          <a:prstGeom prst="rect">
            <a:avLst/>
          </a:prstGeom>
        </p:spPr>
      </p:pic>
      <p:sp>
        <p:nvSpPr>
          <p:cNvPr id="9" name="TextBox 8"/>
          <p:cNvSpPr txBox="1"/>
          <p:nvPr/>
        </p:nvSpPr>
        <p:spPr>
          <a:xfrm>
            <a:off x="8532440" y="6381328"/>
            <a:ext cx="576064" cy="369332"/>
          </a:xfrm>
          <a:prstGeom prst="rect">
            <a:avLst/>
          </a:prstGeom>
          <a:noFill/>
        </p:spPr>
        <p:txBody>
          <a:bodyPr wrap="square" rtlCol="0">
            <a:spAutoFit/>
          </a:bodyPr>
          <a:lstStyle/>
          <a:p>
            <a:pPr algn="ctr"/>
            <a:r>
              <a:rPr lang="en-CA" dirty="0" smtClean="0">
                <a:solidFill>
                  <a:schemeClr val="bg1"/>
                </a:solidFill>
              </a:rPr>
              <a:t>94</a:t>
            </a:r>
            <a:endParaRPr lang="en-CA" dirty="0">
              <a:solidFill>
                <a:schemeClr val="bg1"/>
              </a:solidFill>
            </a:endParaRPr>
          </a:p>
        </p:txBody>
      </p:sp>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1" name="Title 1"/>
          <p:cNvSpPr txBox="1">
            <a:spLocks/>
          </p:cNvSpPr>
          <p:nvPr/>
        </p:nvSpPr>
        <p:spPr bwMode="auto">
          <a:xfrm>
            <a:off x="5234880" y="354360"/>
            <a:ext cx="3657600" cy="914400"/>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kern="0" dirty="0" err="1" smtClean="0">
                <a:solidFill>
                  <a:srgbClr val="FF0000"/>
                </a:solidFill>
                <a:latin typeface="DevLys 010" pitchFamily="2" charset="0"/>
              </a:rPr>
              <a:t>Ekseus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nqYgu</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fookg</a:t>
            </a:r>
            <a:r>
              <a:rPr lang="en-CA" sz="2800" b="1" kern="0" dirty="0" smtClean="0">
                <a:solidFill>
                  <a:srgbClr val="FF0000"/>
                </a:solidFill>
                <a:latin typeface="DevLys 010" pitchFamily="2" charset="0"/>
              </a:rPr>
              <a:t> </a:t>
            </a: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9698" name="Title 1"/>
          <p:cNvSpPr>
            <a:spLocks noGrp="1"/>
          </p:cNvSpPr>
          <p:nvPr>
            <p:ph type="title"/>
          </p:nvPr>
        </p:nvSpPr>
        <p:spPr>
          <a:xfrm>
            <a:off x="324173" y="2934072"/>
            <a:ext cx="3599755" cy="1143000"/>
          </a:xfrm>
        </p:spPr>
        <p:txBody>
          <a:bodyPr>
            <a:normAutofit fontScale="90000"/>
          </a:bodyPr>
          <a:lstStyle/>
          <a:p>
            <a:r>
              <a:rPr lang="en-US" sz="2800" b="1" dirty="0" smtClean="0">
                <a:solidFill>
                  <a:schemeClr val="bg1"/>
                </a:solidFill>
                <a:latin typeface="Calibri" pitchFamily="34" charset="0"/>
              </a:rPr>
              <a:t>“</a:t>
            </a:r>
            <a:r>
              <a:rPr lang="en-US" sz="2800" dirty="0" err="1" smtClean="0">
                <a:solidFill>
                  <a:schemeClr val="bg1"/>
                </a:solidFill>
                <a:latin typeface="DevLys 010" pitchFamily="2" charset="0"/>
              </a:rPr>
              <a:t>og</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mudh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a:t>
            </a:r>
            <a:r>
              <a:rPr lang="en-US" sz="2800" dirty="0" smtClean="0">
                <a:solidFill>
                  <a:schemeClr val="bg1"/>
                </a:solidFill>
                <a:latin typeface="DevLys 010" pitchFamily="2" charset="0"/>
              </a:rPr>
              <a:t>¡[</a:t>
            </a:r>
            <a:r>
              <a:rPr lang="en-US" sz="2800" dirty="0" err="1" smtClean="0">
                <a:solidFill>
                  <a:schemeClr val="bg1"/>
                </a:solidFill>
                <a:latin typeface="DevLys 010" pitchFamily="2" charset="0"/>
              </a:rPr>
              <a:t>kksa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lc</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vk¡lw</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iksaN</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Mkysxk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blds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ckn</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e`R;q</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uk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jgsxh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vkSj</a:t>
            </a:r>
            <a:r>
              <a:rPr lang="en-US" sz="2800" dirty="0" smtClean="0">
                <a:solidFill>
                  <a:schemeClr val="bg1"/>
                </a:solidFill>
                <a:latin typeface="DevLys 010" pitchFamily="2" charset="0"/>
              </a:rPr>
              <a:t> u '</a:t>
            </a:r>
            <a:r>
              <a:rPr lang="en-US" sz="2800" dirty="0" err="1" smtClean="0">
                <a:solidFill>
                  <a:schemeClr val="bg1"/>
                </a:solidFill>
                <a:latin typeface="DevLys 010" pitchFamily="2" charset="0"/>
              </a:rPr>
              <a:t>kksd</a:t>
            </a:r>
            <a:r>
              <a:rPr lang="en-US" sz="2800" dirty="0" smtClean="0">
                <a:solidFill>
                  <a:schemeClr val="bg1"/>
                </a:solidFill>
                <a:latin typeface="DevLys 010" pitchFamily="2" charset="0"/>
              </a:rPr>
              <a:t> u </a:t>
            </a:r>
            <a:r>
              <a:rPr lang="en-US" sz="2800" dirty="0" err="1" smtClean="0">
                <a:solidFill>
                  <a:schemeClr val="bg1"/>
                </a:solidFill>
                <a:latin typeface="DevLys 010" pitchFamily="2" charset="0"/>
              </a:rPr>
              <a:t>foyki</a:t>
            </a:r>
            <a:r>
              <a:rPr lang="en-US" sz="2800" dirty="0" smtClean="0">
                <a:solidFill>
                  <a:schemeClr val="bg1"/>
                </a:solidFill>
                <a:latin typeface="DevLys 010" pitchFamily="2" charset="0"/>
              </a:rPr>
              <a:t>] u </a:t>
            </a:r>
            <a:r>
              <a:rPr lang="en-US" sz="2800" dirty="0" err="1" smtClean="0">
                <a:solidFill>
                  <a:schemeClr val="bg1"/>
                </a:solidFill>
                <a:latin typeface="DevLys 010" pitchFamily="2" charset="0"/>
              </a:rPr>
              <a:t>ihM+k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jgsxh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igyh</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ckrsa</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tkrhs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jgha</a:t>
            </a:r>
            <a:r>
              <a:rPr lang="en-US" sz="2800" b="1" dirty="0" smtClean="0">
                <a:solidFill>
                  <a:schemeClr val="bg1"/>
                </a:solidFill>
                <a:latin typeface="Calibri" pitchFamily="34" charset="0"/>
              </a:rPr>
              <a:t>”  </a:t>
            </a:r>
            <a:br>
              <a:rPr lang="en-US" sz="2800" b="1" dirty="0" smtClean="0">
                <a:solidFill>
                  <a:schemeClr val="bg1"/>
                </a:solidFill>
                <a:latin typeface="Calibri" pitchFamily="34" charset="0"/>
              </a:rPr>
            </a:br>
            <a:r>
              <a:rPr lang="en-US" sz="2800" dirty="0" err="1" smtClean="0">
                <a:solidFill>
                  <a:schemeClr val="bg1"/>
                </a:solidFill>
                <a:latin typeface="DevLys 010" pitchFamily="2" charset="0"/>
              </a:rPr>
              <a:t>izdk</a:t>
            </a:r>
            <a:r>
              <a:rPr lang="en-US" sz="2800" b="1" dirty="0" smtClean="0">
                <a:solidFill>
                  <a:schemeClr val="bg1"/>
                </a:solidFill>
                <a:latin typeface="Calibri" pitchFamily="34" charset="0"/>
              </a:rPr>
              <a:t> 21:4</a:t>
            </a:r>
            <a:endParaRPr lang="en-CA" sz="2800" b="1" dirty="0" smtClean="0">
              <a:solidFill>
                <a:schemeClr val="bg1"/>
              </a:solidFill>
              <a:latin typeface="Calibri" pitchFamily="34" charset="0"/>
            </a:endParaRPr>
          </a:p>
        </p:txBody>
      </p:sp>
      <p:pic>
        <p:nvPicPr>
          <p:cNvPr id="29699" name="Picture 2" descr="wipe tear MC900089430.jpg"/>
          <p:cNvPicPr>
            <a:picLocks noChangeAspect="1"/>
          </p:cNvPicPr>
          <p:nvPr/>
        </p:nvPicPr>
        <p:blipFill>
          <a:blip r:embed="rId2" cstate="print"/>
          <a:srcRect/>
          <a:stretch>
            <a:fillRect/>
          </a:stretch>
        </p:blipFill>
        <p:spPr bwMode="auto">
          <a:xfrm>
            <a:off x="4211638" y="260350"/>
            <a:ext cx="4897437" cy="6240463"/>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8" name="TextBox 7"/>
          <p:cNvSpPr txBox="1"/>
          <p:nvPr/>
        </p:nvSpPr>
        <p:spPr>
          <a:xfrm>
            <a:off x="8532440" y="6381328"/>
            <a:ext cx="576064" cy="369332"/>
          </a:xfrm>
          <a:prstGeom prst="rect">
            <a:avLst/>
          </a:prstGeom>
          <a:noFill/>
        </p:spPr>
        <p:txBody>
          <a:bodyPr wrap="square" rtlCol="0">
            <a:spAutoFit/>
          </a:bodyPr>
          <a:lstStyle/>
          <a:p>
            <a:r>
              <a:rPr lang="en-CA" dirty="0" smtClean="0">
                <a:solidFill>
                  <a:schemeClr val="bg1"/>
                </a:solidFill>
              </a:rPr>
              <a:t>95</a:t>
            </a:r>
            <a:endParaRPr lang="en-CA" dirty="0">
              <a:solidFill>
                <a:schemeClr val="bg1"/>
              </a:solidFill>
            </a:endParaRPr>
          </a:p>
        </p:txBody>
      </p:sp>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324173" y="576104"/>
            <a:ext cx="3599755" cy="5486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noProof="0" dirty="0" err="1" smtClean="0">
                <a:solidFill>
                  <a:srgbClr val="FF0000"/>
                </a:solidFill>
                <a:latin typeface="DevLys 010" pitchFamily="2" charset="0"/>
              </a:rPr>
              <a:t>Lkkjs</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vk¡lw</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iksaN</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fn;s</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x;s</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1746" name="AutoShape 2"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7" name="AutoShape 4"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8" name="AutoShape 6"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pic>
        <p:nvPicPr>
          <p:cNvPr id="31749" name="Picture 6" descr="face ricoandmambo.com.jpg"/>
          <p:cNvPicPr>
            <a:picLocks noChangeAspect="1"/>
          </p:cNvPicPr>
          <p:nvPr/>
        </p:nvPicPr>
        <p:blipFill>
          <a:blip r:embed="rId2" cstate="print"/>
          <a:srcRect/>
          <a:stretch>
            <a:fillRect/>
          </a:stretch>
        </p:blipFill>
        <p:spPr bwMode="auto">
          <a:xfrm>
            <a:off x="1472361" y="2078286"/>
            <a:ext cx="7636714" cy="4807098"/>
          </a:xfrm>
          <a:prstGeom prst="rect">
            <a:avLst/>
          </a:prstGeom>
          <a:noFill/>
          <a:ln w="9525">
            <a:noFill/>
            <a:miter lim="800000"/>
            <a:headEnd/>
            <a:tailEnd/>
          </a:ln>
        </p:spPr>
      </p:pic>
      <p:sp>
        <p:nvSpPr>
          <p:cNvPr id="7" name="TextBox 8"/>
          <p:cNvSpPr txBox="1">
            <a:spLocks noChangeArrowheads="1"/>
          </p:cNvSpPr>
          <p:nvPr/>
        </p:nvSpPr>
        <p:spPr bwMode="auto">
          <a:xfrm>
            <a:off x="5076825" y="630872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8" name="Explosion 1 7"/>
          <p:cNvSpPr/>
          <p:nvPr/>
        </p:nvSpPr>
        <p:spPr>
          <a:xfrm>
            <a:off x="-36513" y="-1250950"/>
            <a:ext cx="4895851" cy="5688013"/>
          </a:xfrm>
          <a:prstGeom prst="irregularSeal1">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itle 1"/>
          <p:cNvSpPr txBox="1">
            <a:spLocks/>
          </p:cNvSpPr>
          <p:nvPr/>
        </p:nvSpPr>
        <p:spPr bwMode="auto">
          <a:xfrm>
            <a:off x="5370904" y="269875"/>
            <a:ext cx="3017520" cy="548640"/>
          </a:xfrm>
          <a:prstGeom prst="rect">
            <a:avLst/>
          </a:prstGeom>
          <a:solidFill>
            <a:schemeClr val="tx1"/>
          </a:solidFill>
          <a:ln w="9525">
            <a:noFill/>
            <a:miter lim="800000"/>
            <a:headEnd/>
            <a:tailEnd/>
          </a:ln>
        </p:spPr>
        <p:txBody>
          <a:bodyPr anchor="ctr"/>
          <a:lstStyle/>
          <a:p>
            <a:pPr algn="ctr" eaLnBrk="0" hangingPunct="0">
              <a:defRPr/>
            </a:pPr>
            <a:r>
              <a:rPr lang="en-CA" sz="2800" b="1" kern="0" dirty="0" err="1" smtClean="0">
                <a:solidFill>
                  <a:srgbClr val="FF0000"/>
                </a:solidFill>
                <a:latin typeface="DevLys 010" pitchFamily="2" charset="0"/>
              </a:rPr>
              <a:t>mldk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eq¡g</a:t>
            </a:r>
            <a:r>
              <a:rPr lang="en-CA" sz="2800" b="1" kern="0" dirty="0" smtClean="0">
                <a:solidFill>
                  <a:srgbClr val="FF0000"/>
                </a:solidFill>
                <a:latin typeface="DevLys 010" pitchFamily="2" charset="0"/>
              </a:rPr>
              <a:t> ns[</a:t>
            </a:r>
            <a:r>
              <a:rPr lang="en-CA" sz="2800" b="1" kern="0" dirty="0" err="1" smtClean="0">
                <a:solidFill>
                  <a:srgbClr val="FF0000"/>
                </a:solidFill>
                <a:latin typeface="DevLys 010" pitchFamily="2" charset="0"/>
              </a:rPr>
              <a:t>ksa</a:t>
            </a:r>
            <a:r>
              <a:rPr lang="en-CA" sz="2800" b="1" kern="0" dirty="0" smtClean="0">
                <a:solidFill>
                  <a:srgbClr val="FF0000"/>
                </a:solidFill>
                <a:latin typeface="DevLys 010" pitchFamily="2" charset="0"/>
              </a:rPr>
              <a:t> </a:t>
            </a:r>
            <a:endParaRPr lang="en-CA" sz="2800" b="1" kern="0" dirty="0">
              <a:solidFill>
                <a:srgbClr val="FF0000"/>
              </a:solidFill>
              <a:latin typeface="Calibri" pitchFamily="34" charset="0"/>
              <a:ea typeface="+mj-ea"/>
              <a:cs typeface="+mj-cs"/>
            </a:endParaRPr>
          </a:p>
        </p:txBody>
      </p:sp>
      <p:sp>
        <p:nvSpPr>
          <p:cNvPr id="11" name="Rectangle 10"/>
          <p:cNvSpPr/>
          <p:nvPr/>
        </p:nvSpPr>
        <p:spPr>
          <a:xfrm>
            <a:off x="1217953" y="983630"/>
            <a:ext cx="2177199" cy="584775"/>
          </a:xfrm>
          <a:prstGeom prst="rect">
            <a:avLst/>
          </a:prstGeom>
        </p:spPr>
        <p:txBody>
          <a:bodyPr wrap="none">
            <a:spAutoFit/>
          </a:bodyPr>
          <a:lstStyle/>
          <a:p>
            <a:pPr algn="ctr"/>
            <a:r>
              <a:rPr lang="en-CA" altLang="ko-KR" sz="3200" b="1" kern="0" dirty="0" err="1" smtClean="0">
                <a:solidFill>
                  <a:schemeClr val="bg1"/>
                </a:solidFill>
                <a:latin typeface="DevLys 010" pitchFamily="2" charset="0"/>
              </a:rPr>
              <a:t>Ikfo</a:t>
            </a:r>
            <a:r>
              <a:rPr lang="en-CA" altLang="ko-KR" sz="3200" b="1" kern="0" dirty="0" smtClean="0">
                <a:solidFill>
                  <a:schemeClr val="bg1"/>
                </a:solidFill>
                <a:latin typeface="DevLys 010" pitchFamily="2" charset="0"/>
              </a:rPr>
              <a:t>= </a:t>
            </a:r>
            <a:r>
              <a:rPr lang="en-CA" altLang="ko-KR" sz="3200" b="1" kern="0" dirty="0" err="1" smtClean="0">
                <a:solidFill>
                  <a:schemeClr val="bg1"/>
                </a:solidFill>
                <a:latin typeface="DevLys 010" pitchFamily="2" charset="0"/>
              </a:rPr>
              <a:t>ijes’oj</a:t>
            </a:r>
            <a:r>
              <a:rPr lang="en-CA" altLang="ko-KR" sz="3200" b="1" kern="0" dirty="0" smtClean="0">
                <a:solidFill>
                  <a:schemeClr val="bg1"/>
                </a:solidFill>
                <a:latin typeface="DevLys 010" pitchFamily="2" charset="0"/>
              </a:rPr>
              <a:t> </a:t>
            </a:r>
            <a:endParaRPr lang="en-CA" sz="3200" b="1" dirty="0">
              <a:solidFill>
                <a:schemeClr val="bg1"/>
              </a:solidFill>
            </a:endParaRPr>
          </a:p>
        </p:txBody>
      </p:sp>
      <p:pic>
        <p:nvPicPr>
          <p:cNvPr id="12" name="Picture 11"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14" name="TextBox 13"/>
          <p:cNvSpPr txBox="1"/>
          <p:nvPr/>
        </p:nvSpPr>
        <p:spPr>
          <a:xfrm>
            <a:off x="8532440" y="6381328"/>
            <a:ext cx="576064" cy="369332"/>
          </a:xfrm>
          <a:prstGeom prst="rect">
            <a:avLst/>
          </a:prstGeom>
          <a:noFill/>
        </p:spPr>
        <p:txBody>
          <a:bodyPr wrap="square" rtlCol="0">
            <a:spAutoFit/>
          </a:bodyPr>
          <a:lstStyle/>
          <a:p>
            <a:r>
              <a:rPr lang="en-CA" dirty="0" smtClean="0">
                <a:solidFill>
                  <a:schemeClr val="bg1"/>
                </a:solidFill>
              </a:rPr>
              <a:t>96</a:t>
            </a:r>
            <a:endParaRPr lang="en-CA" dirty="0">
              <a:solidFill>
                <a:schemeClr val="bg1"/>
              </a:solidFill>
            </a:endParaRPr>
          </a:p>
        </p:txBody>
      </p:sp>
      <p:sp>
        <p:nvSpPr>
          <p:cNvPr id="15" name="TextBox 6"/>
          <p:cNvSpPr txBox="1">
            <a:spLocks noChangeArrowheads="1"/>
          </p:cNvSpPr>
          <p:nvPr/>
        </p:nvSpPr>
        <p:spPr bwMode="auto">
          <a:xfrm>
            <a:off x="107504" y="5405154"/>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a:t>
            </a:r>
          </a:p>
          <a:p>
            <a:pPr algn="ctr"/>
            <a:r>
              <a:rPr lang="en-CA" sz="1000" dirty="0" smtClean="0">
                <a:solidFill>
                  <a:schemeClr val="tx1">
                    <a:lumMod val="50000"/>
                  </a:schemeClr>
                </a:solidFill>
              </a:rPr>
              <a:t> © sherv.net</a:t>
            </a:r>
          </a:p>
        </p:txBody>
      </p:sp>
      <p:sp>
        <p:nvSpPr>
          <p:cNvPr id="31750" name="Title 1"/>
          <p:cNvSpPr>
            <a:spLocks noGrp="1"/>
          </p:cNvSpPr>
          <p:nvPr>
            <p:ph type="title"/>
          </p:nvPr>
        </p:nvSpPr>
        <p:spPr>
          <a:xfrm>
            <a:off x="1167904" y="4221088"/>
            <a:ext cx="2540000" cy="1143000"/>
          </a:xfrm>
        </p:spPr>
        <p:txBody>
          <a:bodyPr>
            <a:normAutofit fontScale="90000"/>
          </a:bodyPr>
          <a:lstStyle/>
          <a:p>
            <a:r>
              <a:rPr lang="en-CA" sz="2800" b="1" dirty="0" smtClean="0">
                <a:solidFill>
                  <a:schemeClr val="bg1"/>
                </a:solidFill>
                <a:latin typeface="Calibri" pitchFamily="34" charset="0"/>
              </a:rPr>
              <a:t>“</a:t>
            </a:r>
            <a:r>
              <a:rPr lang="en-US" sz="2800" dirty="0" err="1" smtClean="0">
                <a:solidFill>
                  <a:schemeClr val="bg1"/>
                </a:solidFill>
                <a:latin typeface="DevLys 010" pitchFamily="2" charset="0"/>
              </a:rPr>
              <a:t>os</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mldk</a:t>
            </a:r>
            <a:r>
              <a:rPr lang="en-US" sz="2800" dirty="0" smtClean="0">
                <a:solidFill>
                  <a:schemeClr val="bg1"/>
                </a:solidFill>
                <a:latin typeface="DevLys 010" pitchFamily="2" charset="0"/>
              </a:rPr>
              <a:t> </a:t>
            </a:r>
            <a:r>
              <a:rPr lang="en-US" sz="2800" dirty="0" err="1" smtClean="0">
                <a:solidFill>
                  <a:schemeClr val="bg1"/>
                </a:solidFill>
                <a:latin typeface="DevLys 010" pitchFamily="2" charset="0"/>
              </a:rPr>
              <a:t>eq¡g</a:t>
            </a:r>
            <a:r>
              <a:rPr lang="en-US" sz="2800" dirty="0" smtClean="0">
                <a:solidFill>
                  <a:schemeClr val="bg1"/>
                </a:solidFill>
                <a:latin typeface="DevLys 010" pitchFamily="2" charset="0"/>
              </a:rPr>
              <a:t> ns[</a:t>
            </a:r>
            <a:r>
              <a:rPr lang="en-US" sz="2800" dirty="0" err="1" smtClean="0">
                <a:solidFill>
                  <a:schemeClr val="bg1"/>
                </a:solidFill>
                <a:latin typeface="DevLys 010" pitchFamily="2" charset="0"/>
              </a:rPr>
              <a:t>ksxsa</a:t>
            </a:r>
            <a:r>
              <a:rPr lang="en-CA" sz="2800" b="1" dirty="0" smtClean="0">
                <a:solidFill>
                  <a:schemeClr val="bg1"/>
                </a:solidFill>
                <a:latin typeface="Calibri" pitchFamily="34" charset="0"/>
              </a:rPr>
              <a:t>”</a:t>
            </a:r>
            <a:br>
              <a:rPr lang="en-CA" sz="2800" b="1" dirty="0" smtClean="0">
                <a:solidFill>
                  <a:schemeClr val="bg1"/>
                </a:solidFill>
                <a:latin typeface="Calibri" pitchFamily="34" charset="0"/>
              </a:rPr>
            </a:br>
            <a:r>
              <a:rPr lang="en-US" sz="2800" dirty="0" err="1" smtClean="0">
                <a:solidFill>
                  <a:schemeClr val="bg1"/>
                </a:solidFill>
                <a:latin typeface="DevLys 010" pitchFamily="2" charset="0"/>
              </a:rPr>
              <a:t>izdk</a:t>
            </a:r>
            <a:r>
              <a:rPr lang="en-CA" sz="2800" b="1" dirty="0" smtClean="0">
                <a:solidFill>
                  <a:schemeClr val="bg1"/>
                </a:solidFill>
                <a:latin typeface="Calibri" pitchFamily="34" charset="0"/>
              </a:rPr>
              <a:t> 22:4</a:t>
            </a: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jesus-christ-returns-581728.gif"/>
          <p:cNvPicPr>
            <a:picLocks noChangeAspect="1"/>
          </p:cNvPicPr>
          <p:nvPr/>
        </p:nvPicPr>
        <p:blipFill>
          <a:blip r:embed="rId2" cstate="print"/>
          <a:srcRect/>
          <a:stretch>
            <a:fillRect/>
          </a:stretch>
        </p:blipFill>
        <p:spPr bwMode="auto">
          <a:xfrm>
            <a:off x="0" y="-27384"/>
            <a:ext cx="9144000" cy="6885384"/>
          </a:xfrm>
          <a:prstGeom prst="rect">
            <a:avLst/>
          </a:prstGeom>
          <a:noFill/>
          <a:ln w="9525">
            <a:noFill/>
            <a:miter lim="800000"/>
            <a:headEnd/>
            <a:tailEnd/>
          </a:ln>
        </p:spPr>
      </p:pic>
      <p:sp>
        <p:nvSpPr>
          <p:cNvPr id="9" name="TextBox 8"/>
          <p:cNvSpPr txBox="1"/>
          <p:nvPr/>
        </p:nvSpPr>
        <p:spPr>
          <a:xfrm>
            <a:off x="7740352" y="5373216"/>
            <a:ext cx="1403648" cy="1477328"/>
          </a:xfrm>
          <a:prstGeom prst="rect">
            <a:avLst/>
          </a:prstGeom>
          <a:solidFill>
            <a:schemeClr val="bg1"/>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a:p>
        </p:txBody>
      </p:sp>
      <p:sp>
        <p:nvSpPr>
          <p:cNvPr id="33795" name="Title 1"/>
          <p:cNvSpPr>
            <a:spLocks noGrp="1"/>
          </p:cNvSpPr>
          <p:nvPr>
            <p:ph type="title"/>
          </p:nvPr>
        </p:nvSpPr>
        <p:spPr>
          <a:xfrm>
            <a:off x="457200" y="5454650"/>
            <a:ext cx="8229600" cy="1143000"/>
          </a:xfrm>
        </p:spPr>
        <p:txBody>
          <a:bodyPr>
            <a:normAutofit/>
          </a:bodyPr>
          <a:lstStyle/>
          <a:p>
            <a:r>
              <a:rPr lang="en-CA" sz="2800" b="1" dirty="0" smtClean="0">
                <a:solidFill>
                  <a:schemeClr val="tx1"/>
                </a:solidFill>
                <a:latin typeface="Calibri" pitchFamily="34" charset="0"/>
              </a:rPr>
              <a:t>“</a:t>
            </a:r>
            <a:r>
              <a:rPr lang="en-US" sz="2800" dirty="0" err="1" smtClean="0">
                <a:solidFill>
                  <a:schemeClr val="tx1"/>
                </a:solidFill>
                <a:latin typeface="DevLys 010" pitchFamily="2" charset="0"/>
              </a:rPr>
              <a:t>os</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lnk</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loZnk</a:t>
            </a:r>
            <a:r>
              <a:rPr lang="en-US" sz="2800" dirty="0" smtClean="0">
                <a:solidFill>
                  <a:schemeClr val="tx1"/>
                </a:solidFill>
                <a:latin typeface="DevLys 010" pitchFamily="2" charset="0"/>
              </a:rPr>
              <a:t> rd </a:t>
            </a:r>
            <a:r>
              <a:rPr lang="en-US" sz="2800" dirty="0" err="1" smtClean="0">
                <a:solidFill>
                  <a:schemeClr val="tx1"/>
                </a:solidFill>
                <a:latin typeface="DevLys 010" pitchFamily="2" charset="0"/>
              </a:rPr>
              <a:t>jkT</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djsxsa</a:t>
            </a:r>
            <a:r>
              <a:rPr lang="en-CA" sz="2800" b="1" dirty="0" smtClean="0">
                <a:solidFill>
                  <a:schemeClr val="tx1"/>
                </a:solidFill>
                <a:latin typeface="Calibri" pitchFamily="34" charset="0"/>
              </a:rPr>
              <a:t>” </a:t>
            </a:r>
            <a:br>
              <a:rPr lang="en-CA" sz="2800" b="1" dirty="0" smtClean="0">
                <a:solidFill>
                  <a:schemeClr val="tx1"/>
                </a:solidFill>
                <a:latin typeface="Calibri" pitchFamily="34" charset="0"/>
              </a:rPr>
            </a:br>
            <a:r>
              <a:rPr lang="en-US" sz="2800" dirty="0" err="1" smtClean="0">
                <a:solidFill>
                  <a:schemeClr val="tx1"/>
                </a:solidFill>
                <a:latin typeface="DevLys 010" pitchFamily="2" charset="0"/>
              </a:rPr>
              <a:t>izdk</a:t>
            </a:r>
            <a:r>
              <a:rPr lang="en-CA" sz="2800" b="1" dirty="0" smtClean="0">
                <a:solidFill>
                  <a:schemeClr val="tx1"/>
                </a:solidFill>
                <a:latin typeface="Calibri" pitchFamily="34" charset="0"/>
              </a:rPr>
              <a:t> 22:5 </a:t>
            </a:r>
          </a:p>
        </p:txBody>
      </p:sp>
      <p:sp>
        <p:nvSpPr>
          <p:cNvPr id="4" name="Title 1"/>
          <p:cNvSpPr txBox="1">
            <a:spLocks/>
          </p:cNvSpPr>
          <p:nvPr/>
        </p:nvSpPr>
        <p:spPr bwMode="auto">
          <a:xfrm>
            <a:off x="2555776" y="0"/>
            <a:ext cx="4464496" cy="980728"/>
          </a:xfrm>
          <a:prstGeom prst="rect">
            <a:avLst/>
          </a:prstGeom>
          <a:solidFill>
            <a:schemeClr val="tx1"/>
          </a:solidFill>
          <a:ln w="9525">
            <a:noFill/>
            <a:miter lim="800000"/>
            <a:headEnd/>
            <a:tailEnd/>
          </a:ln>
        </p:spPr>
        <p:txBody>
          <a:bodyPr anchor="ctr"/>
          <a:lstStyle/>
          <a:p>
            <a:pPr algn="ctr" eaLnBrk="0" hangingPunct="0">
              <a:defRPr/>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lkFk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lnk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fy</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jkT</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djsaa</a:t>
            </a:r>
            <a:r>
              <a:rPr lang="en-CA" sz="2800" b="1" kern="0" dirty="0" smtClean="0">
                <a:solidFill>
                  <a:srgbClr val="FF0000"/>
                </a:solidFill>
                <a:latin typeface="Calibri" pitchFamily="34" charset="0"/>
                <a:ea typeface="+mj-ea"/>
                <a:cs typeface="+mj-cs"/>
              </a:rPr>
              <a:t> </a:t>
            </a:r>
            <a:endParaRPr lang="en-CA" sz="2800" b="1" kern="0" dirty="0">
              <a:solidFill>
                <a:srgbClr val="FF0000"/>
              </a:solidFill>
              <a:latin typeface="Calibri" pitchFamily="34" charset="0"/>
              <a:ea typeface="+mj-ea"/>
              <a:cs typeface="+mj-cs"/>
            </a:endParaRPr>
          </a:p>
        </p:txBody>
      </p:sp>
      <p:sp>
        <p:nvSpPr>
          <p:cNvPr id="6" name="TextBox 8"/>
          <p:cNvSpPr txBox="1">
            <a:spLocks noChangeArrowheads="1"/>
          </p:cNvSpPr>
          <p:nvPr/>
        </p:nvSpPr>
        <p:spPr bwMode="auto">
          <a:xfrm>
            <a:off x="827584" y="6413266"/>
            <a:ext cx="2340621" cy="400110"/>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75000"/>
                  </a:schemeClr>
                </a:solidFill>
              </a:rPr>
              <a:t>© Harry Anderson</a:t>
            </a:r>
          </a:p>
          <a:p>
            <a:pPr algn="ctr">
              <a:defRPr/>
            </a:pPr>
            <a:r>
              <a:rPr lang="en-CA" sz="1000" dirty="0" smtClean="0">
                <a:solidFill>
                  <a:schemeClr val="tx1">
                    <a:lumMod val="75000"/>
                  </a:schemeClr>
                </a:solidFill>
              </a:rPr>
              <a:t>www.HarryAndersonArt.com</a:t>
            </a:r>
            <a:endParaRPr lang="en-CA" sz="1000" dirty="0">
              <a:solidFill>
                <a:schemeClr val="tx1">
                  <a:lumMod val="75000"/>
                </a:schemeClr>
              </a:solidFill>
            </a:endParaRPr>
          </a:p>
        </p:txBody>
      </p:sp>
      <p:pic>
        <p:nvPicPr>
          <p:cNvPr id="8" name="Picture 7" descr="www.sherv.net big-tears.gif"/>
          <p:cNvPicPr>
            <a:picLocks noChangeAspect="1"/>
          </p:cNvPicPr>
          <p:nvPr/>
        </p:nvPicPr>
        <p:blipFill>
          <a:blip r:embed="rId3" cstate="print"/>
          <a:stretch>
            <a:fillRect/>
          </a:stretch>
        </p:blipFill>
        <p:spPr>
          <a:xfrm>
            <a:off x="7740352" y="5661248"/>
            <a:ext cx="1440160" cy="840094"/>
          </a:xfrm>
          <a:prstGeom prst="rect">
            <a:avLst/>
          </a:prstGeom>
        </p:spPr>
      </p:pic>
      <p:sp>
        <p:nvSpPr>
          <p:cNvPr id="11" name="TextBox 10"/>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97</a:t>
            </a:r>
            <a:endParaRPr lang="en-CA" dirty="0">
              <a:solidFill>
                <a:schemeClr val="bg1"/>
              </a:solidFill>
            </a:endParaRPr>
          </a:p>
        </p:txBody>
      </p:sp>
      <p:sp>
        <p:nvSpPr>
          <p:cNvPr id="12" name="TextBox 6"/>
          <p:cNvSpPr txBox="1">
            <a:spLocks noChangeArrowheads="1"/>
          </p:cNvSpPr>
          <p:nvPr/>
        </p:nvSpPr>
        <p:spPr bwMode="auto">
          <a:xfrm>
            <a:off x="6372200" y="6341258"/>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a:t>
            </a:r>
          </a:p>
          <a:p>
            <a:pPr algn="ctr"/>
            <a:r>
              <a:rPr lang="en-CA" sz="1000" dirty="0" smtClean="0">
                <a:solidFill>
                  <a:schemeClr val="tx1">
                    <a:lumMod val="85000"/>
                  </a:schemeClr>
                </a:solidFill>
              </a:rPr>
              <a:t> © sherv.net</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52936"/>
            <a:ext cx="8435280" cy="1143000"/>
          </a:xfrm>
        </p:spPr>
        <p:txBody>
          <a:bodyPr>
            <a:normAutofit fontScale="90000"/>
          </a:bodyPr>
          <a:lstStyle/>
          <a:p>
            <a:r>
              <a:rPr lang="en-CA" sz="2800" kern="0" dirty="0" err="1" smtClean="0">
                <a:solidFill>
                  <a:schemeClr val="tx1"/>
                </a:solidFill>
                <a:latin typeface="DevLys 010" pitchFamily="2" charset="0"/>
              </a:rPr>
              <a:t>gkysyq</a:t>
            </a:r>
            <a:r>
              <a:rPr lang="en-CA" sz="2800" kern="0" dirty="0" smtClean="0">
                <a:solidFill>
                  <a:schemeClr val="tx1"/>
                </a:solidFill>
                <a:latin typeface="DevLys 010" pitchFamily="2" charset="0"/>
              </a:rPr>
              <a:t>¸;kg! </a:t>
            </a:r>
            <a:r>
              <a:rPr lang="en-CA" sz="2800" kern="0" dirty="0" err="1" smtClean="0">
                <a:solidFill>
                  <a:schemeClr val="tx1"/>
                </a:solidFill>
                <a:latin typeface="DevLys 010" pitchFamily="2" charset="0"/>
              </a:rPr>
              <a:t>D;ksafd</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izHkq</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gekjk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ijes’oj</a:t>
            </a:r>
            <a:r>
              <a:rPr lang="en-CA" sz="2800" kern="0" dirty="0" smtClean="0">
                <a:solidFill>
                  <a:schemeClr val="tx1"/>
                </a:solidFill>
                <a:latin typeface="DevLys 010" pitchFamily="2" charset="0"/>
              </a:rPr>
              <a:t> </a:t>
            </a:r>
            <a:br>
              <a:rPr lang="en-CA" sz="2800" kern="0" dirty="0" smtClean="0">
                <a:solidFill>
                  <a:schemeClr val="tx1"/>
                </a:solidFill>
                <a:latin typeface="DevLys 010" pitchFamily="2" charset="0"/>
              </a:rPr>
            </a:br>
            <a:r>
              <a:rPr lang="en-CA" sz="2800" kern="0" dirty="0" err="1" smtClean="0">
                <a:solidFill>
                  <a:schemeClr val="tx1"/>
                </a:solidFill>
                <a:latin typeface="DevLys 010" pitchFamily="2" charset="0"/>
              </a:rPr>
              <a:t>loZ’kfDreku</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jkT</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djrk</a:t>
            </a:r>
            <a:r>
              <a:rPr lang="en-CA" sz="2800" kern="0" dirty="0" smtClean="0">
                <a:solidFill>
                  <a:schemeClr val="tx1"/>
                </a:solidFill>
                <a:latin typeface="DevLys 010" pitchFamily="2" charset="0"/>
              </a:rPr>
              <a:t> </a:t>
            </a:r>
            <a:r>
              <a:rPr lang="en-CA" sz="2800" kern="0" dirty="0" err="1" smtClean="0">
                <a:solidFill>
                  <a:schemeClr val="tx1"/>
                </a:solidFill>
                <a:latin typeface="DevLys 010" pitchFamily="2" charset="0"/>
              </a:rPr>
              <a:t>gSA</a:t>
            </a:r>
            <a:r>
              <a:rPr lang="en-CA" sz="2800" kern="0" dirty="0" smtClean="0">
                <a:solidFill>
                  <a:schemeClr val="tx1"/>
                </a:solidFill>
                <a:latin typeface="DevLys 010" pitchFamily="2" charset="0"/>
              </a:rPr>
              <a:t>  </a:t>
            </a:r>
            <a:r>
              <a:rPr lang="en-CA" sz="3200" b="1" dirty="0" smtClean="0">
                <a:solidFill>
                  <a:schemeClr val="tx1"/>
                </a:solidFill>
                <a:latin typeface="Calibri" pitchFamily="34" charset="0"/>
              </a:rPr>
              <a:t>(</a:t>
            </a:r>
            <a:r>
              <a:rPr lang="en-CA" sz="2800" kern="0" dirty="0" err="1" smtClean="0">
                <a:solidFill>
                  <a:schemeClr val="tx1"/>
                </a:solidFill>
                <a:latin typeface="DevLys 010" pitchFamily="2" charset="0"/>
              </a:rPr>
              <a:t>izdk</a:t>
            </a:r>
            <a:r>
              <a:rPr lang="en-CA" sz="3200" b="1" dirty="0" smtClean="0">
                <a:solidFill>
                  <a:schemeClr val="tx1"/>
                </a:solidFill>
                <a:latin typeface="Calibri" pitchFamily="34" charset="0"/>
              </a:rPr>
              <a:t> 19:6), </a:t>
            </a:r>
            <a:br>
              <a:rPr lang="en-CA" sz="3200" b="1" dirty="0" smtClean="0">
                <a:solidFill>
                  <a:schemeClr val="tx1"/>
                </a:solidFill>
                <a:latin typeface="Calibri" pitchFamily="34" charset="0"/>
              </a:rPr>
            </a:b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vkSj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gekjs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fy</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elhg</a:t>
            </a:r>
            <a:r>
              <a:rPr lang="en-CA" sz="3200" kern="0" dirty="0" smtClean="0">
                <a:solidFill>
                  <a:schemeClr val="tx1"/>
                </a:solidFill>
                <a:latin typeface="DevLys 010" pitchFamily="2" charset="0"/>
              </a:rPr>
              <a:t> dh </a:t>
            </a:r>
            <a:r>
              <a:rPr lang="en-CA" sz="3200" kern="0" dirty="0" err="1" smtClean="0">
                <a:solidFill>
                  <a:schemeClr val="tx1"/>
                </a:solidFill>
                <a:latin typeface="DevLys 010" pitchFamily="2" charset="0"/>
              </a:rPr>
              <a:t>e`R;q</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dkj.k</a:t>
            </a:r>
            <a:r>
              <a:rPr lang="en-CA" sz="3200" kern="0" dirty="0" smtClean="0">
                <a:solidFill>
                  <a:schemeClr val="tx1"/>
                </a:solidFill>
                <a:latin typeface="DevLys 010" pitchFamily="2" charset="0"/>
              </a:rPr>
              <a:t>]</a:t>
            </a:r>
            <a:r>
              <a:rPr lang="en-CA" sz="3200" kern="0" dirty="0" err="1" smtClean="0">
                <a:solidFill>
                  <a:schemeClr val="tx1"/>
                </a:solidFill>
                <a:latin typeface="DevLys 010" pitchFamily="2" charset="0"/>
              </a:rPr>
              <a:t>ge</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mlds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lkFk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lnk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dky</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fy</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jkT</a:t>
            </a:r>
            <a:r>
              <a:rPr lang="en-CA" sz="3200" kern="0" dirty="0" smtClean="0">
                <a:solidFill>
                  <a:schemeClr val="tx1"/>
                </a:solidFill>
                <a:latin typeface="DevLys 010" pitchFamily="2" charset="0"/>
              </a:rPr>
              <a:t>; djsxsa¼izdkf’kr 22%5½!</a:t>
            </a:r>
            <a:r>
              <a:rPr lang="en-CA" sz="3200" kern="0" dirty="0" smtClean="0">
                <a:solidFill>
                  <a:srgbClr val="FF0000"/>
                </a:solidFill>
                <a:latin typeface="DevLys 010" pitchFamily="2" charset="0"/>
              </a:rPr>
              <a:t/>
            </a:r>
            <a:br>
              <a:rPr lang="en-CA" sz="3200" kern="0" dirty="0" smtClean="0">
                <a:solidFill>
                  <a:srgbClr val="FF0000"/>
                </a:solidFill>
                <a:latin typeface="DevLys 010" pitchFamily="2" charset="0"/>
              </a:rPr>
            </a:br>
            <a:r>
              <a:rPr lang="en-CA" sz="4000" kern="0" dirty="0" err="1" smtClean="0">
                <a:solidFill>
                  <a:srgbClr val="66FF66"/>
                </a:solidFill>
                <a:latin typeface="DevLys 010" pitchFamily="2" charset="0"/>
              </a:rPr>
              <a:t>ijes’oj</a:t>
            </a:r>
            <a:r>
              <a:rPr lang="en-CA" sz="4000" kern="0" dirty="0" smtClean="0">
                <a:solidFill>
                  <a:srgbClr val="66FF66"/>
                </a:solidFill>
                <a:latin typeface="DevLys 010" pitchFamily="2" charset="0"/>
              </a:rPr>
              <a:t> </a:t>
            </a:r>
            <a:r>
              <a:rPr lang="en-CA" sz="4000" kern="0" dirty="0" err="1" smtClean="0">
                <a:solidFill>
                  <a:srgbClr val="66FF66"/>
                </a:solidFill>
                <a:latin typeface="DevLys 010" pitchFamily="2" charset="0"/>
              </a:rPr>
              <a:t>dk</a:t>
            </a:r>
            <a:r>
              <a:rPr lang="en-CA" sz="4000" kern="0" dirty="0" smtClean="0">
                <a:solidFill>
                  <a:srgbClr val="66FF66"/>
                </a:solidFill>
                <a:latin typeface="DevLys 010" pitchFamily="2" charset="0"/>
              </a:rPr>
              <a:t> /</a:t>
            </a:r>
            <a:r>
              <a:rPr lang="en-CA" sz="4000" kern="0" dirty="0" err="1" smtClean="0">
                <a:solidFill>
                  <a:srgbClr val="66FF66"/>
                </a:solidFill>
                <a:latin typeface="DevLys 010" pitchFamily="2" charset="0"/>
              </a:rPr>
              <a:t>kU;okn</a:t>
            </a:r>
            <a:r>
              <a:rPr lang="en-CA" sz="4000" kern="0" dirty="0" smtClean="0">
                <a:solidFill>
                  <a:srgbClr val="66FF66"/>
                </a:solidFill>
                <a:latin typeface="DevLys 010" pitchFamily="2" charset="0"/>
              </a:rPr>
              <a:t> </a:t>
            </a:r>
            <a:r>
              <a:rPr lang="en-CA" sz="4000" kern="0" dirty="0" err="1" smtClean="0">
                <a:solidFill>
                  <a:srgbClr val="66FF66"/>
                </a:solidFill>
                <a:latin typeface="DevLys 010" pitchFamily="2" charset="0"/>
              </a:rPr>
              <a:t>gks</a:t>
            </a:r>
            <a:r>
              <a:rPr lang="en-CA" sz="4000" kern="0" dirty="0" smtClean="0">
                <a:solidFill>
                  <a:srgbClr val="66FF66"/>
                </a:solidFill>
                <a:latin typeface="DevLys 010" pitchFamily="2" charset="0"/>
              </a:rPr>
              <a:t>! </a:t>
            </a:r>
            <a:br>
              <a:rPr lang="en-CA" sz="4000" kern="0" dirty="0" smtClean="0">
                <a:solidFill>
                  <a:srgbClr val="66FF66"/>
                </a:solidFill>
                <a:latin typeface="DevLys 010" pitchFamily="2" charset="0"/>
              </a:rPr>
            </a:br>
            <a:r>
              <a:rPr lang="en-CA" sz="4000" kern="0" dirty="0" err="1" smtClean="0">
                <a:solidFill>
                  <a:srgbClr val="66FF66"/>
                </a:solidFill>
                <a:latin typeface="DevLys 010" pitchFamily="2" charset="0"/>
              </a:rPr>
              <a:t>Ikjes’soj</a:t>
            </a:r>
            <a:r>
              <a:rPr lang="en-CA" sz="4000" kern="0" dirty="0" smtClean="0">
                <a:solidFill>
                  <a:srgbClr val="66FF66"/>
                </a:solidFill>
                <a:latin typeface="DevLys 010" pitchFamily="2" charset="0"/>
              </a:rPr>
              <a:t> dh </a:t>
            </a:r>
            <a:r>
              <a:rPr lang="en-CA" sz="4000" kern="0" dirty="0" err="1" smtClean="0">
                <a:solidFill>
                  <a:srgbClr val="66FF66"/>
                </a:solidFill>
                <a:latin typeface="DevLys 010" pitchFamily="2" charset="0"/>
              </a:rPr>
              <a:t>Lrqfr</a:t>
            </a:r>
            <a:r>
              <a:rPr lang="en-CA" sz="4000" kern="0" dirty="0" smtClean="0">
                <a:solidFill>
                  <a:srgbClr val="66FF66"/>
                </a:solidFill>
                <a:latin typeface="DevLys 010" pitchFamily="2" charset="0"/>
              </a:rPr>
              <a:t> </a:t>
            </a:r>
            <a:r>
              <a:rPr lang="en-CA" sz="4000" kern="0" dirty="0" err="1" smtClean="0">
                <a:solidFill>
                  <a:srgbClr val="66FF66"/>
                </a:solidFill>
                <a:latin typeface="DevLys 010" pitchFamily="2" charset="0"/>
              </a:rPr>
              <a:t>gks</a:t>
            </a:r>
            <a:r>
              <a:rPr lang="en-CA" sz="4000" kern="0" dirty="0" smtClean="0">
                <a:solidFill>
                  <a:srgbClr val="66FF66"/>
                </a:solidFill>
                <a:latin typeface="DevLys 010" pitchFamily="2" charset="0"/>
              </a:rPr>
              <a:t>! </a:t>
            </a:r>
            <a:br>
              <a:rPr lang="en-CA" sz="4000" kern="0" dirty="0" smtClean="0">
                <a:solidFill>
                  <a:srgbClr val="66FF66"/>
                </a:solidFill>
                <a:latin typeface="DevLys 010" pitchFamily="2" charset="0"/>
              </a:rPr>
            </a:br>
            <a:r>
              <a:rPr lang="en-CA" sz="4000" kern="0" dirty="0" err="1" smtClean="0">
                <a:solidFill>
                  <a:srgbClr val="66FF66"/>
                </a:solidFill>
                <a:latin typeface="DevLys 010" pitchFamily="2" charset="0"/>
              </a:rPr>
              <a:t>ijes’oj</a:t>
            </a:r>
            <a:r>
              <a:rPr lang="en-CA" sz="4000" kern="0" dirty="0" smtClean="0">
                <a:solidFill>
                  <a:srgbClr val="66FF66"/>
                </a:solidFill>
                <a:latin typeface="DevLys 010" pitchFamily="2" charset="0"/>
              </a:rPr>
              <a:t> dh </a:t>
            </a:r>
            <a:r>
              <a:rPr lang="en-CA" sz="4000" kern="0" dirty="0" err="1" smtClean="0">
                <a:solidFill>
                  <a:srgbClr val="66FF66"/>
                </a:solidFill>
                <a:latin typeface="DevLys 010" pitchFamily="2" charset="0"/>
              </a:rPr>
              <a:t>efgek</a:t>
            </a:r>
            <a:r>
              <a:rPr lang="en-CA" sz="4000" kern="0" dirty="0" smtClean="0">
                <a:solidFill>
                  <a:srgbClr val="66FF66"/>
                </a:solidFill>
                <a:latin typeface="DevLys 010" pitchFamily="2" charset="0"/>
              </a:rPr>
              <a:t> </a:t>
            </a:r>
            <a:r>
              <a:rPr lang="en-CA" sz="4000" kern="0" dirty="0" err="1" smtClean="0">
                <a:solidFill>
                  <a:srgbClr val="66FF66"/>
                </a:solidFill>
                <a:latin typeface="DevLys 010" pitchFamily="2" charset="0"/>
              </a:rPr>
              <a:t>gks</a:t>
            </a:r>
            <a:r>
              <a:rPr lang="en-CA" sz="4000" kern="0" dirty="0" smtClean="0">
                <a:solidFill>
                  <a:srgbClr val="66FF66"/>
                </a:solidFill>
                <a:latin typeface="DevLys 010" pitchFamily="2" charset="0"/>
              </a:rPr>
              <a:t>! </a:t>
            </a:r>
            <a:r>
              <a:rPr lang="en-CA" sz="3200" kern="0" dirty="0" smtClean="0">
                <a:solidFill>
                  <a:srgbClr val="FF0000"/>
                </a:solidFill>
                <a:latin typeface="DevLys 010" pitchFamily="2" charset="0"/>
              </a:rPr>
              <a:t/>
            </a:r>
            <a:br>
              <a:rPr lang="en-CA" sz="3200" kern="0" dirty="0" smtClean="0">
                <a:solidFill>
                  <a:srgbClr val="FF0000"/>
                </a:solidFill>
                <a:latin typeface="DevLys 010" pitchFamily="2"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3100" kern="0" dirty="0" err="1" smtClean="0">
                <a:solidFill>
                  <a:schemeClr val="tx1"/>
                </a:solidFill>
                <a:latin typeface="DevLys 010" pitchFamily="2" charset="0"/>
              </a:rPr>
              <a:t>fd</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og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viuh</a:t>
            </a:r>
            <a:r>
              <a:rPr lang="en-CA" sz="3100" kern="0" dirty="0" smtClean="0">
                <a:solidFill>
                  <a:schemeClr val="tx1"/>
                </a:solidFill>
                <a:latin typeface="DevLys 010" pitchFamily="2" charset="0"/>
              </a:rPr>
              <a:t> ml </a:t>
            </a:r>
            <a:r>
              <a:rPr lang="en-CA" sz="3100" kern="0" dirty="0" err="1" smtClean="0">
                <a:solidFill>
                  <a:schemeClr val="tx1"/>
                </a:solidFill>
                <a:latin typeface="DevLys 010" pitchFamily="2" charset="0"/>
              </a:rPr>
              <a:t>d`ik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tks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elhg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h’kq</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okys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le;ksa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vius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vuqxzg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vlhe</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ku</a:t>
            </a:r>
            <a:r>
              <a:rPr lang="en-CA" sz="3100" kern="0" dirty="0" smtClean="0">
                <a:solidFill>
                  <a:schemeClr val="tx1"/>
                </a:solidFill>
                <a:latin typeface="DevLys 010" pitchFamily="2" charset="0"/>
              </a:rPr>
              <a:t> fn[</a:t>
            </a:r>
            <a:r>
              <a:rPr lang="en-CA" sz="3100" kern="0" dirty="0" err="1" smtClean="0">
                <a:solidFill>
                  <a:schemeClr val="tx1"/>
                </a:solidFill>
                <a:latin typeface="DevLys 010" pitchFamily="2" charset="0"/>
              </a:rPr>
              <a:t>kk</a:t>
            </a:r>
            <a:r>
              <a:rPr lang="en-CA" sz="3100" kern="0" dirty="0" smtClean="0">
                <a:solidFill>
                  <a:schemeClr val="tx1"/>
                </a:solidFill>
                <a:latin typeface="DevLys 010" pitchFamily="2" charset="0"/>
              </a:rPr>
              <a:t>, ¼bfQ 2%7½A </a:t>
            </a:r>
            <a:r>
              <a:rPr lang="en-CA" sz="3100" kern="0" dirty="0" err="1" smtClean="0">
                <a:solidFill>
                  <a:schemeClr val="tx1"/>
                </a:solidFill>
                <a:latin typeface="DevLys 010" pitchFamily="2" charset="0"/>
              </a:rPr>
              <a:t>Hkfo</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dky</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vki</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elhg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gekjs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izfr</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HkykbZ</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izxV</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djrs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gq</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vlhfer</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vuqxzg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izxV</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djsxsa</a:t>
            </a:r>
            <a:r>
              <a:rPr lang="en-CA" sz="3100" kern="0" dirty="0" smtClean="0">
                <a:solidFill>
                  <a:schemeClr val="tx1"/>
                </a:solidFill>
                <a:latin typeface="DevLys 010" pitchFamily="2" charset="0"/>
              </a:rPr>
              <a:t> ¼ bfQ-2%7½! </a:t>
            </a:r>
            <a:r>
              <a:rPr lang="en-CA" sz="3100" kern="0" dirty="0" err="1" smtClean="0">
                <a:solidFill>
                  <a:schemeClr val="tx1"/>
                </a:solidFill>
                <a:latin typeface="DevLys 010" pitchFamily="2" charset="0"/>
              </a:rPr>
              <a:t>D;kasfd</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lEiw.kZ</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vuUrrk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tks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dqN</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vki</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izkIr</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fd;k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og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gekjs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izHkq</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h’kq</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elhg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iwjs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fd;s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x;s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dk;ksZa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gh</a:t>
            </a:r>
            <a:r>
              <a:rPr lang="en-CA" sz="3100" kern="0" dirty="0" smtClean="0">
                <a:solidFill>
                  <a:schemeClr val="tx1"/>
                </a:solidFill>
                <a:latin typeface="DevLys 010" pitchFamily="2" charset="0"/>
              </a:rPr>
              <a:t> ifj.kke </a:t>
            </a:r>
            <a:r>
              <a:rPr lang="en-CA" sz="3100" kern="0" dirty="0" err="1" smtClean="0">
                <a:solidFill>
                  <a:schemeClr val="tx1"/>
                </a:solidFill>
                <a:latin typeface="DevLys 010" pitchFamily="2" charset="0"/>
              </a:rPr>
              <a:t>gSA</a:t>
            </a:r>
            <a:endParaRPr lang="en-CA" sz="3200" b="1" dirty="0">
              <a:solidFill>
                <a:schemeClr val="tx1"/>
              </a:solidFill>
              <a:latin typeface="Calibri" pitchFamily="34" charset="0"/>
            </a:endParaRPr>
          </a:p>
        </p:txBody>
      </p:sp>
      <p:sp>
        <p:nvSpPr>
          <p:cNvPr id="3" name="TextBox 2"/>
          <p:cNvSpPr txBox="1"/>
          <p:nvPr/>
        </p:nvSpPr>
        <p:spPr>
          <a:xfrm>
            <a:off x="8532440" y="6381328"/>
            <a:ext cx="611560" cy="369332"/>
          </a:xfrm>
          <a:prstGeom prst="rect">
            <a:avLst/>
          </a:prstGeom>
          <a:noFill/>
        </p:spPr>
        <p:txBody>
          <a:bodyPr wrap="square" rtlCol="0">
            <a:spAutoFit/>
          </a:bodyPr>
          <a:lstStyle/>
          <a:p>
            <a:pPr algn="ctr"/>
            <a:r>
              <a:rPr lang="en-CA" dirty="0" smtClean="0"/>
              <a:t>97</a:t>
            </a:r>
            <a:endParaRPr lang="en-CA"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CA" sz="4800" kern="0" dirty="0" err="1" smtClean="0">
                <a:solidFill>
                  <a:schemeClr val="bg1"/>
                </a:solidFill>
                <a:effectLst/>
                <a:latin typeface="Kruti Dev 021" pitchFamily="2" charset="0"/>
              </a:rPr>
              <a:t>Eklhg</a:t>
            </a:r>
            <a:r>
              <a:rPr lang="en-CA" sz="4800" kern="0" dirty="0" smtClean="0">
                <a:solidFill>
                  <a:schemeClr val="bg1"/>
                </a:solidFill>
                <a:effectLst/>
                <a:latin typeface="Kruti Dev 021" pitchFamily="2" charset="0"/>
              </a:rPr>
              <a:t> </a:t>
            </a:r>
            <a:r>
              <a:rPr lang="en-CA" sz="4800" kern="0" dirty="0" err="1" smtClean="0">
                <a:solidFill>
                  <a:schemeClr val="bg1"/>
                </a:solidFill>
                <a:effectLst/>
                <a:latin typeface="Kruti Dev 021" pitchFamily="2" charset="0"/>
              </a:rPr>
              <a:t>esa</a:t>
            </a:r>
            <a:r>
              <a:rPr lang="en-CA" sz="4800" kern="0" dirty="0" smtClean="0">
                <a:solidFill>
                  <a:schemeClr val="bg1"/>
                </a:solidFill>
                <a:effectLst/>
                <a:latin typeface="Kruti Dev 021" pitchFamily="2" charset="0"/>
              </a:rPr>
              <a:t> </a:t>
            </a:r>
            <a:endParaRPr lang="en-US" sz="4800" b="1" dirty="0" smtClean="0">
              <a:solidFill>
                <a:schemeClr val="bg1"/>
              </a:solidFill>
              <a:effectLst/>
              <a:latin typeface="Kruti Dev 021" pitchFamily="2" charset="0"/>
            </a:endParaRPr>
          </a:p>
        </p:txBody>
      </p:sp>
      <p:sp>
        <p:nvSpPr>
          <p:cNvPr id="5125" name="TextBox 5"/>
          <p:cNvSpPr txBox="1">
            <a:spLocks noChangeArrowheads="1"/>
          </p:cNvSpPr>
          <p:nvPr/>
        </p:nvSpPr>
        <p:spPr bwMode="auto">
          <a:xfrm>
            <a:off x="0" y="1700808"/>
            <a:ext cx="2483767" cy="4401205"/>
          </a:xfrm>
          <a:prstGeom prst="rect">
            <a:avLst/>
          </a:prstGeom>
          <a:noFill/>
          <a:ln w="9525">
            <a:noFill/>
            <a:miter lim="800000"/>
            <a:headEnd/>
            <a:tailEnd/>
          </a:ln>
        </p:spPr>
        <p:txBody>
          <a:bodyPr wrap="square">
            <a:spAutoFit/>
          </a:bodyPr>
          <a:lstStyle/>
          <a:p>
            <a:r>
              <a:rPr lang="en-US" sz="2800" b="1" dirty="0" err="1" smtClean="0">
                <a:latin typeface="Kruti Dev 021" pitchFamily="2" charset="0"/>
              </a:rPr>
              <a:t>gs</a:t>
            </a:r>
            <a:r>
              <a:rPr lang="en-US" sz="2800" b="1" dirty="0" smtClean="0">
                <a:latin typeface="Kruti Dev 021" pitchFamily="2" charset="0"/>
              </a:rPr>
              <a:t> </a:t>
            </a:r>
            <a:r>
              <a:rPr lang="en-US" sz="2800" b="1" dirty="0" err="1" smtClean="0">
                <a:latin typeface="Kruti Dev 021" pitchFamily="2" charset="0"/>
              </a:rPr>
              <a:t>izHkq</a:t>
            </a:r>
            <a:r>
              <a:rPr lang="en-US" sz="2800" b="1" dirty="0" smtClean="0">
                <a:latin typeface="Kruti Dev 021" pitchFamily="2" charset="0"/>
              </a:rPr>
              <a:t>] </a:t>
            </a:r>
            <a:r>
              <a:rPr lang="en-US" sz="2800" b="1" dirty="0" err="1" smtClean="0">
                <a:latin typeface="Kruti Dev 021" pitchFamily="2" charset="0"/>
              </a:rPr>
              <a:t>vkidk</a:t>
            </a:r>
            <a:r>
              <a:rPr lang="en-US" sz="2800" b="1" dirty="0" smtClean="0">
                <a:latin typeface="Kruti Dev 021" pitchFamily="2" charset="0"/>
              </a:rPr>
              <a:t> </a:t>
            </a:r>
            <a:endParaRPr lang="hi-IN" sz="2800" b="1" dirty="0" smtClean="0">
              <a:latin typeface="Kruti Dev 021" pitchFamily="2" charset="0"/>
            </a:endParaRPr>
          </a:p>
          <a:p>
            <a:r>
              <a:rPr lang="en-US" sz="2800" b="1" dirty="0" smtClean="0">
                <a:latin typeface="Kruti Dev 021" pitchFamily="2" charset="0"/>
              </a:rPr>
              <a:t>/</a:t>
            </a:r>
            <a:r>
              <a:rPr lang="en-US" sz="2800" b="1" dirty="0" err="1" smtClean="0">
                <a:latin typeface="Kruti Dev 021" pitchFamily="2" charset="0"/>
              </a:rPr>
              <a:t>kU;okn</a:t>
            </a:r>
            <a:r>
              <a:rPr lang="en-US" sz="2800" b="1" dirty="0" smtClean="0">
                <a:latin typeface="Kruti Dev 021" pitchFamily="2" charset="0"/>
              </a:rPr>
              <a:t> </a:t>
            </a:r>
            <a:r>
              <a:rPr lang="en-US" sz="2800" b="1" dirty="0" err="1" smtClean="0">
                <a:latin typeface="Kruti Dev 021" pitchFamily="2" charset="0"/>
              </a:rPr>
              <a:t>fd</a:t>
            </a:r>
            <a:r>
              <a:rPr lang="en-US" sz="2800" b="1" dirty="0" smtClean="0">
                <a:latin typeface="Kruti Dev 021" pitchFamily="2" charset="0"/>
              </a:rPr>
              <a:t> ;</a:t>
            </a:r>
            <a:r>
              <a:rPr lang="en-US" sz="2800" b="1" dirty="0" err="1" smtClean="0">
                <a:latin typeface="Kruti Dev 021" pitchFamily="2" charset="0"/>
              </a:rPr>
              <a:t>h’kq</a:t>
            </a:r>
            <a:r>
              <a:rPr lang="en-US" sz="2800" b="1" dirty="0" smtClean="0">
                <a:latin typeface="Kruti Dev 021" pitchFamily="2" charset="0"/>
              </a:rPr>
              <a:t> </a:t>
            </a:r>
          </a:p>
          <a:p>
            <a:r>
              <a:rPr lang="en-US" sz="2800" b="1" dirty="0" smtClean="0">
                <a:latin typeface="Kruti Dev 021" pitchFamily="2" charset="0"/>
              </a:rPr>
              <a:t>us </a:t>
            </a:r>
            <a:r>
              <a:rPr lang="en-US" sz="2800" b="1" dirty="0" err="1" smtClean="0">
                <a:latin typeface="Kruti Dev 021" pitchFamily="2" charset="0"/>
              </a:rPr>
              <a:t>gesa</a:t>
            </a:r>
            <a:r>
              <a:rPr lang="en-US" sz="2800" b="1" dirty="0" smtClean="0">
                <a:latin typeface="Kruti Dev 021" pitchFamily="2" charset="0"/>
              </a:rPr>
              <a:t> </a:t>
            </a:r>
            <a:r>
              <a:rPr lang="en-US" sz="2800" b="1" dirty="0" err="1" smtClean="0">
                <a:latin typeface="Kruti Dev 021" pitchFamily="2" charset="0"/>
              </a:rPr>
              <a:t>vkids</a:t>
            </a:r>
            <a:r>
              <a:rPr lang="en-US" sz="2800" b="1" dirty="0" smtClean="0">
                <a:latin typeface="Kruti Dev 021" pitchFamily="2" charset="0"/>
              </a:rPr>
              <a:t> </a:t>
            </a:r>
          </a:p>
          <a:p>
            <a:r>
              <a:rPr lang="en-US" sz="2800" b="1" dirty="0" err="1" smtClean="0">
                <a:latin typeface="Kruti Dev 021" pitchFamily="2" charset="0"/>
              </a:rPr>
              <a:t>lkFk</a:t>
            </a:r>
            <a:r>
              <a:rPr lang="en-US" sz="2800" b="1" dirty="0" smtClean="0">
                <a:latin typeface="Kruti Dev 021" pitchFamily="2" charset="0"/>
              </a:rPr>
              <a:t> </a:t>
            </a:r>
            <a:r>
              <a:rPr lang="en-US" sz="2800" b="1" dirty="0" err="1" smtClean="0">
                <a:latin typeface="Kruti Dev 021" pitchFamily="2" charset="0"/>
              </a:rPr>
              <a:t>cgqrk;r</a:t>
            </a:r>
            <a:r>
              <a:rPr lang="en-US" sz="2800" b="1" dirty="0" smtClean="0">
                <a:latin typeface="Kruti Dev 021" pitchFamily="2" charset="0"/>
              </a:rPr>
              <a:t> </a:t>
            </a:r>
          </a:p>
          <a:p>
            <a:r>
              <a:rPr lang="en-US" sz="2800" b="1" dirty="0" smtClean="0">
                <a:latin typeface="Kruti Dev 021" pitchFamily="2" charset="0"/>
              </a:rPr>
              <a:t>dh </a:t>
            </a:r>
            <a:r>
              <a:rPr lang="en-US" sz="2800" b="1" dirty="0" err="1" smtClean="0">
                <a:latin typeface="Kruti Dev 021" pitchFamily="2" charset="0"/>
              </a:rPr>
              <a:t>efgek</a:t>
            </a:r>
            <a:r>
              <a:rPr lang="en-US" sz="2800" b="1" dirty="0" smtClean="0">
                <a:latin typeface="Kruti Dev 021" pitchFamily="2" charset="0"/>
              </a:rPr>
              <a:t> </a:t>
            </a:r>
            <a:r>
              <a:rPr lang="en-US" sz="2800" b="1" dirty="0" err="1" smtClean="0">
                <a:latin typeface="Kruti Dev 021" pitchFamily="2" charset="0"/>
              </a:rPr>
              <a:t>iznku</a:t>
            </a:r>
            <a:endParaRPr lang="hi-IN" sz="2800" b="1" dirty="0" smtClean="0">
              <a:latin typeface="Kruti Dev 021" pitchFamily="2" charset="0"/>
            </a:endParaRPr>
          </a:p>
          <a:p>
            <a:r>
              <a:rPr lang="en-US" sz="2800" b="1" dirty="0" err="1" smtClean="0">
                <a:latin typeface="Kruti Dev 021" pitchFamily="2" charset="0"/>
              </a:rPr>
              <a:t>djus</a:t>
            </a:r>
            <a:r>
              <a:rPr lang="en-US" sz="2800" b="1" dirty="0" smtClean="0">
                <a:latin typeface="Kruti Dev 021" pitchFamily="2" charset="0"/>
              </a:rPr>
              <a:t> </a:t>
            </a:r>
            <a:r>
              <a:rPr lang="en-US" sz="2800" b="1" dirty="0" err="1" smtClean="0">
                <a:latin typeface="Kruti Dev 021" pitchFamily="2" charset="0"/>
              </a:rPr>
              <a:t>ds</a:t>
            </a:r>
            <a:r>
              <a:rPr lang="en-US" sz="2800" b="1" dirty="0" smtClean="0">
                <a:latin typeface="Kruti Dev 021" pitchFamily="2" charset="0"/>
              </a:rPr>
              <a:t> </a:t>
            </a:r>
            <a:r>
              <a:rPr lang="en-US" sz="2800" b="1" dirty="0" err="1" smtClean="0">
                <a:latin typeface="Kruti Dev 021" pitchFamily="2" charset="0"/>
              </a:rPr>
              <a:t>fy</a:t>
            </a:r>
            <a:r>
              <a:rPr lang="en-US" sz="2800" b="1" dirty="0" smtClean="0">
                <a:latin typeface="Kruti Dev 021" pitchFamily="2" charset="0"/>
              </a:rPr>
              <a:t>, </a:t>
            </a:r>
          </a:p>
          <a:p>
            <a:r>
              <a:rPr lang="en-US" sz="2800" b="1" dirty="0" err="1" smtClean="0">
                <a:latin typeface="Kruti Dev 021" pitchFamily="2" charset="0"/>
              </a:rPr>
              <a:t>viuh</a:t>
            </a:r>
            <a:r>
              <a:rPr lang="en-US" sz="2800" b="1" dirty="0" smtClean="0">
                <a:latin typeface="Kruti Dev 021" pitchFamily="2" charset="0"/>
              </a:rPr>
              <a:t> </a:t>
            </a:r>
            <a:r>
              <a:rPr lang="en-US" sz="2800" b="1" dirty="0" err="1" smtClean="0">
                <a:latin typeface="Kruti Dev 021" pitchFamily="2" charset="0"/>
              </a:rPr>
              <a:t>tku</a:t>
            </a:r>
            <a:r>
              <a:rPr lang="en-US" sz="2800" b="1" dirty="0" smtClean="0">
                <a:latin typeface="Kruti Dev 021" pitchFamily="2" charset="0"/>
              </a:rPr>
              <a:t> </a:t>
            </a:r>
            <a:r>
              <a:rPr lang="en-US" sz="2800" b="1" dirty="0" err="1" smtClean="0">
                <a:latin typeface="Kruti Dev 021" pitchFamily="2" charset="0"/>
              </a:rPr>
              <a:t>nh</a:t>
            </a:r>
            <a:r>
              <a:rPr lang="en-US" sz="2800" b="1" dirty="0" smtClean="0">
                <a:latin typeface="Kruti Dev 021" pitchFamily="2" charset="0"/>
              </a:rPr>
              <a:t>! </a:t>
            </a:r>
            <a:endParaRPr lang="hi-IN" sz="2800" b="1" dirty="0" smtClean="0">
              <a:latin typeface="Kruti Dev 021" pitchFamily="2" charset="0"/>
            </a:endParaRPr>
          </a:p>
          <a:p>
            <a:r>
              <a:rPr lang="en-US" sz="2800" b="1" dirty="0" err="1" smtClean="0">
                <a:latin typeface="Kruti Dev 021" pitchFamily="2" charset="0"/>
              </a:rPr>
              <a:t>Dsoy</a:t>
            </a:r>
            <a:r>
              <a:rPr lang="en-US" sz="2800" b="1" dirty="0" smtClean="0">
                <a:latin typeface="Kruti Dev 021" pitchFamily="2" charset="0"/>
              </a:rPr>
              <a:t> </a:t>
            </a:r>
            <a:r>
              <a:rPr lang="en-US" sz="2800" b="1" dirty="0" err="1" smtClean="0">
                <a:latin typeface="Kruti Dev 021" pitchFamily="2" charset="0"/>
              </a:rPr>
              <a:t>vkidh</a:t>
            </a:r>
            <a:r>
              <a:rPr lang="en-US" sz="2800" b="1" dirty="0" smtClean="0">
                <a:latin typeface="Kruti Dev 021" pitchFamily="2" charset="0"/>
              </a:rPr>
              <a:t> </a:t>
            </a:r>
            <a:r>
              <a:rPr lang="en-US" sz="2800" b="1" dirty="0" err="1" smtClean="0">
                <a:latin typeface="Kruti Dev 021" pitchFamily="2" charset="0"/>
              </a:rPr>
              <a:t>efgek</a:t>
            </a:r>
            <a:r>
              <a:rPr lang="en-US" sz="2800" b="1" dirty="0" smtClean="0">
                <a:latin typeface="Kruti Dev 021" pitchFamily="2" charset="0"/>
              </a:rPr>
              <a:t> </a:t>
            </a:r>
            <a:endParaRPr lang="hi-IN" sz="2800" b="1" dirty="0" smtClean="0">
              <a:latin typeface="Kruti Dev 021" pitchFamily="2" charset="0"/>
            </a:endParaRPr>
          </a:p>
          <a:p>
            <a:r>
              <a:rPr lang="en-US" sz="2800" b="1" dirty="0" err="1" smtClean="0">
                <a:latin typeface="Kruti Dev 021" pitchFamily="2" charset="0"/>
              </a:rPr>
              <a:t>gh</a:t>
            </a:r>
            <a:r>
              <a:rPr lang="en-US" sz="2800" b="1" dirty="0" smtClean="0">
                <a:latin typeface="Kruti Dev 021" pitchFamily="2" charset="0"/>
              </a:rPr>
              <a:t> </a:t>
            </a:r>
            <a:r>
              <a:rPr lang="en-US" sz="2800" b="1" dirty="0" err="1" smtClean="0">
                <a:latin typeface="Kruti Dev 021" pitchFamily="2" charset="0"/>
              </a:rPr>
              <a:t>gekjh</a:t>
            </a:r>
            <a:r>
              <a:rPr lang="en-US" sz="2800" b="1" dirty="0" smtClean="0">
                <a:latin typeface="Kruti Dev 021" pitchFamily="2" charset="0"/>
              </a:rPr>
              <a:t> </a:t>
            </a:r>
            <a:r>
              <a:rPr lang="en-US" sz="2800" b="1" dirty="0" err="1" smtClean="0">
                <a:latin typeface="Kruti Dev 021" pitchFamily="2" charset="0"/>
              </a:rPr>
              <a:t>xgu</a:t>
            </a:r>
            <a:r>
              <a:rPr lang="en-US" sz="2800" b="1" dirty="0" smtClean="0">
                <a:latin typeface="Kruti Dev 021" pitchFamily="2" charset="0"/>
              </a:rPr>
              <a:t> </a:t>
            </a:r>
            <a:r>
              <a:rPr lang="en-US" sz="2800" b="1" dirty="0" err="1" smtClean="0">
                <a:latin typeface="Kruti Dev 021" pitchFamily="2" charset="0"/>
              </a:rPr>
              <a:t>r`".kk</a:t>
            </a:r>
            <a:r>
              <a:rPr lang="en-US" sz="2800" b="1" dirty="0" smtClean="0">
                <a:latin typeface="Kruti Dev 021" pitchFamily="2" charset="0"/>
              </a:rPr>
              <a:t> </a:t>
            </a:r>
            <a:r>
              <a:rPr lang="en-US" sz="2800" b="1" dirty="0" err="1" smtClean="0">
                <a:latin typeface="Kruti Dev 021" pitchFamily="2" charset="0"/>
              </a:rPr>
              <a:t>dks</a:t>
            </a:r>
            <a:r>
              <a:rPr lang="en-US" sz="2800" b="1" dirty="0" smtClean="0">
                <a:latin typeface="Kruti Dev 021" pitchFamily="2" charset="0"/>
              </a:rPr>
              <a:t> </a:t>
            </a:r>
            <a:r>
              <a:rPr lang="en-US" sz="2800" b="1" dirty="0" err="1" smtClean="0">
                <a:latin typeface="Kruti Dev 021" pitchFamily="2" charset="0"/>
              </a:rPr>
              <a:t>feVk</a:t>
            </a:r>
            <a:r>
              <a:rPr lang="en-US" sz="2800" b="1" dirty="0" smtClean="0">
                <a:latin typeface="Kruti Dev 021" pitchFamily="2" charset="0"/>
              </a:rPr>
              <a:t> </a:t>
            </a:r>
            <a:r>
              <a:rPr lang="en-US" sz="2800" b="1" dirty="0" err="1" smtClean="0">
                <a:latin typeface="Kruti Dev 021" pitchFamily="2" charset="0"/>
              </a:rPr>
              <a:t>ldrh</a:t>
            </a:r>
            <a:r>
              <a:rPr lang="en-US" sz="2800" b="1" dirty="0" smtClean="0">
                <a:latin typeface="Kruti Dev 021" pitchFamily="2" charset="0"/>
              </a:rPr>
              <a:t> </a:t>
            </a:r>
            <a:r>
              <a:rPr lang="en-US" sz="2800" b="1" dirty="0" err="1" smtClean="0">
                <a:latin typeface="Kruti Dev 021" pitchFamily="2" charset="0"/>
              </a:rPr>
              <a:t>gSA</a:t>
            </a:r>
            <a:r>
              <a:rPr lang="en-US" sz="2800" b="1" dirty="0" smtClean="0">
                <a:latin typeface="Kruti Dev 021" pitchFamily="2" charset="0"/>
              </a:rPr>
              <a:t> </a:t>
            </a:r>
            <a:endParaRPr lang="en-CA" sz="2800" b="1" dirty="0">
              <a:latin typeface="Kruti Dev 021" pitchFamily="2"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b="1" dirty="0" err="1" smtClean="0">
                <a:latin typeface="DevLys 010" pitchFamily="2" charset="0"/>
              </a:rPr>
              <a:t>Eklhg</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p>
          <a:p>
            <a:pPr algn="ctr"/>
            <a:r>
              <a:rPr lang="en-US" sz="2400" b="1" dirty="0" err="1" smtClean="0">
                <a:latin typeface="DevLys 010" pitchFamily="2" charset="0"/>
              </a:rPr>
              <a:t>fo’okl</a:t>
            </a:r>
            <a:endParaRPr lang="en-US" sz="2400" b="1" dirty="0">
              <a:latin typeface="Arial Black" pitchFamily="34" charset="0"/>
            </a:endParaRPr>
          </a:p>
        </p:txBody>
      </p:sp>
      <p:sp>
        <p:nvSpPr>
          <p:cNvPr id="8" name="Text Box 3"/>
          <p:cNvSpPr txBox="1">
            <a:spLocks noChangeArrowheads="1"/>
          </p:cNvSpPr>
          <p:nvPr/>
        </p:nvSpPr>
        <p:spPr bwMode="auto">
          <a:xfrm>
            <a:off x="2411759" y="692696"/>
            <a:ext cx="6048673" cy="6047809"/>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CA" sz="3200" b="1" kern="0" dirty="0" err="1" smtClean="0">
                <a:solidFill>
                  <a:schemeClr val="bg1"/>
                </a:solidFill>
                <a:latin typeface="Kruti Dev 021" pitchFamily="2" charset="0"/>
              </a:rPr>
              <a:t>LoxZ</a:t>
            </a:r>
            <a:r>
              <a:rPr lang="en-CA" sz="3200" b="1" kern="0" dirty="0" smtClean="0">
                <a:solidFill>
                  <a:schemeClr val="bg1"/>
                </a:solidFill>
                <a:latin typeface="Kruti Dev 021" pitchFamily="2" charset="0"/>
              </a:rPr>
              <a:t> dh </a:t>
            </a:r>
            <a:r>
              <a:rPr lang="en-CA" sz="3200" b="1" kern="0" dirty="0" err="1" smtClean="0">
                <a:solidFill>
                  <a:schemeClr val="bg1"/>
                </a:solidFill>
                <a:latin typeface="Kruti Dev 021" pitchFamily="2" charset="0"/>
              </a:rPr>
              <a:t>ukxfjdrk</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efgek</a:t>
            </a:r>
            <a:r>
              <a:rPr lang="en-CA" sz="3200" b="1" kern="0" dirty="0" smtClean="0">
                <a:latin typeface="Kruti Dev 021" pitchFamily="2" charset="0"/>
              </a:rPr>
              <a:t>  dh </a:t>
            </a:r>
            <a:r>
              <a:rPr lang="en-CA" sz="3200" b="1" kern="0" dirty="0" err="1" smtClean="0">
                <a:latin typeface="Kruti Dev 021" pitchFamily="2" charset="0"/>
              </a:rPr>
              <a:t>vk’kk</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ehjkl</a:t>
            </a:r>
            <a:r>
              <a:rPr lang="en-CA" sz="3200" b="1" kern="0" dirty="0" smtClean="0">
                <a:solidFill>
                  <a:schemeClr val="bg1"/>
                </a:solidFill>
                <a:latin typeface="Kruti Dev 021" pitchFamily="2" charset="0"/>
              </a:rPr>
              <a:t>]</a:t>
            </a:r>
            <a:r>
              <a:rPr lang="en-CA" sz="3200" b="1" kern="0" dirty="0" err="1" smtClean="0">
                <a:solidFill>
                  <a:schemeClr val="bg1"/>
                </a:solidFill>
                <a:latin typeface="Kruti Dev 021" pitchFamily="2" charset="0"/>
              </a:rPr>
              <a:t>okfjl</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rFkk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elhg</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ds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lg</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okfjl</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Ek`R;q</a:t>
            </a:r>
            <a:r>
              <a:rPr lang="en-CA" sz="3200" b="1" kern="0" dirty="0" smtClean="0">
                <a:latin typeface="Kruti Dev 021" pitchFamily="2" charset="0"/>
              </a:rPr>
              <a:t> </a:t>
            </a:r>
            <a:r>
              <a:rPr lang="en-CA" sz="3200" b="1" kern="0" dirty="0" err="1" smtClean="0">
                <a:latin typeface="Kruti Dev 021" pitchFamily="2" charset="0"/>
              </a:rPr>
              <a:t>i’pkr</a:t>
            </a:r>
            <a:r>
              <a:rPr lang="en-CA" sz="3200" b="1" kern="0" dirty="0" smtClean="0">
                <a:latin typeface="Kruti Dev 021" pitchFamily="2" charset="0"/>
              </a:rPr>
              <a:t> </a:t>
            </a:r>
            <a:r>
              <a:rPr lang="en-CA" sz="3200" b="1" kern="0" dirty="0" err="1" smtClean="0">
                <a:latin typeface="Kruti Dev 021" pitchFamily="2" charset="0"/>
              </a:rPr>
              <a:t>elhg</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lkFk</a:t>
            </a:r>
            <a:r>
              <a:rPr lang="en-CA" sz="3200" b="1" kern="0" dirty="0" smtClean="0">
                <a:latin typeface="Kruti Dev 021" pitchFamily="2" charset="0"/>
              </a:rPr>
              <a:t> </a:t>
            </a:r>
            <a:r>
              <a:rPr lang="en-CA" sz="3200" b="1" kern="0" dirty="0" err="1" smtClean="0">
                <a:latin typeface="Kruti Dev 021" pitchFamily="2" charset="0"/>
              </a:rPr>
              <a:t>gksxs</a:t>
            </a:r>
            <a:endParaRPr lang="en-CA" sz="3200" b="1" kern="0" dirty="0" smtClean="0">
              <a:latin typeface="Kruti Dev 021" pitchFamily="2" charset="0"/>
            </a:endParaRPr>
          </a:p>
          <a:p>
            <a:pPr algn="ctr">
              <a:lnSpc>
                <a:spcPts val="2700"/>
              </a:lnSpc>
              <a:spcAft>
                <a:spcPts val="300"/>
              </a:spcAft>
            </a:pPr>
            <a:r>
              <a:rPr lang="en-CA" sz="3200" b="1" kern="0" dirty="0" smtClean="0">
                <a:solidFill>
                  <a:schemeClr val="bg1"/>
                </a:solidFill>
                <a:latin typeface="Kruti Dev 021" pitchFamily="2" charset="0"/>
              </a:rPr>
              <a:t>fl) </a:t>
            </a:r>
            <a:r>
              <a:rPr lang="en-CA" sz="3200" b="1" kern="0" dirty="0" err="1" smtClean="0">
                <a:solidFill>
                  <a:schemeClr val="bg1"/>
                </a:solidFill>
                <a:latin typeface="Kruti Dev 021" pitchFamily="2" charset="0"/>
              </a:rPr>
              <a:t>cuk;s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x;s</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smtClean="0">
                <a:latin typeface="Kruti Dev 021" pitchFamily="2" charset="0"/>
              </a:rPr>
              <a:t>;</a:t>
            </a:r>
            <a:r>
              <a:rPr lang="en-CA" sz="3200" b="1" kern="0" dirty="0" err="1" smtClean="0">
                <a:latin typeface="Kruti Dev 021" pitchFamily="2" charset="0"/>
              </a:rPr>
              <a:t>h’kq</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leku</a:t>
            </a:r>
            <a:r>
              <a:rPr lang="en-CA" sz="3200" b="1" kern="0" dirty="0" smtClean="0">
                <a:latin typeface="Kruti Dev 021" pitchFamily="2" charset="0"/>
              </a:rPr>
              <a:t> </a:t>
            </a:r>
            <a:r>
              <a:rPr lang="en-CA" sz="3200" b="1" kern="0" dirty="0" err="1" smtClean="0">
                <a:latin typeface="Kruti Dev 021" pitchFamily="2" charset="0"/>
              </a:rPr>
              <a:t>eghfer</a:t>
            </a:r>
            <a:r>
              <a:rPr lang="en-CA" sz="3200" b="1" kern="0" dirty="0" smtClean="0">
                <a:latin typeface="Kruti Dev 021" pitchFamily="2" charset="0"/>
              </a:rPr>
              <a:t> </a:t>
            </a:r>
            <a:r>
              <a:rPr lang="en-CA" sz="3200" b="1" kern="0" dirty="0" err="1" smtClean="0">
                <a:latin typeface="Kruti Dev 021" pitchFamily="2" charset="0"/>
              </a:rPr>
              <a:t>gksus</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fy</a:t>
            </a:r>
            <a:r>
              <a:rPr lang="en-CA" sz="3200" b="1" kern="0" dirty="0" smtClean="0">
                <a:latin typeface="Kruti Dev 021" pitchFamily="2" charset="0"/>
              </a:rPr>
              <a:t>, </a:t>
            </a:r>
            <a:r>
              <a:rPr lang="en-CA" sz="3200" b="1" kern="0" dirty="0" err="1" smtClean="0">
                <a:latin typeface="Kruti Dev 021" pitchFamily="2" charset="0"/>
              </a:rPr>
              <a:t>l`ts</a:t>
            </a:r>
            <a:r>
              <a:rPr lang="en-CA" sz="3200" b="1" kern="0" dirty="0" smtClean="0">
                <a:latin typeface="Kruti Dev 021" pitchFamily="2" charset="0"/>
              </a:rPr>
              <a:t> </a:t>
            </a:r>
            <a:r>
              <a:rPr lang="en-CA" sz="3200" b="1" kern="0" dirty="0" err="1" smtClean="0">
                <a:latin typeface="Kruti Dev 021" pitchFamily="2" charset="0"/>
              </a:rPr>
              <a:t>x;s</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LoxhZ</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jkT</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esa</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izos’k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djok;k</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ijes’oj</a:t>
            </a:r>
            <a:r>
              <a:rPr lang="en-CA" sz="3200" b="1" kern="0" dirty="0" smtClean="0">
                <a:latin typeface="Kruti Dev 021" pitchFamily="2" charset="0"/>
              </a:rPr>
              <a:t> </a:t>
            </a:r>
            <a:r>
              <a:rPr lang="en-CA" sz="3200" b="1" kern="0" dirty="0" err="1" smtClean="0">
                <a:latin typeface="Kruti Dev 021" pitchFamily="2" charset="0"/>
              </a:rPr>
              <a:t>ds</a:t>
            </a:r>
            <a:r>
              <a:rPr lang="en-CA" sz="3200" b="1" kern="0" dirty="0" smtClean="0">
                <a:latin typeface="Kruti Dev 021" pitchFamily="2" charset="0"/>
              </a:rPr>
              <a:t> </a:t>
            </a:r>
            <a:r>
              <a:rPr lang="en-CA" sz="3200" b="1" kern="0" dirty="0" err="1" smtClean="0">
                <a:latin typeface="Kruti Dev 021" pitchFamily="2" charset="0"/>
              </a:rPr>
              <a:t>vkuUn</a:t>
            </a:r>
            <a:r>
              <a:rPr lang="en-CA" sz="3200" b="1" kern="0" dirty="0" smtClean="0">
                <a:latin typeface="Kruti Dev 021" pitchFamily="2" charset="0"/>
              </a:rPr>
              <a:t> </a:t>
            </a:r>
            <a:r>
              <a:rPr lang="en-CA" sz="3200" b="1" kern="0" dirty="0" err="1" smtClean="0">
                <a:latin typeface="Kruti Dev 021" pitchFamily="2" charset="0"/>
              </a:rPr>
              <a:t>esa</a:t>
            </a:r>
            <a:r>
              <a:rPr lang="en-CA" sz="3200" b="1" kern="0" dirty="0" smtClean="0">
                <a:latin typeface="Kruti Dev 021" pitchFamily="2" charset="0"/>
              </a:rPr>
              <a:t> </a:t>
            </a:r>
            <a:r>
              <a:rPr lang="en-CA" sz="3200" b="1" kern="0" dirty="0" err="1" smtClean="0">
                <a:latin typeface="Kruti Dev 021" pitchFamily="2" charset="0"/>
              </a:rPr>
              <a:t>izos’k</a:t>
            </a:r>
            <a:r>
              <a:rPr lang="en-CA" sz="3200" b="1" kern="0" dirty="0" smtClean="0">
                <a:latin typeface="Kruti Dev 021" pitchFamily="2" charset="0"/>
              </a:rPr>
              <a:t> </a:t>
            </a:r>
            <a:r>
              <a:rPr lang="en-CA" sz="3200" b="1" kern="0" dirty="0" err="1" smtClean="0">
                <a:latin typeface="Kruti Dev 021" pitchFamily="2" charset="0"/>
              </a:rPr>
              <a:t>fd;k</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vkus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okys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Øks</a:t>
            </a:r>
            <a:r>
              <a:rPr lang="en-CA" sz="3200" b="1" kern="0" dirty="0" smtClean="0">
                <a:solidFill>
                  <a:schemeClr val="bg1"/>
                </a:solidFill>
                <a:latin typeface="Kruti Dev 021" pitchFamily="2" charset="0"/>
              </a:rPr>
              <a:t>/k </a:t>
            </a:r>
            <a:r>
              <a:rPr lang="en-CA" sz="3200" b="1" kern="0" dirty="0" err="1" smtClean="0">
                <a:solidFill>
                  <a:schemeClr val="bg1"/>
                </a:solidFill>
                <a:latin typeface="Kruti Dev 021" pitchFamily="2" charset="0"/>
              </a:rPr>
              <a:t>ls</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NqM+k,a</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x;s</a:t>
            </a:r>
            <a:r>
              <a:rPr lang="en-CA" sz="3200" b="1" kern="0" dirty="0" smtClean="0">
                <a:solidFill>
                  <a:schemeClr val="bg1"/>
                </a:solidFill>
                <a:latin typeface="Kruti Dev 021" pitchFamily="2" charset="0"/>
              </a:rPr>
              <a:t> </a:t>
            </a:r>
          </a:p>
          <a:p>
            <a:pPr algn="ctr">
              <a:lnSpc>
                <a:spcPts val="2700"/>
              </a:lnSpc>
              <a:spcAft>
                <a:spcPts val="300"/>
              </a:spcAft>
            </a:pPr>
            <a:r>
              <a:rPr lang="en-CA" sz="3200" b="1" kern="0" dirty="0" err="1" smtClean="0">
                <a:latin typeface="Kruti Dev 021" pitchFamily="2" charset="0"/>
              </a:rPr>
              <a:t>Ikjes’oj</a:t>
            </a:r>
            <a:r>
              <a:rPr lang="en-CA" sz="3200" b="1" kern="0" dirty="0" smtClean="0">
                <a:latin typeface="Kruti Dev 021" pitchFamily="2" charset="0"/>
              </a:rPr>
              <a:t> </a:t>
            </a:r>
            <a:r>
              <a:rPr lang="en-CA" sz="3200" b="1" kern="0" dirty="0" err="1" smtClean="0">
                <a:latin typeface="Kruti Dev 021" pitchFamily="2" charset="0"/>
              </a:rPr>
              <a:t>dk</a:t>
            </a:r>
            <a:r>
              <a:rPr lang="en-CA" sz="3200" b="1" kern="0" dirty="0" smtClean="0">
                <a:latin typeface="Kruti Dev 021" pitchFamily="2" charset="0"/>
              </a:rPr>
              <a:t> </a:t>
            </a:r>
            <a:r>
              <a:rPr lang="en-CA" sz="3200" b="1" kern="0" dirty="0" err="1" smtClean="0">
                <a:latin typeface="Kruti Dev 021" pitchFamily="2" charset="0"/>
              </a:rPr>
              <a:t>Hkyk</a:t>
            </a:r>
            <a:r>
              <a:rPr lang="en-CA" sz="3200" b="1" kern="0" dirty="0" smtClean="0">
                <a:latin typeface="Kruti Dev 021" pitchFamily="2" charset="0"/>
              </a:rPr>
              <a:t> </a:t>
            </a:r>
            <a:r>
              <a:rPr lang="en-CA" sz="3200" b="1" kern="0" dirty="0" err="1" smtClean="0">
                <a:latin typeface="Kruti Dev 021" pitchFamily="2" charset="0"/>
              </a:rPr>
              <a:t>dke</a:t>
            </a:r>
            <a:r>
              <a:rPr lang="en-CA" sz="3200" b="1" kern="0" dirty="0" smtClean="0">
                <a:latin typeface="Kruti Dev 021" pitchFamily="2" charset="0"/>
              </a:rPr>
              <a:t> </a:t>
            </a:r>
            <a:r>
              <a:rPr lang="en-CA" sz="3200" b="1" kern="0" dirty="0" err="1" smtClean="0">
                <a:latin typeface="Kruti Dev 021" pitchFamily="2" charset="0"/>
              </a:rPr>
              <a:t>iw.kZ</a:t>
            </a:r>
            <a:r>
              <a:rPr lang="en-CA" sz="3200" b="1" kern="0" dirty="0" smtClean="0">
                <a:latin typeface="Kruti Dev 021" pitchFamily="2" charset="0"/>
              </a:rPr>
              <a:t> </a:t>
            </a:r>
            <a:r>
              <a:rPr lang="en-CA" sz="3200" b="1" kern="0" dirty="0" err="1" smtClean="0">
                <a:latin typeface="Kruti Dev 021" pitchFamily="2" charset="0"/>
              </a:rPr>
              <a:t>gqvk</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iqu:fRFkr</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nsg</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eseus</a:t>
            </a:r>
            <a:r>
              <a:rPr lang="en-CA" sz="3200" b="1" kern="0" dirty="0" smtClean="0">
                <a:latin typeface="Kruti Dev 021" pitchFamily="2" charset="0"/>
              </a:rPr>
              <a:t> </a:t>
            </a:r>
            <a:r>
              <a:rPr lang="en-CA" sz="3200" b="1" kern="0" dirty="0" err="1" smtClean="0">
                <a:latin typeface="Kruti Dev 021" pitchFamily="2" charset="0"/>
              </a:rPr>
              <a:t>ls</a:t>
            </a:r>
            <a:r>
              <a:rPr lang="en-CA" sz="3200" b="1" kern="0" dirty="0" smtClean="0">
                <a:latin typeface="Kruti Dev 021" pitchFamily="2" charset="0"/>
              </a:rPr>
              <a:t> </a:t>
            </a:r>
            <a:r>
              <a:rPr lang="en-CA" sz="3200" b="1" kern="0" dirty="0" err="1" smtClean="0">
                <a:latin typeface="Kruti Dev 021" pitchFamily="2" charset="0"/>
              </a:rPr>
              <a:t>fookg</a:t>
            </a:r>
            <a:r>
              <a:rPr lang="en-CA" sz="3200" b="1" kern="0" dirty="0" smtClean="0">
                <a:latin typeface="Kruti Dev 021" pitchFamily="2" charset="0"/>
              </a:rPr>
              <a:t> </a:t>
            </a:r>
          </a:p>
          <a:p>
            <a:pPr algn="ctr">
              <a:lnSpc>
                <a:spcPts val="2700"/>
              </a:lnSpc>
              <a:spcAft>
                <a:spcPts val="300"/>
              </a:spcAft>
            </a:pPr>
            <a:r>
              <a:rPr lang="en-CA" sz="3200" b="1" kern="0" dirty="0" err="1" smtClean="0">
                <a:solidFill>
                  <a:schemeClr val="bg1"/>
                </a:solidFill>
                <a:latin typeface="Kruti Dev 021" pitchFamily="2" charset="0"/>
              </a:rPr>
              <a:t>gj</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vk¡lw</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iksaN</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fn;k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x;k</a:t>
            </a:r>
            <a:endParaRPr lang="en-CA" sz="3200" b="1" kern="0" dirty="0" smtClean="0">
              <a:solidFill>
                <a:schemeClr val="bg1"/>
              </a:solidFill>
              <a:latin typeface="Kruti Dev 021" pitchFamily="2" charset="0"/>
            </a:endParaRPr>
          </a:p>
          <a:p>
            <a:pPr algn="ctr">
              <a:lnSpc>
                <a:spcPts val="2700"/>
              </a:lnSpc>
              <a:spcAft>
                <a:spcPts val="300"/>
              </a:spcAft>
            </a:pPr>
            <a:r>
              <a:rPr lang="en-CA" sz="3200" b="1" kern="0" dirty="0" err="1" smtClean="0">
                <a:latin typeface="Kruti Dev 021" pitchFamily="2" charset="0"/>
              </a:rPr>
              <a:t>Ikjes’oj</a:t>
            </a:r>
            <a:r>
              <a:rPr lang="en-CA" sz="3200" b="1" kern="0" dirty="0" smtClean="0">
                <a:latin typeface="Kruti Dev 021" pitchFamily="2" charset="0"/>
              </a:rPr>
              <a:t> </a:t>
            </a:r>
            <a:r>
              <a:rPr lang="en-CA" sz="3200" b="1" kern="0" dirty="0" err="1" smtClean="0">
                <a:latin typeface="Kruti Dev 021" pitchFamily="2" charset="0"/>
              </a:rPr>
              <a:t>dk</a:t>
            </a:r>
            <a:r>
              <a:rPr lang="en-CA" sz="3200" b="1" kern="0" dirty="0" smtClean="0">
                <a:latin typeface="Kruti Dev 021" pitchFamily="2" charset="0"/>
              </a:rPr>
              <a:t> </a:t>
            </a:r>
            <a:r>
              <a:rPr lang="en-CA" sz="3200" b="1" kern="0" dirty="0" err="1" smtClean="0">
                <a:latin typeface="Kruti Dev 021" pitchFamily="2" charset="0"/>
              </a:rPr>
              <a:t>eq¡g</a:t>
            </a:r>
            <a:r>
              <a:rPr lang="en-CA" sz="3200" b="1" kern="0" dirty="0" smtClean="0">
                <a:latin typeface="Kruti Dev 021" pitchFamily="2" charset="0"/>
              </a:rPr>
              <a:t> ns[</a:t>
            </a:r>
            <a:r>
              <a:rPr lang="en-CA" sz="3200" b="1" kern="0" dirty="0" err="1" smtClean="0">
                <a:latin typeface="Kruti Dev 021" pitchFamily="2" charset="0"/>
              </a:rPr>
              <a:t>ksa</a:t>
            </a:r>
            <a:endParaRPr lang="en-CA" sz="3200" b="1" kern="0" dirty="0" smtClean="0">
              <a:latin typeface="Kruti Dev 021" pitchFamily="2" charset="0"/>
            </a:endParaRPr>
          </a:p>
          <a:p>
            <a:pPr algn="ctr">
              <a:lnSpc>
                <a:spcPts val="2700"/>
              </a:lnSpc>
              <a:spcAft>
                <a:spcPts val="300"/>
              </a:spcAft>
            </a:pPr>
            <a:r>
              <a:rPr lang="en-CA" sz="3200" b="1" kern="0" dirty="0" err="1" smtClean="0">
                <a:solidFill>
                  <a:schemeClr val="bg1"/>
                </a:solidFill>
                <a:latin typeface="Kruti Dev 021" pitchFamily="2" charset="0"/>
              </a:rPr>
              <a:t>loZnk</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jkT</a:t>
            </a:r>
            <a:r>
              <a:rPr lang="en-CA" sz="3200" b="1" kern="0" dirty="0" smtClean="0">
                <a:solidFill>
                  <a:schemeClr val="bg1"/>
                </a:solidFill>
                <a:latin typeface="Kruti Dev 021" pitchFamily="2" charset="0"/>
              </a:rPr>
              <a:t>; </a:t>
            </a:r>
            <a:r>
              <a:rPr lang="en-CA" sz="3200" b="1" kern="0" dirty="0" err="1" smtClean="0">
                <a:solidFill>
                  <a:schemeClr val="bg1"/>
                </a:solidFill>
                <a:latin typeface="Kruti Dev 021" pitchFamily="2" charset="0"/>
              </a:rPr>
              <a:t>djsaa</a:t>
            </a:r>
            <a:r>
              <a:rPr lang="en-US" sz="3200" b="1" dirty="0" smtClean="0">
                <a:solidFill>
                  <a:schemeClr val="bg1"/>
                </a:solidFill>
                <a:latin typeface="Kruti Dev 021" pitchFamily="2" charset="0"/>
              </a:rPr>
              <a:t>  </a:t>
            </a:r>
            <a:endParaRPr lang="en-CA" sz="3200" b="1" dirty="0">
              <a:solidFill>
                <a:schemeClr val="bg1"/>
              </a:solidFill>
              <a:latin typeface="Kruti Dev 021" pitchFamily="2"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b="1" dirty="0" err="1" smtClean="0">
                <a:latin typeface="DevLys 010" pitchFamily="2" charset="0"/>
              </a:rPr>
              <a:t>migkj</a:t>
            </a:r>
            <a:r>
              <a:rPr lang="en-US" sz="2400" b="1" dirty="0" smtClean="0">
                <a:latin typeface="DevLys 010" pitchFamily="2" charset="0"/>
              </a:rPr>
              <a:t> </a:t>
            </a:r>
            <a:r>
              <a:rPr lang="en-US" sz="2400" dirty="0" smtClean="0">
                <a:latin typeface="Calibri" pitchFamily="34" charset="0"/>
                <a:cs typeface="Calibri" pitchFamily="34" charset="0"/>
              </a:rPr>
              <a:t>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 name="TextBox 12"/>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19" name="TextBox 18"/>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0" name="TextBox 19"/>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21" name="TextBox 20"/>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22" name="TextBox 21"/>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23" name="TextBox 22"/>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24" name="TextBox 23"/>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;k </a:t>
            </a:r>
            <a:r>
              <a:rPr lang="en-US" sz="3200" b="1" dirty="0" err="1" smtClean="0">
                <a:latin typeface="DevLys 010" pitchFamily="2" charset="0"/>
              </a:rPr>
              <a:t>ojnku</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25" name="Rectangle 24"/>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normAutofit fontScale="90000"/>
          </a:bodyPr>
          <a:lstStyle/>
          <a:p>
            <a:r>
              <a:rPr lang="en-US" sz="2800" b="1" dirty="0" smtClean="0">
                <a:solidFill>
                  <a:schemeClr val="bg1"/>
                </a:solidFill>
                <a:effectLst/>
                <a:latin typeface="Calibri" pitchFamily="34" charset="0"/>
              </a:rPr>
              <a:t>“</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cgqr</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yksx</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ryk’k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djus</a:t>
            </a:r>
            <a:r>
              <a:rPr lang="en-CA" sz="2800" kern="0" dirty="0" smtClean="0">
                <a:solidFill>
                  <a:schemeClr val="bg1"/>
                </a:solidFill>
                <a:effectLst/>
                <a:latin typeface="DevLys 010" pitchFamily="2" charset="0"/>
              </a:rPr>
              <a:t> dh </a:t>
            </a:r>
            <a:r>
              <a:rPr lang="en-CA" sz="2800" kern="0" dirty="0" err="1" smtClean="0">
                <a:solidFill>
                  <a:schemeClr val="bg1"/>
                </a:solidFill>
                <a:effectLst/>
                <a:latin typeface="DevLys 010" pitchFamily="2" charset="0"/>
              </a:rPr>
              <a:t>ctk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Hkksx</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foykl</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kkstrs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dqN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yksx</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lEHkor</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bl</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ckr</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lger</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bl</a:t>
            </a:r>
            <a:r>
              <a:rPr lang="en-CA" sz="2800" kern="0" dirty="0" smtClean="0">
                <a:solidFill>
                  <a:schemeClr val="bg1"/>
                </a:solidFill>
                <a:effectLst/>
                <a:latin typeface="DevLys 010" pitchFamily="2" charset="0"/>
              </a:rPr>
              <a:t> thou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laHkksx</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lkFk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vuUr</a:t>
            </a:r>
            <a:r>
              <a:rPr lang="en-CA" sz="2800" kern="0" dirty="0" smtClean="0">
                <a:solidFill>
                  <a:schemeClr val="bg1"/>
                </a:solidFill>
                <a:effectLst/>
                <a:latin typeface="DevLys 010" pitchFamily="2" charset="0"/>
              </a:rPr>
              <a:t> thou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c&lt;+</a:t>
            </a:r>
            <a:r>
              <a:rPr lang="en-CA" sz="2800" kern="0" dirty="0" err="1" smtClean="0">
                <a:solidFill>
                  <a:schemeClr val="bg1"/>
                </a:solidFill>
                <a:effectLst/>
                <a:latin typeface="DevLys 010" pitchFamily="2" charset="0"/>
              </a:rPr>
              <a:t>dj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ugha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gks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ldrk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fQj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yksxksa</a:t>
            </a:r>
            <a:r>
              <a:rPr lang="en-CA" sz="2800" kern="0" dirty="0" smtClean="0">
                <a:solidFill>
                  <a:schemeClr val="bg1"/>
                </a:solidFill>
                <a:effectLst/>
                <a:latin typeface="DevLys 010" pitchFamily="2" charset="0"/>
              </a:rPr>
              <a:t> dh </a:t>
            </a:r>
            <a:r>
              <a:rPr lang="en-CA" sz="2800" kern="0" dirty="0" err="1" smtClean="0">
                <a:solidFill>
                  <a:schemeClr val="bg1"/>
                </a:solidFill>
                <a:effectLst/>
                <a:latin typeface="DevLys 010" pitchFamily="2" charset="0"/>
              </a:rPr>
              <a:t>vk</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kksa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inkZ</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iM+k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tks</a:t>
            </a:r>
            <a:r>
              <a:rPr lang="en-CA" sz="2800" kern="0" dirty="0" smtClean="0">
                <a:solidFill>
                  <a:schemeClr val="bg1"/>
                </a:solidFill>
                <a:effectLst/>
                <a:latin typeface="DevLys 010" pitchFamily="2" charset="0"/>
              </a:rPr>
              <a:t> ml </a:t>
            </a:r>
            <a:r>
              <a:rPr lang="en-CA" sz="2800" kern="0" dirty="0" err="1" smtClean="0">
                <a:solidFill>
                  <a:schemeClr val="bg1"/>
                </a:solidFill>
                <a:effectLst/>
                <a:latin typeface="DevLys 010" pitchFamily="2" charset="0"/>
              </a:rPr>
              <a:t>fHkUu</a:t>
            </a:r>
            <a:r>
              <a:rPr lang="en-CA" sz="2800" kern="0" dirty="0" smtClean="0">
                <a:solidFill>
                  <a:schemeClr val="bg1"/>
                </a:solidFill>
                <a:effectLst/>
                <a:latin typeface="DevLys 010" pitchFamily="2" charset="0"/>
              </a:rPr>
              <a:t> o </a:t>
            </a:r>
            <a:r>
              <a:rPr lang="en-CA" sz="2800" kern="0" dirty="0" err="1" smtClean="0">
                <a:solidFill>
                  <a:schemeClr val="bg1"/>
                </a:solidFill>
                <a:effectLst/>
                <a:latin typeface="DevLys 010" pitchFamily="2" charset="0"/>
              </a:rPr>
              <a:t>mÙke</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ugha</a:t>
            </a:r>
            <a:r>
              <a:rPr lang="en-CA" sz="2800" kern="0" dirty="0" smtClean="0">
                <a:solidFill>
                  <a:schemeClr val="bg1"/>
                </a:solidFill>
                <a:effectLst/>
                <a:latin typeface="DevLys 010" pitchFamily="2" charset="0"/>
              </a:rPr>
              <a:t> ns[k </a:t>
            </a:r>
            <a:r>
              <a:rPr lang="en-CA" sz="2800" kern="0" dirty="0" err="1" smtClean="0">
                <a:solidFill>
                  <a:schemeClr val="bg1"/>
                </a:solidFill>
                <a:effectLst/>
                <a:latin typeface="DevLys 010" pitchFamily="2" charset="0"/>
              </a:rPr>
              <a:t>ikrs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t>
            </a:r>
            <a:r>
              <a:rPr lang="en-CA" sz="2800" kern="0" dirty="0" smtClean="0">
                <a:solidFill>
                  <a:schemeClr val="bg1"/>
                </a:solidFill>
                <a:effectLst/>
                <a:latin typeface="DevLys 010" pitchFamily="2" charset="0"/>
              </a:rPr>
              <a:t> </a:t>
            </a:r>
            <a:br>
              <a:rPr lang="en-CA" sz="2800" kern="0" dirty="0" smtClean="0">
                <a:solidFill>
                  <a:schemeClr val="bg1"/>
                </a:solidFill>
                <a:effectLst/>
                <a:latin typeface="DevLys 010" pitchFamily="2" charset="0"/>
              </a:rPr>
            </a:b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vU</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lHkh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phtksa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vyx</a:t>
            </a:r>
            <a:r>
              <a:rPr lang="en-CA" sz="2800" kern="0" dirty="0" smtClean="0">
                <a:solidFill>
                  <a:schemeClr val="bg1"/>
                </a:solidFill>
                <a:effectLst/>
                <a:latin typeface="DevLys 010" pitchFamily="2" charset="0"/>
              </a:rPr>
              <a:t> o </a:t>
            </a:r>
            <a:r>
              <a:rPr lang="en-CA" sz="2800" kern="0" dirty="0" err="1" smtClean="0">
                <a:solidFill>
                  <a:schemeClr val="bg1"/>
                </a:solidFill>
                <a:effectLst/>
                <a:latin typeface="DevLys 010" pitchFamily="2" charset="0"/>
              </a:rPr>
              <a:t>mÙke</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ftlesa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kkjhfjd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lEcU</a:t>
            </a:r>
            <a:r>
              <a:rPr lang="en-CA" sz="2800" kern="0" dirty="0" smtClean="0">
                <a:solidFill>
                  <a:schemeClr val="bg1"/>
                </a:solidFill>
                <a:effectLst/>
                <a:latin typeface="DevLys 010" pitchFamily="2" charset="0"/>
              </a:rPr>
              <a:t>/k </a:t>
            </a:r>
            <a:r>
              <a:rPr lang="en-CA" sz="2800" kern="0" dirty="0" err="1" smtClean="0">
                <a:solidFill>
                  <a:schemeClr val="bg1"/>
                </a:solidFill>
                <a:effectLst/>
                <a:latin typeface="DevLys 010" pitchFamily="2" charset="0"/>
              </a:rPr>
              <a:t>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kkfey</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t>
            </a:r>
            <a:r>
              <a:rPr lang="en-CA" sz="2800" kern="0" dirty="0" smtClean="0">
                <a:solidFill>
                  <a:schemeClr val="bg1"/>
                </a:solidFill>
                <a:effectLst/>
                <a:latin typeface="DevLys 010" pitchFamily="2" charset="0"/>
              </a:rPr>
              <a:t> </a:t>
            </a:r>
            <a:br>
              <a:rPr lang="en-CA" sz="2800" kern="0" dirty="0" smtClean="0">
                <a:solidFill>
                  <a:schemeClr val="bg1"/>
                </a:solidFill>
                <a:effectLst/>
                <a:latin typeface="DevLys 010" pitchFamily="2" charset="0"/>
              </a:rPr>
            </a:br>
            <a:r>
              <a:rPr lang="en-CA" sz="2800" kern="0" dirty="0" err="1" smtClean="0">
                <a:solidFill>
                  <a:schemeClr val="bg1"/>
                </a:solidFill>
                <a:effectLst/>
                <a:latin typeface="DevLys 010" pitchFamily="2" charset="0"/>
              </a:rPr>
              <a:t>fcuk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lgokl</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lokssZPp</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fo|eku</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FkkA</a:t>
            </a:r>
            <a:r>
              <a:rPr lang="en-CA" sz="2800" kern="0" dirty="0" smtClean="0">
                <a:solidFill>
                  <a:schemeClr val="bg1"/>
                </a:solidFill>
                <a:effectLst/>
                <a:latin typeface="DevLys 010" pitchFamily="2" charset="0"/>
              </a:rPr>
              <a:t> </a:t>
            </a:r>
            <a:r>
              <a:rPr lang="en-US" sz="2800" b="1" dirty="0" smtClean="0">
                <a:solidFill>
                  <a:schemeClr val="bg1"/>
                </a:solidFill>
                <a:effectLst/>
              </a:rPr>
              <a:t/>
            </a:r>
            <a:br>
              <a:rPr lang="en-US" sz="2800" b="1" dirty="0" smtClean="0">
                <a:solidFill>
                  <a:schemeClr val="bg1"/>
                </a:solidFill>
                <a:effectLst/>
              </a:rPr>
            </a:br>
            <a:r>
              <a:rPr lang="en-US" sz="2800" dirty="0" smtClean="0">
                <a:effectLst/>
              </a:rPr>
              <a:t/>
            </a:r>
            <a:br>
              <a:rPr lang="en-US" sz="2800" dirty="0" smtClean="0">
                <a:effectLst/>
              </a:rPr>
            </a:br>
            <a:r>
              <a:rPr lang="en-US" sz="2800" dirty="0" smtClean="0">
                <a:effectLst/>
              </a:rPr>
              <a:t/>
            </a:r>
            <a:br>
              <a:rPr lang="en-US" sz="2800" dirty="0" smtClean="0">
                <a:effectLst/>
              </a:rPr>
            </a:br>
            <a:r>
              <a:rPr lang="en-US" sz="2800" dirty="0" smtClean="0"/>
              <a:t/>
            </a:r>
            <a:br>
              <a:rPr lang="en-US" sz="2800" dirty="0" smtClean="0"/>
            </a:br>
            <a:r>
              <a:rPr lang="en-US" sz="2800" dirty="0" smtClean="0">
                <a:solidFill>
                  <a:schemeClr val="tx1"/>
                </a:solidFill>
                <a:latin typeface="Calibri" pitchFamily="34" charset="0"/>
              </a:rPr>
              <a:t> </a:t>
            </a:r>
            <a:r>
              <a:rPr lang="en-US" sz="2000" dirty="0" err="1" smtClean="0">
                <a:solidFill>
                  <a:schemeClr val="tx1"/>
                </a:solidFill>
                <a:latin typeface="DevLys 010" pitchFamily="2" charset="0"/>
              </a:rPr>
              <a:t>tkSu</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kjk</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fyf</a:t>
            </a:r>
            <a:r>
              <a:rPr lang="en-US" sz="2000" dirty="0" smtClean="0">
                <a:solidFill>
                  <a:schemeClr val="tx1"/>
                </a:solidFill>
                <a:latin typeface="DevLys 010" pitchFamily="2" charset="0"/>
              </a:rPr>
              <a:t>[</a:t>
            </a:r>
            <a:r>
              <a:rPr lang="en-US" sz="2000" dirty="0" err="1" smtClean="0">
                <a:solidFill>
                  <a:schemeClr val="tx1"/>
                </a:solidFill>
                <a:latin typeface="DevLys 010" pitchFamily="2" charset="0"/>
              </a:rPr>
              <a:t>kr</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ijes’oj</a:t>
            </a:r>
            <a:r>
              <a:rPr lang="en-US" sz="2000" dirty="0" smtClean="0">
                <a:solidFill>
                  <a:schemeClr val="tx1"/>
                </a:solidFill>
                <a:latin typeface="DevLys 010" pitchFamily="2" charset="0"/>
              </a:rPr>
              <a:t> dh </a:t>
            </a:r>
            <a:r>
              <a:rPr lang="en-US" sz="2000" dirty="0" err="1" smtClean="0">
                <a:solidFill>
                  <a:schemeClr val="tx1"/>
                </a:solidFill>
                <a:latin typeface="DevLys 010" pitchFamily="2" charset="0"/>
              </a:rPr>
              <a:t>fo’ks“krkvksa</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ij</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fyf</a:t>
            </a:r>
            <a:r>
              <a:rPr lang="en-US" sz="2000" dirty="0" smtClean="0">
                <a:solidFill>
                  <a:schemeClr val="tx1"/>
                </a:solidFill>
                <a:latin typeface="DevLys 010" pitchFamily="2" charset="0"/>
              </a:rPr>
              <a:t>[</a:t>
            </a:r>
            <a:r>
              <a:rPr lang="en-US" sz="2000" dirty="0" err="1" smtClean="0">
                <a:solidFill>
                  <a:schemeClr val="tx1"/>
                </a:solidFill>
                <a:latin typeface="DevLys 010" pitchFamily="2" charset="0"/>
              </a:rPr>
              <a:t>kr</a:t>
            </a:r>
            <a:r>
              <a:rPr lang="en-US" sz="2000" dirty="0" smtClean="0">
                <a:solidFill>
                  <a:schemeClr val="tx1"/>
                </a:solidFill>
                <a:latin typeface="DevLys 010" pitchFamily="2" charset="0"/>
              </a:rPr>
              <a:t>  </a:t>
            </a:r>
            <a:r>
              <a:rPr lang="en-US" sz="2000" dirty="0" smtClean="0">
                <a:solidFill>
                  <a:schemeClr val="tx1"/>
                </a:solidFill>
                <a:latin typeface="Calibri" pitchFamily="34" charset="0"/>
              </a:rPr>
              <a:t>“Know Your God,”</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iqLrd</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esa</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i`"B</a:t>
            </a:r>
            <a:r>
              <a:rPr lang="en-US" sz="2000" dirty="0" smtClean="0">
                <a:solidFill>
                  <a:schemeClr val="tx1"/>
                </a:solidFill>
                <a:latin typeface="DevLys 010" pitchFamily="2" charset="0"/>
              </a:rPr>
              <a:t> la[;k 67]</a:t>
            </a:r>
            <a:r>
              <a:rPr lang="en-US" sz="2800" dirty="0" smtClean="0">
                <a:solidFill>
                  <a:schemeClr val="tx1"/>
                </a:solidFill>
                <a:latin typeface="Calibri" pitchFamily="34" charset="0"/>
              </a:rPr>
              <a:t> </a:t>
            </a:r>
            <a:r>
              <a:rPr lang="en-US" sz="1800" dirty="0" smtClean="0">
                <a:solidFill>
                  <a:schemeClr val="tx1"/>
                </a:solidFill>
                <a:latin typeface="Calibri" pitchFamily="34" charset="0"/>
              </a:rPr>
              <a:t> www.GraceGodChrist.com </a:t>
            </a:r>
            <a:r>
              <a:rPr lang="en-US" sz="2000" dirty="0" err="1" smtClean="0">
                <a:solidFill>
                  <a:schemeClr val="tx1"/>
                </a:solidFill>
                <a:latin typeface="DevLys 010" pitchFamily="2" charset="0"/>
              </a:rPr>
              <a:t>ij</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miyC</a:t>
            </a:r>
            <a:r>
              <a:rPr lang="en-US" sz="2000" dirty="0" smtClean="0">
                <a:solidFill>
                  <a:schemeClr val="tx1"/>
                </a:solidFill>
                <a:latin typeface="DevLys 010" pitchFamily="2" charset="0"/>
              </a:rPr>
              <a:t>/k </a:t>
            </a:r>
            <a:r>
              <a:rPr lang="en-US" sz="2000" dirty="0" err="1" smtClean="0">
                <a:solidFill>
                  <a:schemeClr val="tx1"/>
                </a:solidFill>
                <a:latin typeface="DevLys 010" pitchFamily="2" charset="0"/>
              </a:rPr>
              <a:t>gSA</a:t>
            </a:r>
            <a:r>
              <a:rPr lang="en-US" sz="2000" dirty="0" smtClean="0">
                <a:solidFill>
                  <a:schemeClr val="tx1"/>
                </a:solidFill>
                <a:latin typeface="DevLys 010" pitchFamily="2" charset="0"/>
              </a:rPr>
              <a:t> </a:t>
            </a:r>
            <a:r>
              <a:rPr lang="en-CA" sz="2800" dirty="0" smtClean="0"/>
              <a:t/>
            </a:r>
            <a:br>
              <a:rPr lang="en-CA" sz="2800" dirty="0" smtClean="0"/>
            </a:br>
            <a:r>
              <a:rPr lang="en-US" sz="2800" dirty="0" smtClean="0"/>
              <a:t> </a:t>
            </a:r>
            <a:r>
              <a:rPr lang="en-CA" sz="2800" dirty="0" smtClean="0"/>
              <a:t/>
            </a:r>
            <a:br>
              <a:rPr lang="en-CA" sz="2800" dirty="0" smtClean="0"/>
            </a:br>
            <a:endParaRPr lang="en-CA" sz="2800"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normAutofit fontScale="90000"/>
          </a:bodyPr>
          <a:lstStyle/>
          <a:p>
            <a:pPr algn="l"/>
            <a:r>
              <a:rPr lang="en-US" sz="2800" b="1" dirty="0" smtClean="0">
                <a:solidFill>
                  <a:schemeClr val="bg1"/>
                </a:solidFill>
                <a:effectLst/>
                <a:latin typeface="Calibri" pitchFamily="34" charset="0"/>
              </a:rPr>
              <a:t>“</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h’kq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Hkhrj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ik;k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tkus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okyk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ml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vyx</a:t>
            </a:r>
            <a:r>
              <a:rPr lang="en-CA" sz="2800" kern="0" dirty="0" smtClean="0">
                <a:solidFill>
                  <a:schemeClr val="bg1"/>
                </a:solidFill>
                <a:effectLst/>
                <a:latin typeface="DevLys 010" pitchFamily="2" charset="0"/>
              </a:rPr>
              <a:t> o </a:t>
            </a:r>
            <a:r>
              <a:rPr lang="en-CA" sz="2800" kern="0" dirty="0" err="1" smtClean="0">
                <a:solidFill>
                  <a:schemeClr val="bg1"/>
                </a:solidFill>
                <a:effectLst/>
                <a:latin typeface="DevLys 010" pitchFamily="2" charset="0"/>
              </a:rPr>
              <a:t>csgrj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Fkk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tks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ge</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vU</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pht+ksa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ns[</a:t>
            </a:r>
            <a:r>
              <a:rPr lang="en-CA" sz="2800" kern="0" dirty="0" err="1" smtClean="0">
                <a:solidFill>
                  <a:schemeClr val="bg1"/>
                </a:solidFill>
                <a:effectLst/>
                <a:latin typeface="DevLys 010" pitchFamily="2" charset="0"/>
              </a:rPr>
              <a:t>krs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lkalkfjd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phtksa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tSls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vPNk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kj</a:t>
            </a:r>
            <a:r>
              <a:rPr lang="en-CA" sz="2800" kern="0" dirty="0" smtClean="0">
                <a:solidFill>
                  <a:schemeClr val="bg1"/>
                </a:solidFill>
                <a:effectLst/>
                <a:latin typeface="DevLys 010" pitchFamily="2" charset="0"/>
              </a:rPr>
              <a:t> o /</a:t>
            </a:r>
            <a:r>
              <a:rPr lang="en-CA" sz="2800" kern="0" dirty="0" err="1" smtClean="0">
                <a:solidFill>
                  <a:schemeClr val="bg1"/>
                </a:solidFill>
                <a:effectLst/>
                <a:latin typeface="DevLys 010" pitchFamily="2" charset="0"/>
              </a:rPr>
              <a:t>ku</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fuHkZj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ugha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Fkk</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ijUrq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og</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fQj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lalkj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lcls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lq</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euq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Fkk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D;ksafd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fdlh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vU</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oLrq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c&lt;+</a:t>
            </a:r>
            <a:r>
              <a:rPr lang="en-CA" sz="2800" kern="0" dirty="0" err="1" smtClean="0">
                <a:solidFill>
                  <a:schemeClr val="bg1"/>
                </a:solidFill>
                <a:effectLst/>
                <a:latin typeface="DevLys 010" pitchFamily="2" charset="0"/>
              </a:rPr>
              <a:t>dj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mldk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FkkA</a:t>
            </a:r>
            <a:r>
              <a:rPr lang="en-US" sz="2800" b="1" dirty="0" smtClean="0">
                <a:solidFill>
                  <a:schemeClr val="bg1"/>
                </a:solidFill>
                <a:effectLst/>
                <a:latin typeface="Calibri" pitchFamily="34" charset="0"/>
              </a:rPr>
              <a:t>”  </a:t>
            </a:r>
            <a:br>
              <a:rPr lang="en-US" sz="2800" b="1" dirty="0" smtClean="0">
                <a:solidFill>
                  <a:schemeClr val="bg1"/>
                </a:solidFill>
                <a:effectLst/>
                <a:latin typeface="Calibri" pitchFamily="34" charset="0"/>
              </a:rPr>
            </a:br>
            <a:r>
              <a:rPr lang="en-US" sz="2800" b="1" dirty="0" smtClean="0">
                <a:solidFill>
                  <a:schemeClr val="bg1"/>
                </a:solidFill>
                <a:effectLst/>
                <a:latin typeface="Calibri" pitchFamily="34" charset="0"/>
              </a:rPr>
              <a:t>	“</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fdlh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pht</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vf</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kd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h’kq</a:t>
            </a:r>
            <a:r>
              <a:rPr lang="en-CA" sz="2800" kern="0" dirty="0" smtClean="0">
                <a:solidFill>
                  <a:schemeClr val="bg1"/>
                </a:solidFill>
                <a:effectLst/>
                <a:latin typeface="DevLys 010" pitchFamily="2" charset="0"/>
              </a:rPr>
              <a:t> us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firk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viuk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kkstus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iz;kl</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fd;k</a:t>
            </a:r>
            <a:r>
              <a:rPr lang="en-CA" sz="2800" kern="0" dirty="0" smtClean="0">
                <a:solidFill>
                  <a:schemeClr val="bg1"/>
                </a:solidFill>
                <a:effectLst/>
                <a:latin typeface="DevLys 010" pitchFamily="2" charset="0"/>
              </a:rPr>
              <a:t>] u </a:t>
            </a:r>
            <a:r>
              <a:rPr lang="en-CA" sz="2800" kern="0" dirty="0" err="1" smtClean="0">
                <a:solidFill>
                  <a:schemeClr val="bg1"/>
                </a:solidFill>
                <a:effectLst/>
                <a:latin typeface="DevLys 010" pitchFamily="2" charset="0"/>
              </a:rPr>
              <a:t>fd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bl</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lalkj</a:t>
            </a:r>
            <a:r>
              <a:rPr lang="en-CA" sz="2800" kern="0" dirty="0" smtClean="0">
                <a:solidFill>
                  <a:schemeClr val="bg1"/>
                </a:solidFill>
                <a:effectLst/>
                <a:latin typeface="DevLys 010" pitchFamily="2" charset="0"/>
              </a:rPr>
              <a:t> dh </a:t>
            </a:r>
            <a:r>
              <a:rPr lang="en-CA" sz="2800" kern="0" dirty="0" err="1" smtClean="0">
                <a:solidFill>
                  <a:schemeClr val="bg1"/>
                </a:solidFill>
                <a:effectLst/>
                <a:latin typeface="DevLys 010" pitchFamily="2" charset="0"/>
              </a:rPr>
              <a:t>phtksa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vkSj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lc</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yksxksa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c&lt;+</a:t>
            </a:r>
            <a:r>
              <a:rPr lang="en-CA" sz="2800" kern="0" dirty="0" err="1" smtClean="0">
                <a:solidFill>
                  <a:schemeClr val="bg1"/>
                </a:solidFill>
                <a:effectLst/>
                <a:latin typeface="DevLys 010" pitchFamily="2" charset="0"/>
              </a:rPr>
              <a:t>dj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h’kq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kkfeZd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jkLrksa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pyk</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ftlls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dh </a:t>
            </a:r>
            <a:r>
              <a:rPr lang="en-CA" sz="2800" kern="0" dirty="0" err="1" smtClean="0">
                <a:solidFill>
                  <a:schemeClr val="bg1"/>
                </a:solidFill>
                <a:effectLst/>
                <a:latin typeface="DevLys 010" pitchFamily="2" charset="0"/>
              </a:rPr>
              <a:t>bPNk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vuqlkj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pyus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kjk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mlds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dh </a:t>
            </a:r>
            <a:r>
              <a:rPr lang="en-CA" sz="2800" kern="0" dirty="0" err="1" smtClean="0">
                <a:solidFill>
                  <a:schemeClr val="bg1"/>
                </a:solidFill>
                <a:effectLst/>
                <a:latin typeface="DevLys 010" pitchFamily="2" charset="0"/>
              </a:rPr>
              <a:t>Hkjiwjh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iwjh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gks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ldhA</a:t>
            </a:r>
            <a:r>
              <a:rPr lang="en-US" sz="2800" b="1" dirty="0" smtClean="0">
                <a:solidFill>
                  <a:schemeClr val="bg1"/>
                </a:solidFill>
                <a:effectLst/>
                <a:latin typeface="Calibri" pitchFamily="34" charset="0"/>
              </a:rPr>
              <a:t>” </a:t>
            </a:r>
            <a:br>
              <a:rPr lang="en-US" sz="2800" b="1" dirty="0" smtClean="0">
                <a:solidFill>
                  <a:schemeClr val="bg1"/>
                </a:solidFill>
                <a:effectLst/>
                <a:latin typeface="Calibri" pitchFamily="34" charset="0"/>
              </a:rPr>
            </a:br>
            <a:r>
              <a:rPr lang="en-US" sz="2800" b="1" dirty="0" smtClean="0">
                <a:solidFill>
                  <a:schemeClr val="bg1"/>
                </a:solidFill>
                <a:effectLst/>
                <a:latin typeface="Calibri" pitchFamily="34" charset="0"/>
              </a:rPr>
              <a:t>	“</a:t>
            </a:r>
            <a:r>
              <a:rPr lang="en-CA" sz="2800" kern="0" dirty="0" smtClean="0">
                <a:solidFill>
                  <a:schemeClr val="bg1"/>
                </a:solidFill>
                <a:effectLst/>
                <a:latin typeface="DevLys 010" pitchFamily="2" charset="0"/>
              </a:rPr>
              <a:t>;</a:t>
            </a:r>
            <a:r>
              <a:rPr lang="en-CA" sz="2800" kern="0" dirty="0" err="1" smtClean="0">
                <a:solidFill>
                  <a:schemeClr val="bg1"/>
                </a:solidFill>
                <a:effectLst/>
                <a:latin typeface="DevLys 010" pitchFamily="2" charset="0"/>
              </a:rPr>
              <a:t>h’kq</a:t>
            </a:r>
            <a:r>
              <a:rPr lang="en-CA" sz="2800" kern="0" dirty="0" smtClean="0">
                <a:solidFill>
                  <a:schemeClr val="bg1"/>
                </a:solidFill>
                <a:effectLst/>
                <a:latin typeface="DevLys 010" pitchFamily="2" charset="0"/>
              </a:rPr>
              <a:t> us </a:t>
            </a:r>
            <a:r>
              <a:rPr lang="en-CA" sz="2800" kern="0" dirty="0" err="1" smtClean="0">
                <a:solidFill>
                  <a:schemeClr val="bg1"/>
                </a:solidFill>
                <a:effectLst/>
                <a:latin typeface="DevLys 010" pitchFamily="2" charset="0"/>
              </a:rPr>
              <a:t>gesa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vfr</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lUrks"ktud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ekxZ</a:t>
            </a:r>
            <a:r>
              <a:rPr lang="en-CA" sz="2800" kern="0" dirty="0" smtClean="0">
                <a:solidFill>
                  <a:schemeClr val="bg1"/>
                </a:solidFill>
                <a:effectLst/>
                <a:latin typeface="DevLys 010" pitchFamily="2" charset="0"/>
              </a:rPr>
              <a:t> fn[</a:t>
            </a:r>
            <a:r>
              <a:rPr lang="en-CA" sz="2800" kern="0" dirty="0" err="1" smtClean="0">
                <a:solidFill>
                  <a:schemeClr val="bg1"/>
                </a:solidFill>
                <a:effectLst/>
                <a:latin typeface="DevLys 010" pitchFamily="2" charset="0"/>
              </a:rPr>
              <a:t>kk;k</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tc</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lklkfjd</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oLrq</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gesa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viuh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vksj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vkdf"kZr</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djsa</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rks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ge</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vo</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gh</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ijes’oj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vkuUn</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ihus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ds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fy</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fQj</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ldrs</a:t>
            </a:r>
            <a:r>
              <a:rPr lang="en-CA" sz="2800" kern="0" dirty="0" smtClean="0">
                <a:solidFill>
                  <a:schemeClr val="bg1"/>
                </a:solidFill>
                <a:effectLst/>
                <a:latin typeface="DevLys 010" pitchFamily="2" charset="0"/>
              </a:rPr>
              <a:t> </a:t>
            </a:r>
            <a:r>
              <a:rPr lang="en-CA" sz="2800" kern="0" dirty="0" err="1" smtClean="0">
                <a:solidFill>
                  <a:schemeClr val="bg1"/>
                </a:solidFill>
                <a:effectLst/>
                <a:latin typeface="DevLys 010" pitchFamily="2" charset="0"/>
              </a:rPr>
              <a:t>gSaA</a:t>
            </a:r>
            <a:r>
              <a:rPr lang="en-US" sz="2800" b="1" dirty="0" smtClean="0">
                <a:solidFill>
                  <a:schemeClr val="bg1"/>
                </a:solidFill>
                <a:effectLst/>
                <a:latin typeface="Calibri" pitchFamily="34" charset="0"/>
              </a:rPr>
              <a:t>”</a:t>
            </a:r>
            <a:br>
              <a:rPr lang="en-US" sz="2800" b="1" dirty="0" smtClean="0">
                <a:solidFill>
                  <a:schemeClr val="bg1"/>
                </a:solidFill>
                <a:effectLst/>
                <a:latin typeface="Calibri" pitchFamily="34" charset="0"/>
              </a:rPr>
            </a:br>
            <a:r>
              <a:rPr lang="en-US" sz="1800" dirty="0" smtClean="0">
                <a:effectLst/>
              </a:rPr>
              <a:t/>
            </a:r>
            <a:br>
              <a:rPr lang="en-US" sz="1800" dirty="0" smtClean="0">
                <a:effectLst/>
              </a:rPr>
            </a:br>
            <a:r>
              <a:rPr lang="en-US" sz="2000" dirty="0" smtClean="0">
                <a:solidFill>
                  <a:schemeClr val="tx1"/>
                </a:solidFill>
                <a:effectLst/>
                <a:latin typeface="Calibri" pitchFamily="34" charset="0"/>
              </a:rPr>
              <a:t> </a:t>
            </a:r>
            <a:r>
              <a:rPr lang="en-US" sz="1600" dirty="0" err="1" smtClean="0">
                <a:solidFill>
                  <a:schemeClr val="tx1"/>
                </a:solidFill>
                <a:effectLst/>
                <a:latin typeface="DevLys 010" pitchFamily="2" charset="0"/>
              </a:rPr>
              <a:t>tkSu</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kjk</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fyf</a:t>
            </a:r>
            <a:r>
              <a:rPr lang="en-US" sz="1600" dirty="0" smtClean="0">
                <a:solidFill>
                  <a:schemeClr val="tx1"/>
                </a:solidFill>
                <a:effectLst/>
                <a:latin typeface="DevLys 010" pitchFamily="2" charset="0"/>
              </a:rPr>
              <a:t>[</a:t>
            </a:r>
            <a:r>
              <a:rPr lang="en-US" sz="1600" dirty="0" err="1" smtClean="0">
                <a:solidFill>
                  <a:schemeClr val="tx1"/>
                </a:solidFill>
                <a:effectLst/>
                <a:latin typeface="DevLys 010" pitchFamily="2" charset="0"/>
              </a:rPr>
              <a:t>kr</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ijes’oj</a:t>
            </a:r>
            <a:r>
              <a:rPr lang="en-US" sz="1600" dirty="0" smtClean="0">
                <a:solidFill>
                  <a:schemeClr val="tx1"/>
                </a:solidFill>
                <a:effectLst/>
                <a:latin typeface="DevLys 010" pitchFamily="2" charset="0"/>
              </a:rPr>
              <a:t> dh </a:t>
            </a:r>
            <a:r>
              <a:rPr lang="en-US" sz="1600" dirty="0" err="1" smtClean="0">
                <a:solidFill>
                  <a:schemeClr val="tx1"/>
                </a:solidFill>
                <a:effectLst/>
                <a:latin typeface="DevLys 010" pitchFamily="2" charset="0"/>
              </a:rPr>
              <a:t>fo’ks“krkvksa</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ij</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fyf</a:t>
            </a:r>
            <a:r>
              <a:rPr lang="en-US" sz="1600" dirty="0" smtClean="0">
                <a:solidFill>
                  <a:schemeClr val="tx1"/>
                </a:solidFill>
                <a:effectLst/>
                <a:latin typeface="DevLys 010" pitchFamily="2" charset="0"/>
              </a:rPr>
              <a:t>[</a:t>
            </a:r>
            <a:r>
              <a:rPr lang="en-US" sz="1600" dirty="0" err="1" smtClean="0">
                <a:solidFill>
                  <a:schemeClr val="tx1"/>
                </a:solidFill>
                <a:effectLst/>
                <a:latin typeface="DevLys 010" pitchFamily="2" charset="0"/>
              </a:rPr>
              <a:t>kr</a:t>
            </a:r>
            <a:r>
              <a:rPr lang="en-US" sz="1600" dirty="0" smtClean="0">
                <a:solidFill>
                  <a:schemeClr val="tx1"/>
                </a:solidFill>
                <a:effectLst/>
                <a:latin typeface="DevLys 010" pitchFamily="2" charset="0"/>
              </a:rPr>
              <a:t>  </a:t>
            </a:r>
            <a:r>
              <a:rPr lang="en-US" sz="1600" dirty="0" smtClean="0">
                <a:solidFill>
                  <a:schemeClr val="tx1"/>
                </a:solidFill>
                <a:effectLst/>
                <a:latin typeface="Calibri" pitchFamily="34" charset="0"/>
              </a:rPr>
              <a:t>“Know Your God,”</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iqLrd</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esa</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i`"B</a:t>
            </a:r>
            <a:r>
              <a:rPr lang="en-US" sz="1600" dirty="0" smtClean="0">
                <a:solidFill>
                  <a:schemeClr val="tx1"/>
                </a:solidFill>
                <a:effectLst/>
                <a:latin typeface="DevLys 010" pitchFamily="2" charset="0"/>
              </a:rPr>
              <a:t> la[;k 67]</a:t>
            </a:r>
            <a:r>
              <a:rPr lang="en-US" sz="2000" dirty="0" smtClean="0">
                <a:solidFill>
                  <a:schemeClr val="tx1"/>
                </a:solidFill>
                <a:effectLst/>
                <a:latin typeface="Calibri" pitchFamily="34" charset="0"/>
              </a:rPr>
              <a:t> </a:t>
            </a:r>
            <a:r>
              <a:rPr lang="en-US" sz="1400" dirty="0" smtClean="0">
                <a:solidFill>
                  <a:schemeClr val="tx1"/>
                </a:solidFill>
                <a:effectLst/>
                <a:latin typeface="Calibri" pitchFamily="34" charset="0"/>
              </a:rPr>
              <a:t> www.GraceGodChrist.com </a:t>
            </a:r>
            <a:r>
              <a:rPr lang="en-US" sz="1600" dirty="0" err="1" smtClean="0">
                <a:solidFill>
                  <a:schemeClr val="tx1"/>
                </a:solidFill>
                <a:effectLst/>
                <a:latin typeface="DevLys 010" pitchFamily="2" charset="0"/>
              </a:rPr>
              <a:t>ij</a:t>
            </a:r>
            <a:r>
              <a:rPr lang="en-US" sz="1600" dirty="0" smtClean="0">
                <a:solidFill>
                  <a:schemeClr val="tx1"/>
                </a:solidFill>
                <a:effectLst/>
                <a:latin typeface="DevLys 010" pitchFamily="2" charset="0"/>
              </a:rPr>
              <a:t> </a:t>
            </a:r>
            <a:r>
              <a:rPr lang="en-US" sz="1600" dirty="0" err="1" smtClean="0">
                <a:solidFill>
                  <a:schemeClr val="tx1"/>
                </a:solidFill>
                <a:effectLst/>
                <a:latin typeface="DevLys 010" pitchFamily="2" charset="0"/>
              </a:rPr>
              <a:t>miyC</a:t>
            </a:r>
            <a:r>
              <a:rPr lang="en-US" sz="1600" dirty="0" smtClean="0">
                <a:solidFill>
                  <a:schemeClr val="tx1"/>
                </a:solidFill>
                <a:effectLst/>
                <a:latin typeface="DevLys 010" pitchFamily="2" charset="0"/>
              </a:rPr>
              <a:t>/k </a:t>
            </a:r>
            <a:r>
              <a:rPr lang="en-US" sz="1600" dirty="0" err="1" smtClean="0">
                <a:solidFill>
                  <a:schemeClr val="tx1"/>
                </a:solidFill>
                <a:effectLst/>
                <a:latin typeface="DevLys 010" pitchFamily="2" charset="0"/>
              </a:rPr>
              <a:t>gSA</a:t>
            </a:r>
            <a:r>
              <a:rPr lang="en-US" sz="1600" dirty="0" smtClean="0">
                <a:solidFill>
                  <a:schemeClr val="tx1"/>
                </a:solidFill>
                <a:effectLst/>
                <a:latin typeface="DevLys 010" pitchFamily="2" charset="0"/>
              </a:rPr>
              <a:t> </a:t>
            </a:r>
            <a:endParaRPr lang="en-CA" sz="1600" dirty="0">
              <a:effectLst/>
              <a:latin typeface="Calibri" pitchFamily="34" charset="0"/>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98-100 </a:t>
            </a:r>
            <a:r>
              <a:rPr lang="en-CA" sz="3100" dirty="0" err="1" smtClean="0">
                <a:solidFill>
                  <a:schemeClr val="tx1"/>
                </a:solidFill>
                <a:latin typeface="Kruti Dev 021" pitchFamily="2" charset="0"/>
              </a:rPr>
              <a:t>rhu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sls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ckfd</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lkjh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ckrksa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lekosf'kr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ysrs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2800" dirty="0" smtClean="0"/>
              <a:t/>
            </a:r>
            <a:br>
              <a:rPr lang="en-US" sz="2800" dirty="0" smtClean="0"/>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4016" y="2790056"/>
            <a:ext cx="8892480" cy="1143000"/>
          </a:xfrm>
        </p:spPr>
        <p:txBody>
          <a:bodyPr>
            <a:normAutofit fontScale="90000"/>
          </a:bodyPr>
          <a:lstStyle/>
          <a:p>
            <a:r>
              <a:rPr lang="en-CA" sz="2800" kern="0" dirty="0" err="1" smtClean="0">
                <a:solidFill>
                  <a:srgbClr val="FFFF00"/>
                </a:solidFill>
                <a:latin typeface="DevLys 010" pitchFamily="2" charset="0"/>
              </a:rPr>
              <a:t>D;k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vkius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ijes’o</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gj</a:t>
            </a:r>
            <a:r>
              <a:rPr lang="en-CA" sz="2800" kern="0" dirty="0" smtClean="0">
                <a:solidFill>
                  <a:srgbClr val="FFFF00"/>
                </a:solidFill>
                <a:latin typeface="DevLys 010" pitchFamily="2" charset="0"/>
              </a:rPr>
              <a:t> ,d </a:t>
            </a:r>
            <a:r>
              <a:rPr lang="en-CA" sz="2800" kern="0" dirty="0" err="1" smtClean="0">
                <a:solidFill>
                  <a:srgbClr val="FFFF00"/>
                </a:solidFill>
                <a:latin typeface="DevLys 010" pitchFamily="2" charset="0"/>
              </a:rPr>
              <a:t>ojnku</a:t>
            </a:r>
            <a:r>
              <a:rPr lang="en-CA" sz="2800" kern="0" dirty="0" smtClean="0">
                <a:solidFill>
                  <a:srgbClr val="FFFF00"/>
                </a:solidFill>
                <a:latin typeface="DevLys 010" pitchFamily="2" charset="0"/>
              </a:rPr>
              <a:t> ;k </a:t>
            </a:r>
            <a:r>
              <a:rPr lang="en-CA" sz="2800" kern="0" dirty="0" err="1" smtClean="0">
                <a:solidFill>
                  <a:srgbClr val="FFFF00"/>
                </a:solidFill>
                <a:latin typeface="DevLys 010" pitchFamily="2" charset="0"/>
              </a:rPr>
              <a:t>migkj</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fy</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mldk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kU;okn</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fn;k</a:t>
            </a:r>
            <a:r>
              <a:rPr lang="en-CA" sz="2800" kern="0" dirty="0" smtClean="0">
                <a:solidFill>
                  <a:srgbClr val="FFFF00"/>
                </a:solidFill>
                <a:latin typeface="DevLys 010" pitchFamily="2" charset="0"/>
              </a:rPr>
              <a:t>\</a:t>
            </a:r>
            <a:br>
              <a:rPr lang="en-CA" sz="2800" kern="0" dirty="0" smtClean="0">
                <a:solidFill>
                  <a:srgbClr val="FFFF00"/>
                </a:solidFill>
                <a:latin typeface="DevLys 010" pitchFamily="2" charset="0"/>
              </a:rPr>
            </a:br>
            <a:r>
              <a:rPr lang="en-CA" sz="2800" kern="0" dirty="0" err="1" smtClean="0">
                <a:solidFill>
                  <a:srgbClr val="FFFF00"/>
                </a:solidFill>
                <a:latin typeface="DevLys 010" pitchFamily="2" charset="0"/>
              </a:rPr>
              <a:t>izkFkZuk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djus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ykHk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dks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tkus</a:t>
            </a:r>
            <a:r>
              <a:rPr lang="en-CA" sz="2800" kern="0" dirty="0" smtClean="0">
                <a:solidFill>
                  <a:srgbClr val="FFFF00"/>
                </a:solidFill>
                <a:latin typeface="DevLys 010" pitchFamily="2" charset="0"/>
              </a:rPr>
              <a:t> </a:t>
            </a:r>
            <a:r>
              <a:rPr lang="en-CA" sz="2800" kern="0" dirty="0" smtClean="0">
                <a:latin typeface="DevLys 010" pitchFamily="2" charset="0"/>
              </a:rPr>
              <a:t/>
            </a:r>
            <a:br>
              <a:rPr lang="en-CA" sz="2800" kern="0" dirty="0" smtClean="0">
                <a:latin typeface="DevLys 010" pitchFamily="2" charset="0"/>
              </a:rPr>
            </a:br>
            <a:r>
              <a:rPr lang="en-US" sz="2800" b="1" dirty="0" smtClean="0">
                <a:solidFill>
                  <a:srgbClr val="FFFF00"/>
                </a:solidFill>
                <a:latin typeface="Calibri" pitchFamily="34" charset="0"/>
              </a:rPr>
              <a:t>“WC . . . BICCAR . . .</a:t>
            </a:r>
            <a:r>
              <a:rPr lang="en-CA" sz="2800" kern="0" dirty="0" smtClean="0">
                <a:latin typeface="DevLys 010" pitchFamily="2" charset="0"/>
              </a:rPr>
              <a:t> </a:t>
            </a:r>
            <a:r>
              <a:rPr lang="en-CA" sz="2800" kern="0" dirty="0" err="1" smtClean="0">
                <a:latin typeface="DevLys 010" pitchFamily="2" charset="0"/>
              </a:rPr>
              <a:t>tSlk</a:t>
            </a:r>
            <a:r>
              <a:rPr lang="en-CA" sz="2800" kern="0" dirty="0" smtClean="0">
                <a:latin typeface="DevLys 010" pitchFamily="2" charset="0"/>
              </a:rPr>
              <a:t> </a:t>
            </a:r>
            <a:r>
              <a:rPr lang="en-CA" sz="2800" kern="0" dirty="0" err="1" smtClean="0">
                <a:latin typeface="DevLys 010" pitchFamily="2" charset="0"/>
              </a:rPr>
              <a:t>vkils</a:t>
            </a:r>
            <a:r>
              <a:rPr lang="en-CA" sz="2800" kern="0" dirty="0" smtClean="0">
                <a:latin typeface="DevLys 010" pitchFamily="2" charset="0"/>
              </a:rPr>
              <a:t> </a:t>
            </a:r>
            <a:r>
              <a:rPr lang="en-CA" sz="2800" kern="0" dirty="0" err="1" smtClean="0">
                <a:latin typeface="DevLys 010" pitchFamily="2" charset="0"/>
              </a:rPr>
              <a:t>ok;nk</a:t>
            </a:r>
            <a:r>
              <a:rPr lang="en-CA" sz="2800" kern="0" dirty="0" smtClean="0">
                <a:latin typeface="DevLys 010" pitchFamily="2" charset="0"/>
              </a:rPr>
              <a:t> </a:t>
            </a:r>
            <a:r>
              <a:rPr lang="en-CA" sz="2800" kern="0" dirty="0" err="1" smtClean="0">
                <a:latin typeface="DevLys 010" pitchFamily="2" charset="0"/>
              </a:rPr>
              <a:t>fd;k</a:t>
            </a:r>
            <a:r>
              <a:rPr lang="en-CA" sz="2800" kern="0" dirty="0" smtClean="0">
                <a:latin typeface="DevLys 010" pitchFamily="2" charset="0"/>
              </a:rPr>
              <a:t> </a:t>
            </a:r>
            <a:r>
              <a:rPr lang="en-CA" sz="2800" kern="0" dirty="0" err="1" smtClean="0">
                <a:latin typeface="DevLys 010" pitchFamily="2" charset="0"/>
              </a:rPr>
              <a:t>x;k</a:t>
            </a:r>
            <a:r>
              <a:rPr lang="en-CA" sz="2800" kern="0" dirty="0" smtClean="0">
                <a:latin typeface="DevLys 010" pitchFamily="2" charset="0"/>
              </a:rPr>
              <a:t> </a:t>
            </a:r>
            <a:r>
              <a:rPr lang="en-CA" sz="2800" kern="0" dirty="0" err="1" smtClean="0">
                <a:latin typeface="DevLys 010" pitchFamily="2" charset="0"/>
              </a:rPr>
              <a:t>gS</a:t>
            </a:r>
            <a:r>
              <a:rPr lang="en-CA" sz="2800" kern="0" dirty="0" smtClean="0">
                <a:latin typeface="DevLys 010" pitchFamily="2" charset="0"/>
              </a:rPr>
              <a:t>-----</a:t>
            </a:r>
            <a:r>
              <a:rPr lang="en-CA" sz="2800" kern="0" dirty="0" err="1" smtClean="0">
                <a:latin typeface="DevLys 010" pitchFamily="2" charset="0"/>
              </a:rPr>
              <a:t>gj</a:t>
            </a:r>
            <a:r>
              <a:rPr lang="en-CA" sz="2800" kern="0" dirty="0" smtClean="0">
                <a:latin typeface="DevLys 010" pitchFamily="2" charset="0"/>
              </a:rPr>
              <a:t> ,d </a:t>
            </a:r>
            <a:r>
              <a:rPr lang="en-CA" sz="2800" kern="0" dirty="0" err="1" smtClean="0">
                <a:latin typeface="DevLys 010" pitchFamily="2" charset="0"/>
              </a:rPr>
              <a:t>migkj</a:t>
            </a:r>
            <a:r>
              <a:rPr lang="en-CA" sz="2800" kern="0" dirty="0" smtClean="0">
                <a:latin typeface="DevLys 010" pitchFamily="2" charset="0"/>
              </a:rPr>
              <a:t> </a:t>
            </a:r>
            <a:r>
              <a:rPr lang="en-CA" sz="2800" kern="0" dirty="0" err="1" smtClean="0">
                <a:latin typeface="DevLys 010" pitchFamily="2" charset="0"/>
              </a:rPr>
              <a:t>ds</a:t>
            </a:r>
            <a:r>
              <a:rPr lang="en-CA" sz="2800" kern="0" dirty="0" smtClean="0">
                <a:latin typeface="DevLys 010" pitchFamily="2" charset="0"/>
              </a:rPr>
              <a:t> </a:t>
            </a:r>
            <a:r>
              <a:rPr lang="en-CA" sz="2800" kern="0" dirty="0" err="1" smtClean="0">
                <a:latin typeface="DevLys 010" pitchFamily="2" charset="0"/>
              </a:rPr>
              <a:t>fy,A</a:t>
            </a:r>
            <a:r>
              <a:rPr lang="en-CA" sz="2800" kern="0" dirty="0" smtClean="0">
                <a:latin typeface="DevLys 010" pitchFamily="2" charset="0"/>
              </a:rPr>
              <a:t> </a:t>
            </a:r>
            <a:r>
              <a:rPr lang="en-US" sz="2800" b="1" dirty="0" smtClean="0">
                <a:solidFill>
                  <a:srgbClr val="FFFF00"/>
                </a:solidFill>
                <a:latin typeface="Calibri" pitchFamily="34" charset="0"/>
              </a:rPr>
              <a:t> </a:t>
            </a:r>
            <a:r>
              <a:rPr lang="en-US" sz="2800" b="1" dirty="0" smtClean="0">
                <a:solidFill>
                  <a:srgbClr val="00FF00"/>
                </a:solidFill>
                <a:latin typeface="Calibri" pitchFamily="34" charset="0"/>
              </a:rPr>
              <a:t/>
            </a:r>
            <a:br>
              <a:rPr lang="en-US" sz="2800" b="1" dirty="0" smtClean="0">
                <a:solidFill>
                  <a:srgbClr val="00FF00"/>
                </a:solidFill>
                <a:latin typeface="Calibri" pitchFamily="34" charset="0"/>
              </a:rPr>
            </a:br>
            <a:r>
              <a:rPr lang="en-US" sz="1000" b="1" dirty="0" smtClean="0">
                <a:solidFill>
                  <a:srgbClr val="00FF00"/>
                </a:solidFill>
                <a:latin typeface="Calibri" pitchFamily="34" charset="0"/>
              </a:rPr>
              <a:t/>
            </a:r>
            <a:br>
              <a:rPr lang="en-US" sz="1000" b="1" dirty="0" smtClean="0">
                <a:solidFill>
                  <a:srgbClr val="00FF00"/>
                </a:solidFill>
                <a:latin typeface="Calibri" pitchFamily="34" charset="0"/>
              </a:rPr>
            </a:br>
            <a:r>
              <a:rPr lang="en-CA" sz="2800" kern="0" dirty="0" err="1" smtClean="0">
                <a:solidFill>
                  <a:srgbClr val="66FF33"/>
                </a:solidFill>
                <a:latin typeface="DevLys 010" pitchFamily="2" charset="0"/>
              </a:rPr>
              <a:t>ijes’oj</a:t>
            </a:r>
            <a:r>
              <a:rPr lang="en-CA" sz="2800" kern="0" dirty="0" smtClean="0">
                <a:solidFill>
                  <a:srgbClr val="66FF33"/>
                </a:solidFill>
                <a:latin typeface="DevLys 010" pitchFamily="2" charset="0"/>
              </a:rPr>
              <a:t> dh </a:t>
            </a:r>
            <a:r>
              <a:rPr lang="en-CA" sz="2800" kern="0" dirty="0" err="1" smtClean="0">
                <a:solidFill>
                  <a:srgbClr val="66FF33"/>
                </a:solidFill>
                <a:latin typeface="DevLys 010" pitchFamily="2" charset="0"/>
              </a:rPr>
              <a:t>Lrqfr</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djrs</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gq</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O;fDrxr</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rkSj</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ij</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mlds</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opuksa</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dk</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bLrseky</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djus</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ls</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ijes’oj</a:t>
            </a:r>
            <a:r>
              <a:rPr lang="en-CA" sz="2800" kern="0" dirty="0" smtClean="0">
                <a:solidFill>
                  <a:srgbClr val="66FF33"/>
                </a:solidFill>
                <a:latin typeface="DevLys 010" pitchFamily="2" charset="0"/>
              </a:rPr>
              <a:t> dh </a:t>
            </a:r>
            <a:r>
              <a:rPr lang="en-CA" sz="2800" kern="0" dirty="0" err="1" smtClean="0">
                <a:solidFill>
                  <a:srgbClr val="66FF33"/>
                </a:solidFill>
                <a:latin typeface="DevLys 010" pitchFamily="2" charset="0"/>
              </a:rPr>
              <a:t>f’k</a:t>
            </a:r>
            <a:r>
              <a:rPr lang="en-CA" sz="2800" kern="0" dirty="0" smtClean="0">
                <a:solidFill>
                  <a:srgbClr val="66FF33"/>
                </a:solidFill>
                <a:latin typeface="DevLys 010" pitchFamily="2" charset="0"/>
              </a:rPr>
              <a:t>{</a:t>
            </a:r>
            <a:r>
              <a:rPr lang="en-CA" sz="2800" kern="0" dirty="0" err="1" smtClean="0">
                <a:solidFill>
                  <a:srgbClr val="66FF33"/>
                </a:solidFill>
                <a:latin typeface="DevLys 010" pitchFamily="2" charset="0"/>
              </a:rPr>
              <a:t>kk</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gekjs</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fnekx</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ls</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ân</a:t>
            </a:r>
            <a:r>
              <a:rPr lang="en-CA" sz="2800" kern="0" dirty="0" smtClean="0">
                <a:solidFill>
                  <a:srgbClr val="66FF33"/>
                </a:solidFill>
                <a:latin typeface="DevLys 010" pitchFamily="2" charset="0"/>
              </a:rPr>
              <a:t>; rd </a:t>
            </a:r>
            <a:r>
              <a:rPr lang="en-CA" sz="2800" kern="0" dirty="0" err="1" smtClean="0">
                <a:solidFill>
                  <a:srgbClr val="66FF33"/>
                </a:solidFill>
                <a:latin typeface="DevLys 010" pitchFamily="2" charset="0"/>
              </a:rPr>
              <a:t>mrj</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tkrh</a:t>
            </a:r>
            <a:r>
              <a:rPr lang="en-CA" sz="2800" kern="0" dirty="0" smtClean="0">
                <a:solidFill>
                  <a:srgbClr val="66FF33"/>
                </a:solidFill>
                <a:latin typeface="DevLys 010" pitchFamily="2" charset="0"/>
              </a:rPr>
              <a:t> </a:t>
            </a:r>
            <a:r>
              <a:rPr lang="en-CA" sz="2800" kern="0" dirty="0" err="1" smtClean="0">
                <a:solidFill>
                  <a:srgbClr val="66FF33"/>
                </a:solidFill>
                <a:latin typeface="DevLys 010" pitchFamily="2" charset="0"/>
              </a:rPr>
              <a:t>gSaA</a:t>
            </a:r>
            <a:r>
              <a:rPr lang="en-CA" sz="2800" kern="0" dirty="0" smtClean="0">
                <a:latin typeface="DevLys 010" pitchFamily="2" charset="0"/>
              </a:rPr>
              <a:t/>
            </a:r>
            <a:br>
              <a:rPr lang="en-CA" sz="2800" kern="0" dirty="0" smtClean="0">
                <a:latin typeface="DevLys 010" pitchFamily="2"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CA" sz="3100" kern="0" dirty="0" err="1" smtClean="0">
                <a:solidFill>
                  <a:srgbClr val="FFFF00"/>
                </a:solidFill>
                <a:latin typeface="DevLys 010" pitchFamily="2" charset="0"/>
              </a:rPr>
              <a:t>Lrqfr</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gekjs</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ckbcy</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vè</a:t>
            </a:r>
            <a:r>
              <a:rPr lang="en-CA" sz="3100" kern="0" dirty="0" smtClean="0">
                <a:solidFill>
                  <a:srgbClr val="FFFF00"/>
                </a:solidFill>
                <a:latin typeface="DevLys 010" pitchFamily="2" charset="0"/>
              </a:rPr>
              <a:t>;;u </a:t>
            </a:r>
            <a:r>
              <a:rPr lang="en-CA" sz="3100" kern="0" dirty="0" err="1" smtClean="0">
                <a:solidFill>
                  <a:srgbClr val="FFFF00"/>
                </a:solidFill>
                <a:latin typeface="DevLys 010" pitchFamily="2" charset="0"/>
              </a:rPr>
              <a:t>dks</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ijes’oj</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ds</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lkFk</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laxfr</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esa</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cny</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nsrh</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gSA</a:t>
            </a:r>
            <a:r>
              <a:rPr lang="en-CA" sz="3100" kern="0" dirty="0" smtClean="0">
                <a:solidFill>
                  <a:srgbClr val="FFFF00"/>
                </a:solidFill>
                <a:latin typeface="DevLys 010" pitchFamily="2" charset="0"/>
              </a:rPr>
              <a:t> </a:t>
            </a:r>
            <a:r>
              <a:rPr lang="en-CA" sz="2800" kern="0" dirty="0" smtClean="0">
                <a:latin typeface="DevLys 010" pitchFamily="2" charset="0"/>
              </a:rPr>
              <a:t/>
            </a:r>
            <a:br>
              <a:rPr lang="en-CA" sz="2800" kern="0" dirty="0" smtClean="0">
                <a:latin typeface="DevLys 010" pitchFamily="2" charset="0"/>
              </a:rPr>
            </a:br>
            <a:r>
              <a:rPr lang="en-CA" sz="1000" kern="0" dirty="0" smtClean="0">
                <a:latin typeface="DevLys 010" pitchFamily="2" charset="0"/>
              </a:rPr>
              <a:t/>
            </a:r>
            <a:br>
              <a:rPr lang="en-CA" sz="1000" kern="0" dirty="0" smtClean="0">
                <a:latin typeface="DevLys 010" pitchFamily="2" charset="0"/>
              </a:rPr>
            </a:br>
            <a:r>
              <a:rPr lang="en-CA" sz="3100" kern="0" dirty="0" err="1" smtClean="0">
                <a:solidFill>
                  <a:srgbClr val="66FF33"/>
                </a:solidFill>
                <a:latin typeface="DevLys 010" pitchFamily="2" charset="0"/>
              </a:rPr>
              <a:t>elhg</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esa</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ijesoj</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ds</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ok;nksa</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ij</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vk</a:t>
            </a:r>
            <a:r>
              <a:rPr lang="en-CA" sz="3100" kern="0" dirty="0" smtClean="0">
                <a:solidFill>
                  <a:srgbClr val="66FF33"/>
                </a:solidFill>
                <a:latin typeface="DevLys 010" pitchFamily="2" charset="0"/>
              </a:rPr>
              <a:t>/</a:t>
            </a:r>
            <a:r>
              <a:rPr lang="en-CA" sz="3100" kern="0" dirty="0" err="1" smtClean="0">
                <a:solidFill>
                  <a:srgbClr val="66FF33"/>
                </a:solidFill>
                <a:latin typeface="DevLys 010" pitchFamily="2" charset="0"/>
              </a:rPr>
              <a:t>kkfjr</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vkRek</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ls</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iw.kZ</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Lrqfr</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ijes’oj</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ds</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vuqxzg</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dks</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ihus</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ds</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leku</a:t>
            </a:r>
            <a:r>
              <a:rPr lang="en-CA" sz="3100" kern="0" dirty="0" smtClean="0">
                <a:solidFill>
                  <a:srgbClr val="66FF33"/>
                </a:solidFill>
                <a:latin typeface="DevLys 010" pitchFamily="2" charset="0"/>
              </a:rPr>
              <a:t> </a:t>
            </a:r>
            <a:r>
              <a:rPr lang="en-CA" sz="3100" kern="0" dirty="0" err="1" smtClean="0">
                <a:solidFill>
                  <a:srgbClr val="66FF33"/>
                </a:solidFill>
                <a:latin typeface="DevLys 010" pitchFamily="2" charset="0"/>
              </a:rPr>
              <a:t>gSA</a:t>
            </a:r>
            <a:r>
              <a:rPr lang="en-CA" sz="3100" kern="0" dirty="0" smtClean="0">
                <a:solidFill>
                  <a:srgbClr val="66FF33"/>
                </a:solidFill>
                <a:latin typeface="DevLys 010" pitchFamily="2" charset="0"/>
              </a:rPr>
              <a:t/>
            </a:r>
            <a:br>
              <a:rPr lang="en-CA" sz="3100" kern="0" dirty="0" smtClean="0">
                <a:solidFill>
                  <a:srgbClr val="66FF33"/>
                </a:solidFill>
                <a:latin typeface="DevLys 010" pitchFamily="2" charset="0"/>
              </a:rPr>
            </a:br>
            <a:r>
              <a:rPr lang="en-CA" sz="1000" kern="0" dirty="0" smtClean="0">
                <a:solidFill>
                  <a:srgbClr val="66FF33"/>
                </a:solidFill>
                <a:effectLst/>
                <a:latin typeface="DevLys 010" pitchFamily="2" charset="0"/>
              </a:rPr>
              <a:t/>
            </a:r>
            <a:br>
              <a:rPr lang="en-CA" sz="1000" kern="0" dirty="0" smtClean="0">
                <a:solidFill>
                  <a:srgbClr val="66FF33"/>
                </a:solidFill>
                <a:effectLst/>
                <a:latin typeface="DevLys 010" pitchFamily="2" charset="0"/>
              </a:rPr>
            </a:br>
            <a:r>
              <a:rPr lang="en-CA" sz="3100" kern="0" dirty="0" err="1" smtClean="0">
                <a:solidFill>
                  <a:schemeClr val="tx1"/>
                </a:solidFill>
                <a:latin typeface="DevLys 010" pitchFamily="2" charset="0"/>
              </a:rPr>
              <a:t>Lrqfr</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ijes’oj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gekjs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vkuUn</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iw.kZ</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cukrh</a:t>
            </a:r>
            <a:r>
              <a:rPr lang="en-CA" sz="3100" kern="0" dirty="0" smtClean="0">
                <a:solidFill>
                  <a:schemeClr val="tx1"/>
                </a:solidFill>
                <a:latin typeface="DevLys 010" pitchFamily="2" charset="0"/>
              </a:rPr>
              <a:t> gSA1 /</a:t>
            </a:r>
            <a:r>
              <a:rPr lang="en-CA" sz="3100" kern="0" dirty="0" err="1" smtClean="0">
                <a:solidFill>
                  <a:schemeClr val="tx1"/>
                </a:solidFill>
                <a:latin typeface="DevLys 010" pitchFamily="2" charset="0"/>
              </a:rPr>
              <a:t>kU;oknh</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gksuk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vkSj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dguk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gekjs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vkuUn</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iw.kZ</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djrk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cuke</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kU;oknh</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gksuk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exj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crkuk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ughaA</a:t>
            </a:r>
            <a:r>
              <a:rPr lang="en-CA" sz="3100" kern="0" dirty="0" smtClean="0">
                <a:solidFill>
                  <a:schemeClr val="tx1"/>
                </a:solidFill>
                <a:latin typeface="DevLys 010" pitchFamily="2" charset="0"/>
              </a:rPr>
              <a:t/>
            </a:r>
            <a:br>
              <a:rPr lang="en-CA" sz="3100" kern="0" dirty="0" smtClean="0">
                <a:solidFill>
                  <a:schemeClr val="tx1"/>
                </a:solidFill>
                <a:latin typeface="DevLys 010" pitchFamily="2" charset="0"/>
              </a:rPr>
            </a:br>
            <a:r>
              <a:rPr lang="en-CA" sz="1600" kern="0" dirty="0" smtClean="0">
                <a:solidFill>
                  <a:schemeClr val="tx1"/>
                </a:solidFill>
                <a:latin typeface="DevLys 010" pitchFamily="2" charset="0"/>
              </a:rPr>
              <a:t> </a:t>
            </a:r>
            <a:r>
              <a:rPr lang="en-CA" sz="1000" kern="0" dirty="0" smtClean="0">
                <a:solidFill>
                  <a:schemeClr val="tx1"/>
                </a:solidFill>
                <a:effectLst/>
                <a:latin typeface="DevLys 010" pitchFamily="2" charset="0"/>
              </a:rPr>
              <a:t/>
            </a:r>
            <a:br>
              <a:rPr lang="en-CA" sz="1000" kern="0" dirty="0" smtClean="0">
                <a:solidFill>
                  <a:schemeClr val="tx1"/>
                </a:solidFill>
                <a:effectLst/>
                <a:latin typeface="DevLys 010" pitchFamily="2" charset="0"/>
              </a:rPr>
            </a:br>
            <a:r>
              <a:rPr lang="en-CA" sz="3100" kern="0" dirty="0" err="1" smtClean="0">
                <a:solidFill>
                  <a:srgbClr val="FFFF00"/>
                </a:solidFill>
                <a:latin typeface="DevLys 010" pitchFamily="2" charset="0"/>
              </a:rPr>
              <a:t>D;ksafd</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ijes’oj</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lkjh</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phtksa</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ls</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vyx</a:t>
            </a:r>
            <a:r>
              <a:rPr lang="en-CA" sz="3100" kern="0" dirty="0" smtClean="0">
                <a:solidFill>
                  <a:srgbClr val="FFFF00"/>
                </a:solidFill>
                <a:latin typeface="DevLys 010" pitchFamily="2" charset="0"/>
              </a:rPr>
              <a:t> o </a:t>
            </a:r>
            <a:r>
              <a:rPr lang="en-CA" sz="3100" kern="0" dirty="0" err="1" smtClean="0">
                <a:solidFill>
                  <a:srgbClr val="FFFF00"/>
                </a:solidFill>
                <a:latin typeface="DevLys 010" pitchFamily="2" charset="0"/>
              </a:rPr>
              <a:t>csgrj</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gS</a:t>
            </a:r>
            <a:r>
              <a:rPr lang="en-CA" sz="3100" kern="0" dirty="0" smtClean="0">
                <a:solidFill>
                  <a:srgbClr val="FFFF00"/>
                </a:solidFill>
                <a:latin typeface="DevLys 010" pitchFamily="2" charset="0"/>
              </a:rPr>
              <a:t>]</a:t>
            </a:r>
            <a:br>
              <a:rPr lang="en-CA" sz="3100" kern="0" dirty="0" smtClean="0">
                <a:solidFill>
                  <a:srgbClr val="FFFF00"/>
                </a:solidFill>
                <a:latin typeface="DevLys 010" pitchFamily="2" charset="0"/>
              </a:rPr>
            </a:br>
            <a:r>
              <a:rPr lang="en-CA" sz="3100" kern="0" dirty="0" err="1" smtClean="0">
                <a:solidFill>
                  <a:srgbClr val="FFFF00"/>
                </a:solidFill>
                <a:latin typeface="DevLys 010" pitchFamily="2" charset="0"/>
              </a:rPr>
              <a:t>Lrqfr</a:t>
            </a:r>
            <a:r>
              <a:rPr lang="en-CA" sz="3100" kern="0" dirty="0" smtClean="0">
                <a:solidFill>
                  <a:srgbClr val="FFFF00"/>
                </a:solidFill>
                <a:latin typeface="DevLys 010" pitchFamily="2" charset="0"/>
              </a:rPr>
              <a:t>]</a:t>
            </a:r>
            <a:r>
              <a:rPr lang="en-CA" sz="3100" kern="0" dirty="0" err="1" smtClean="0">
                <a:solidFill>
                  <a:srgbClr val="FFFF00"/>
                </a:solidFill>
                <a:latin typeface="DevLys 010" pitchFamily="2" charset="0"/>
              </a:rPr>
              <a:t>izse</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ds</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lkFk</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ijes’oj</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dk</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vkuUn</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mBkuk</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vkSj</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mldh</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bPNk</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iwjh</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djuk</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lcls</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vyx</a:t>
            </a:r>
            <a:r>
              <a:rPr lang="en-CA" sz="3100" kern="0" dirty="0" smtClean="0">
                <a:solidFill>
                  <a:srgbClr val="FFFF00"/>
                </a:solidFill>
                <a:latin typeface="DevLys 010" pitchFamily="2" charset="0"/>
              </a:rPr>
              <a:t> o </a:t>
            </a:r>
            <a:r>
              <a:rPr lang="en-CA" sz="3100" kern="0" dirty="0" err="1" smtClean="0">
                <a:solidFill>
                  <a:srgbClr val="FFFF00"/>
                </a:solidFill>
                <a:latin typeface="DevLys 010" pitchFamily="2" charset="0"/>
              </a:rPr>
              <a:t>mÙke</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vkuUn</a:t>
            </a:r>
            <a:r>
              <a:rPr lang="en-CA" sz="3100" kern="0" dirty="0" smtClean="0">
                <a:solidFill>
                  <a:srgbClr val="FFFF00"/>
                </a:solidFill>
                <a:latin typeface="DevLys 010" pitchFamily="2" charset="0"/>
              </a:rPr>
              <a:t> dh </a:t>
            </a:r>
            <a:r>
              <a:rPr lang="en-CA" sz="3100" kern="0" dirty="0" err="1" smtClean="0">
                <a:solidFill>
                  <a:srgbClr val="FFFF00"/>
                </a:solidFill>
                <a:latin typeface="DevLys 010" pitchFamily="2" charset="0"/>
              </a:rPr>
              <a:t>vuqHkwfr</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iznku</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djrk</a:t>
            </a:r>
            <a:r>
              <a:rPr lang="en-CA" sz="3100" kern="0" dirty="0" smtClean="0">
                <a:solidFill>
                  <a:srgbClr val="FFFF00"/>
                </a:solidFill>
                <a:latin typeface="DevLys 010" pitchFamily="2" charset="0"/>
              </a:rPr>
              <a:t> </a:t>
            </a:r>
            <a:r>
              <a:rPr lang="en-CA" sz="3100" kern="0" dirty="0" err="1" smtClean="0">
                <a:solidFill>
                  <a:srgbClr val="FFFF00"/>
                </a:solidFill>
                <a:latin typeface="DevLys 010" pitchFamily="2" charset="0"/>
              </a:rPr>
              <a:t>gSA</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57200" y="1700808"/>
            <a:ext cx="8229600" cy="1143000"/>
          </a:xfrm>
        </p:spPr>
        <p:txBody>
          <a:bodyPr>
            <a:normAutofit fontScale="90000"/>
          </a:bodyPr>
          <a:lstStyle/>
          <a:p>
            <a:r>
              <a:rPr lang="en-CA" altLang="ko-KR" sz="3600" kern="0" dirty="0" err="1" smtClean="0">
                <a:solidFill>
                  <a:srgbClr val="FF0000"/>
                </a:solidFill>
                <a:latin typeface="DevLys 010" pitchFamily="2" charset="0"/>
              </a:rPr>
              <a:t>vkb;s</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vc</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ge</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elhg</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ds</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vuqxzg</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ls</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tqM+h</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rhu</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vk’kh"kksa</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dk</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vkuUn</a:t>
            </a:r>
            <a:r>
              <a:rPr lang="en-CA" altLang="ko-KR" sz="3600" kern="0" dirty="0" smtClean="0">
                <a:solidFill>
                  <a:srgbClr val="FF0000"/>
                </a:solidFill>
                <a:latin typeface="DevLys 010" pitchFamily="2" charset="0"/>
              </a:rPr>
              <a:t> </a:t>
            </a:r>
            <a:r>
              <a:rPr lang="en-CA" altLang="ko-KR" sz="3600" kern="0" dirty="0" err="1" smtClean="0">
                <a:solidFill>
                  <a:srgbClr val="FF0000"/>
                </a:solidFill>
                <a:latin typeface="DevLys 010" pitchFamily="2" charset="0"/>
              </a:rPr>
              <a:t>mBk,a</a:t>
            </a:r>
            <a:r>
              <a:rPr lang="en-CA" altLang="ko-KR" sz="3600" kern="0" dirty="0" smtClean="0">
                <a:solidFill>
                  <a:srgbClr val="FF0000"/>
                </a:solidFill>
                <a:latin typeface="DevLys 010" pitchFamily="2" charset="0"/>
              </a:rPr>
              <a:t>!</a:t>
            </a:r>
            <a:r>
              <a:rPr lang="en-US" altLang="ko-KR" sz="3600" dirty="0" smtClean="0">
                <a:solidFill>
                  <a:srgbClr val="FF0000"/>
                </a:solidFill>
              </a:rPr>
              <a:t> </a:t>
            </a:r>
            <a:r>
              <a:rPr lang="en-US" altLang="ko-KR" dirty="0" smtClean="0">
                <a:solidFill>
                  <a:schemeClr val="tx1"/>
                </a:solidFill>
              </a:rPr>
              <a:t/>
            </a:r>
            <a:br>
              <a:rPr lang="en-US" altLang="ko-KR" dirty="0" smtClean="0">
                <a:solidFill>
                  <a:schemeClr val="tx1"/>
                </a:solidFill>
              </a:rPr>
            </a:br>
            <a:r>
              <a:rPr lang="en-CA" altLang="ko-KR" sz="3600" kern="0" dirty="0" err="1" smtClean="0">
                <a:solidFill>
                  <a:schemeClr val="tx1"/>
                </a:solidFill>
                <a:latin typeface="DevLys 010" pitchFamily="2" charset="0"/>
              </a:rPr>
              <a:t>bUgsa</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lcls</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vUr</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esa</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blfy</a:t>
            </a:r>
            <a:r>
              <a:rPr lang="en-CA" altLang="ko-KR" sz="3600" kern="0" dirty="0" smtClean="0">
                <a:solidFill>
                  <a:schemeClr val="tx1"/>
                </a:solidFill>
                <a:latin typeface="DevLys 010" pitchFamily="2" charset="0"/>
              </a:rPr>
              <a:t>, j[</a:t>
            </a:r>
            <a:r>
              <a:rPr lang="en-CA" altLang="ko-KR" sz="3600" kern="0" dirty="0" err="1" smtClean="0">
                <a:solidFill>
                  <a:schemeClr val="tx1"/>
                </a:solidFill>
                <a:latin typeface="DevLys 010" pitchFamily="2" charset="0"/>
              </a:rPr>
              <a:t>kk</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x;k</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gS</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D;ksafd</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muesa</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ckfd</a:t>
            </a:r>
            <a:r>
              <a:rPr lang="en-CA" altLang="ko-KR" sz="3600" kern="0" dirty="0" smtClean="0">
                <a:solidFill>
                  <a:schemeClr val="tx1"/>
                </a:solidFill>
                <a:latin typeface="DevLys 010" pitchFamily="2" charset="0"/>
              </a:rPr>
              <a:t> dh </a:t>
            </a:r>
            <a:r>
              <a:rPr lang="en-CA" altLang="ko-KR" sz="3600" kern="0" dirty="0" err="1" smtClean="0">
                <a:solidFill>
                  <a:schemeClr val="tx1"/>
                </a:solidFill>
                <a:latin typeface="DevLys 010" pitchFamily="2" charset="0"/>
              </a:rPr>
              <a:t>vk’kh"ksa</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lekosf’kr</a:t>
            </a:r>
            <a:r>
              <a:rPr lang="en-CA" altLang="ko-KR" sz="3600" kern="0" dirty="0" smtClean="0">
                <a:solidFill>
                  <a:schemeClr val="tx1"/>
                </a:solidFill>
                <a:latin typeface="DevLys 010" pitchFamily="2" charset="0"/>
              </a:rPr>
              <a:t> </a:t>
            </a:r>
            <a:r>
              <a:rPr lang="en-CA" altLang="ko-KR" sz="3600" kern="0" dirty="0" err="1" smtClean="0">
                <a:solidFill>
                  <a:schemeClr val="tx1"/>
                </a:solidFill>
                <a:latin typeface="DevLys 010" pitchFamily="2" charset="0"/>
              </a:rPr>
              <a:t>gSaA</a:t>
            </a:r>
            <a:endParaRPr lang="ko-KR" altLang="en-US" sz="3600" b="1" dirty="0">
              <a:solidFill>
                <a:schemeClr val="tx1"/>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CA" sz="4800" kern="0" dirty="0" err="1" smtClean="0">
                <a:solidFill>
                  <a:schemeClr val="bg1"/>
                </a:solidFill>
                <a:latin typeface="Kruti Dev 021" pitchFamily="2" charset="0"/>
              </a:rPr>
              <a:t>Eklhg</a:t>
            </a:r>
            <a:r>
              <a:rPr lang="en-CA" sz="4800" kern="0" dirty="0" smtClean="0">
                <a:solidFill>
                  <a:schemeClr val="bg1"/>
                </a:solidFill>
                <a:latin typeface="Kruti Dev 021" pitchFamily="2" charset="0"/>
              </a:rPr>
              <a:t> </a:t>
            </a:r>
            <a:r>
              <a:rPr lang="en-CA" sz="4800" kern="0" dirty="0" err="1" smtClean="0">
                <a:solidFill>
                  <a:schemeClr val="bg1"/>
                </a:solidFill>
                <a:latin typeface="Kruti Dev 021" pitchFamily="2" charset="0"/>
              </a:rPr>
              <a:t>esa</a:t>
            </a:r>
            <a:r>
              <a:rPr lang="en-CA" sz="4800" kern="0" dirty="0" smtClean="0">
                <a:solidFill>
                  <a:schemeClr val="bg1"/>
                </a:solidFill>
                <a:latin typeface="Kruti Dev 021" pitchFamily="2" charset="0"/>
              </a:rPr>
              <a:t> </a:t>
            </a:r>
            <a:endParaRPr lang="en-US" sz="4800" b="1" dirty="0" smtClean="0">
              <a:solidFill>
                <a:schemeClr val="bg1"/>
              </a:solidFill>
              <a:latin typeface="Kruti Dev 021" pitchFamily="2" charset="0"/>
            </a:endParaRP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461665"/>
          </a:xfrm>
          <a:prstGeom prst="rect">
            <a:avLst/>
          </a:prstGeom>
          <a:noFill/>
          <a:ln w="9525">
            <a:noFill/>
            <a:miter lim="800000"/>
            <a:headEnd/>
            <a:tailEnd/>
          </a:ln>
        </p:spPr>
        <p:txBody>
          <a:bodyPr>
            <a:spAutoFit/>
          </a:bodyPr>
          <a:lstStyle/>
          <a:p>
            <a:pPr algn="ctr"/>
            <a:r>
              <a:rPr lang="en-CA" sz="2400" b="1" kern="0" dirty="0" err="1" smtClean="0">
                <a:latin typeface="Kruti Dev 021" pitchFamily="2" charset="0"/>
              </a:rPr>
              <a:t>Eklhg</a:t>
            </a:r>
            <a:r>
              <a:rPr lang="en-CA" sz="2400" b="1" kern="0" dirty="0" smtClean="0">
                <a:latin typeface="Kruti Dev 021" pitchFamily="2" charset="0"/>
              </a:rPr>
              <a:t> </a:t>
            </a:r>
            <a:r>
              <a:rPr lang="en-CA" sz="2400" b="1" kern="0" dirty="0" err="1" smtClean="0">
                <a:latin typeface="Kruti Dev 021" pitchFamily="2" charset="0"/>
              </a:rPr>
              <a:t>esa</a:t>
            </a:r>
            <a:r>
              <a:rPr lang="en-CA" sz="2400" b="1" kern="0" dirty="0" smtClean="0">
                <a:latin typeface="Kruti Dev 021" pitchFamily="2" charset="0"/>
              </a:rPr>
              <a:t> </a:t>
            </a:r>
            <a:r>
              <a:rPr lang="en-CA" sz="2400" b="1" kern="0" dirty="0" err="1" smtClean="0">
                <a:latin typeface="Kruti Dev 021" pitchFamily="2" charset="0"/>
              </a:rPr>
              <a:t>fo’okl</a:t>
            </a:r>
            <a:r>
              <a:rPr lang="en-CA" sz="2400" b="1" kern="0" dirty="0" smtClean="0">
                <a:latin typeface="Kruti Dev 021" pitchFamily="2" charset="0"/>
              </a:rPr>
              <a:t> </a:t>
            </a:r>
            <a:endParaRPr lang="en-US" sz="2400" b="1" dirty="0">
              <a:latin typeface="Kruti Dev 021" pitchFamily="2"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kern="0" dirty="0" smtClean="0">
                <a:latin typeface="Kruti Dev 021" pitchFamily="2" charset="0"/>
              </a:rPr>
              <a:t>/</a:t>
            </a:r>
            <a:r>
              <a:rPr lang="en-CA" sz="2800" b="1" kern="0" dirty="0" err="1" smtClean="0">
                <a:latin typeface="Kruti Dev 021" pitchFamily="2" charset="0"/>
              </a:rPr>
              <a:t>kU;okn</a:t>
            </a:r>
            <a:r>
              <a:rPr lang="en-CA" sz="2800" b="1" kern="0" dirty="0" smtClean="0">
                <a:latin typeface="Kruti Dev 021" pitchFamily="2" charset="0"/>
              </a:rPr>
              <a:t> </a:t>
            </a:r>
            <a:r>
              <a:rPr lang="en-CA" sz="2800" b="1" kern="0" dirty="0" err="1" smtClean="0">
                <a:latin typeface="Kruti Dev 021" pitchFamily="2" charset="0"/>
              </a:rPr>
              <a:t>ijes’oj</a:t>
            </a:r>
            <a:r>
              <a:rPr lang="en-CA" sz="2800" b="1" kern="0" dirty="0" smtClean="0">
                <a:latin typeface="Kruti Dev 021" pitchFamily="2" charset="0"/>
              </a:rPr>
              <a:t> </a:t>
            </a:r>
            <a:r>
              <a:rPr lang="en-CA" sz="2800" b="1" kern="0" dirty="0" err="1" smtClean="0">
                <a:latin typeface="Kruti Dev 021" pitchFamily="2" charset="0"/>
              </a:rPr>
              <a:t>bu</a:t>
            </a:r>
            <a:r>
              <a:rPr lang="en-CA" sz="2800" b="1" kern="0" dirty="0" smtClean="0">
                <a:latin typeface="Kruti Dev 021" pitchFamily="2" charset="0"/>
              </a:rPr>
              <a:t> </a:t>
            </a:r>
            <a:r>
              <a:rPr lang="en-CA" sz="2800" b="1" kern="0" dirty="0" err="1" smtClean="0">
                <a:latin typeface="Kruti Dev 021" pitchFamily="2" charset="0"/>
              </a:rPr>
              <a:t>egku</a:t>
            </a:r>
            <a:r>
              <a:rPr lang="en-CA" sz="2800" b="1" kern="0" dirty="0" smtClean="0">
                <a:latin typeface="Kruti Dev 021" pitchFamily="2" charset="0"/>
              </a:rPr>
              <a:t> </a:t>
            </a:r>
            <a:r>
              <a:rPr lang="en-CA" sz="2800" b="1" kern="0" dirty="0" err="1" smtClean="0">
                <a:latin typeface="Kruti Dev 021" pitchFamily="2" charset="0"/>
              </a:rPr>
              <a:t>vk’kh"kksa</a:t>
            </a:r>
            <a:r>
              <a:rPr lang="en-CA" sz="2800" b="1" kern="0" dirty="0" smtClean="0">
                <a:latin typeface="Kruti Dev 021" pitchFamily="2" charset="0"/>
              </a:rPr>
              <a:t> </a:t>
            </a:r>
          </a:p>
          <a:p>
            <a:pPr algn="ctr"/>
            <a:r>
              <a:rPr lang="en-CA" sz="2800" b="1" kern="0" dirty="0" err="1" smtClean="0">
                <a:latin typeface="Kruti Dev 021" pitchFamily="2" charset="0"/>
              </a:rPr>
              <a:t>ds</a:t>
            </a:r>
            <a:r>
              <a:rPr lang="en-CA" sz="2800" b="1" kern="0" dirty="0" smtClean="0">
                <a:latin typeface="Kruti Dev 021" pitchFamily="2" charset="0"/>
              </a:rPr>
              <a:t> </a:t>
            </a:r>
            <a:r>
              <a:rPr lang="en-CA" sz="2800" b="1" kern="0" dirty="0" err="1" smtClean="0">
                <a:latin typeface="Kruti Dev 021" pitchFamily="2" charset="0"/>
              </a:rPr>
              <a:t>fy</a:t>
            </a:r>
            <a:r>
              <a:rPr lang="en-CA" sz="2800" b="1" kern="0" dirty="0" smtClean="0">
                <a:latin typeface="Kruti Dev 021" pitchFamily="2" charset="0"/>
              </a:rPr>
              <a:t>, </a:t>
            </a:r>
            <a:r>
              <a:rPr lang="en-CA" sz="2800" b="1" kern="0" dirty="0" err="1" smtClean="0">
                <a:latin typeface="Kruti Dev 021" pitchFamily="2" charset="0"/>
              </a:rPr>
              <a:t>ftuesa</a:t>
            </a:r>
            <a:r>
              <a:rPr lang="en-CA" sz="2800" b="1" kern="0" dirty="0" smtClean="0">
                <a:latin typeface="Kruti Dev 021" pitchFamily="2" charset="0"/>
              </a:rPr>
              <a:t> </a:t>
            </a:r>
            <a:r>
              <a:rPr lang="en-CA" sz="2800" b="1" kern="0" dirty="0" err="1" smtClean="0">
                <a:latin typeface="Kruti Dev 021" pitchFamily="2" charset="0"/>
              </a:rPr>
              <a:t>ckfd</a:t>
            </a:r>
            <a:r>
              <a:rPr lang="en-CA" sz="2800" b="1" kern="0" dirty="0" smtClean="0">
                <a:latin typeface="Kruti Dev 021" pitchFamily="2" charset="0"/>
              </a:rPr>
              <a:t> dh </a:t>
            </a:r>
            <a:r>
              <a:rPr lang="en-CA" sz="2800" b="1" kern="0" dirty="0" err="1" smtClean="0">
                <a:latin typeface="Kruti Dev 021" pitchFamily="2" charset="0"/>
              </a:rPr>
              <a:t>vk’kh"ksa</a:t>
            </a:r>
            <a:r>
              <a:rPr lang="en-CA" sz="2800" b="1" kern="0" dirty="0" smtClean="0">
                <a:latin typeface="Kruti Dev 021" pitchFamily="2" charset="0"/>
              </a:rPr>
              <a:t> </a:t>
            </a:r>
            <a:r>
              <a:rPr lang="en-CA" sz="2800" b="1" kern="0" dirty="0" err="1" smtClean="0">
                <a:latin typeface="Kruti Dev 021" pitchFamily="2" charset="0"/>
              </a:rPr>
              <a:t>Hkh</a:t>
            </a:r>
            <a:r>
              <a:rPr lang="en-CA" sz="2800" b="1" kern="0" dirty="0" smtClean="0">
                <a:latin typeface="Kruti Dev 021" pitchFamily="2" charset="0"/>
              </a:rPr>
              <a:t> </a:t>
            </a:r>
          </a:p>
          <a:p>
            <a:pPr algn="ctr"/>
            <a:r>
              <a:rPr lang="en-CA" sz="2800" b="1" kern="0" dirty="0" err="1" smtClean="0">
                <a:latin typeface="Kruti Dev 021" pitchFamily="2" charset="0"/>
              </a:rPr>
              <a:t>lekbZ</a:t>
            </a:r>
            <a:r>
              <a:rPr lang="en-CA" sz="2800" b="1" kern="0" dirty="0" smtClean="0">
                <a:latin typeface="Kruti Dev 021" pitchFamily="2" charset="0"/>
              </a:rPr>
              <a:t> </a:t>
            </a:r>
            <a:r>
              <a:rPr lang="en-CA" sz="2800" b="1" kern="0" dirty="0" err="1" smtClean="0">
                <a:latin typeface="Kruti Dev 021" pitchFamily="2" charset="0"/>
              </a:rPr>
              <a:t>gqbZ</a:t>
            </a:r>
            <a:r>
              <a:rPr lang="en-CA" sz="2800" b="1" kern="0" dirty="0" smtClean="0">
                <a:latin typeface="Kruti Dev 021" pitchFamily="2" charset="0"/>
              </a:rPr>
              <a:t> </a:t>
            </a:r>
            <a:r>
              <a:rPr lang="en-CA" sz="2800" b="1" kern="0" dirty="0" err="1" smtClean="0">
                <a:latin typeface="Kruti Dev 021" pitchFamily="2" charset="0"/>
              </a:rPr>
              <a:t>gSaA</a:t>
            </a:r>
            <a:r>
              <a:rPr lang="en-CA" sz="2800" b="1" kern="0" dirty="0" smtClean="0">
                <a:latin typeface="Kruti Dev 021" pitchFamily="2" charset="0"/>
              </a:rPr>
              <a:t> </a:t>
            </a:r>
            <a:endParaRPr lang="en-CA" sz="2800" b="1" dirty="0">
              <a:latin typeface="Kruti Dev 021" pitchFamily="2" charset="0"/>
            </a:endParaRPr>
          </a:p>
        </p:txBody>
      </p:sp>
      <p:sp>
        <p:nvSpPr>
          <p:cNvPr id="10" name="Text Box 3"/>
          <p:cNvSpPr txBox="1">
            <a:spLocks noChangeArrowheads="1"/>
          </p:cNvSpPr>
          <p:nvPr/>
        </p:nvSpPr>
        <p:spPr bwMode="auto">
          <a:xfrm>
            <a:off x="1691679" y="2212846"/>
            <a:ext cx="5616625" cy="2123658"/>
          </a:xfrm>
          <a:prstGeom prst="rect">
            <a:avLst/>
          </a:prstGeom>
          <a:noFill/>
          <a:ln w="9525">
            <a:noFill/>
            <a:miter lim="800000"/>
            <a:headEnd/>
            <a:tailEnd/>
          </a:ln>
        </p:spPr>
        <p:txBody>
          <a:bodyPr wrap="square">
            <a:spAutoFit/>
          </a:bodyPr>
          <a:lstStyle/>
          <a:p>
            <a:pPr algn="ctr"/>
            <a:r>
              <a:rPr lang="en-US" sz="1200" dirty="0"/>
              <a:t> </a:t>
            </a:r>
            <a:endParaRPr lang="en-US" sz="1400" dirty="0"/>
          </a:p>
          <a:p>
            <a:pPr algn="ctr"/>
            <a:r>
              <a:rPr lang="en-CA" sz="4000" b="1" kern="0" dirty="0" err="1" smtClean="0">
                <a:solidFill>
                  <a:schemeClr val="bg1"/>
                </a:solidFill>
                <a:latin typeface="Kruti Dev 021" pitchFamily="2" charset="0"/>
              </a:rPr>
              <a:t>Uk;h</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okpk</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ds</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vuqlkj</a:t>
            </a:r>
            <a:r>
              <a:rPr lang="en-CA" sz="4000" b="1" kern="0" dirty="0" smtClean="0">
                <a:solidFill>
                  <a:schemeClr val="bg1"/>
                </a:solidFill>
                <a:latin typeface="Kruti Dev 021" pitchFamily="2" charset="0"/>
              </a:rPr>
              <a:t> </a:t>
            </a:r>
          </a:p>
          <a:p>
            <a:pPr algn="ctr"/>
            <a:r>
              <a:rPr lang="en-CA" sz="4000" b="1" kern="0" dirty="0" smtClean="0">
                <a:latin typeface="Kruti Dev 021" pitchFamily="2" charset="0"/>
              </a:rPr>
              <a:t>gels </a:t>
            </a:r>
            <a:r>
              <a:rPr lang="en-CA" sz="4000" b="1" kern="0" dirty="0" err="1" smtClean="0">
                <a:latin typeface="Kruti Dev 021" pitchFamily="2" charset="0"/>
              </a:rPr>
              <a:t>izse</a:t>
            </a:r>
            <a:r>
              <a:rPr lang="en-CA" sz="4000" b="1" kern="0" dirty="0" smtClean="0">
                <a:latin typeface="Kruti Dev 021" pitchFamily="2" charset="0"/>
              </a:rPr>
              <a:t> </a:t>
            </a:r>
            <a:r>
              <a:rPr lang="en-CA" sz="4000" b="1" kern="0" dirty="0" err="1" smtClean="0">
                <a:latin typeface="Kruti Dev 021" pitchFamily="2" charset="0"/>
              </a:rPr>
              <a:t>fd;k</a:t>
            </a:r>
            <a:r>
              <a:rPr lang="en-CA" sz="4000" b="1" kern="0" dirty="0" smtClean="0">
                <a:latin typeface="Kruti Dev 021" pitchFamily="2" charset="0"/>
              </a:rPr>
              <a:t> </a:t>
            </a:r>
            <a:r>
              <a:rPr lang="en-CA" sz="4000" b="1" kern="0" dirty="0" err="1" smtClean="0">
                <a:latin typeface="Kruti Dev 021" pitchFamily="2" charset="0"/>
              </a:rPr>
              <a:t>x;k</a:t>
            </a:r>
            <a:r>
              <a:rPr lang="en-CA" sz="4000" b="1" kern="0" dirty="0" smtClean="0">
                <a:latin typeface="Kruti Dev 021" pitchFamily="2" charset="0"/>
              </a:rPr>
              <a:t> </a:t>
            </a:r>
          </a:p>
          <a:p>
            <a:pPr algn="ctr"/>
            <a:r>
              <a:rPr lang="en-CA" sz="4000" b="1" kern="0" dirty="0" err="1" smtClean="0">
                <a:solidFill>
                  <a:schemeClr val="bg1"/>
                </a:solidFill>
                <a:latin typeface="Kruti Dev 021" pitchFamily="2" charset="0"/>
              </a:rPr>
              <a:t>vkSj</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gekjk</a:t>
            </a:r>
            <a:r>
              <a:rPr lang="en-CA" sz="4000" b="1" kern="0" dirty="0" smtClean="0">
                <a:solidFill>
                  <a:schemeClr val="bg1"/>
                </a:solidFill>
                <a:latin typeface="Kruti Dev 021" pitchFamily="2" charset="0"/>
              </a:rPr>
              <a:t> m)</a:t>
            </a:r>
            <a:r>
              <a:rPr lang="en-CA" sz="4000" b="1" kern="0" dirty="0" err="1" smtClean="0">
                <a:solidFill>
                  <a:schemeClr val="bg1"/>
                </a:solidFill>
                <a:latin typeface="Kruti Dev 021" pitchFamily="2" charset="0"/>
              </a:rPr>
              <a:t>kj</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gqvk</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gSA</a:t>
            </a:r>
            <a:endParaRPr lang="en-CA" sz="4000" b="1" dirty="0">
              <a:solidFill>
                <a:schemeClr val="bg1"/>
              </a:solidFill>
              <a:latin typeface="Kruti Dev 021" pitchFamily="2"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CA" sz="2400" b="1" kern="0" dirty="0" err="1" smtClean="0">
                <a:latin typeface="Kruti Dev 021" pitchFamily="2" charset="0"/>
              </a:rPr>
              <a:t>migkj</a:t>
            </a:r>
            <a:r>
              <a:rPr lang="en-US" sz="2400" dirty="0" smtClean="0">
                <a:latin typeface="Kruti Dev 021" pitchFamily="2" charset="0"/>
                <a:cs typeface="Calibri" pitchFamily="34" charset="0"/>
              </a:rPr>
              <a:t> 98-100</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2"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3"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kern="0" dirty="0" err="1" smtClean="0">
                <a:latin typeface="DevLys 010" pitchFamily="2" charset="0"/>
              </a:rPr>
              <a:t>Rkkfd</a:t>
            </a:r>
            <a:r>
              <a:rPr lang="en-CA" sz="2400" b="1" kern="0" dirty="0" smtClean="0">
                <a:latin typeface="DevLys 010" pitchFamily="2" charset="0"/>
              </a:rPr>
              <a:t> </a:t>
            </a:r>
            <a:r>
              <a:rPr lang="en-CA" sz="2400" b="1" kern="0" dirty="0" err="1" smtClean="0">
                <a:latin typeface="DevLys 010" pitchFamily="2" charset="0"/>
              </a:rPr>
              <a:t>ge</a:t>
            </a:r>
            <a:r>
              <a:rPr lang="en-CA" sz="2400" b="1" kern="0" dirty="0" smtClean="0">
                <a:latin typeface="DevLys 010" pitchFamily="2" charset="0"/>
              </a:rPr>
              <a:t> </a:t>
            </a:r>
            <a:r>
              <a:rPr lang="en-CA" sz="2400" b="1" kern="0" dirty="0" err="1" smtClean="0">
                <a:latin typeface="DevLys 010" pitchFamily="2" charset="0"/>
              </a:rPr>
              <a:t>orZeku</a:t>
            </a:r>
            <a:r>
              <a:rPr lang="en-CA" sz="2400" b="1" kern="0" dirty="0" smtClean="0">
                <a:latin typeface="DevLys 010" pitchFamily="2" charset="0"/>
              </a:rPr>
              <a:t> </a:t>
            </a:r>
            <a:r>
              <a:rPr lang="en-CA" sz="2400" b="1" kern="0" dirty="0" err="1" smtClean="0">
                <a:latin typeface="DevLys 010" pitchFamily="2" charset="0"/>
              </a:rPr>
              <a:t>rFkk</a:t>
            </a:r>
            <a:r>
              <a:rPr lang="en-CA" sz="2400" b="1" kern="0" dirty="0" smtClean="0">
                <a:latin typeface="DevLys 010" pitchFamily="2" charset="0"/>
              </a:rPr>
              <a:t> </a:t>
            </a:r>
            <a:r>
              <a:rPr lang="en-CA" sz="2400" b="1" kern="0" dirty="0" err="1" smtClean="0">
                <a:latin typeface="DevLys 010" pitchFamily="2" charset="0"/>
              </a:rPr>
              <a:t>vuUr</a:t>
            </a:r>
            <a:r>
              <a:rPr lang="en-CA" sz="2400" b="1" kern="0" dirty="0" smtClean="0">
                <a:latin typeface="DevLys 010" pitchFamily="2" charset="0"/>
              </a:rPr>
              <a:t> </a:t>
            </a:r>
            <a:r>
              <a:rPr lang="en-CA" sz="2400" b="1" kern="0" dirty="0" err="1" smtClean="0">
                <a:latin typeface="DevLys 010" pitchFamily="2" charset="0"/>
              </a:rPr>
              <a:t>efgek</a:t>
            </a:r>
            <a:r>
              <a:rPr lang="en-CA" sz="2400" b="1" kern="0" dirty="0" smtClean="0">
                <a:latin typeface="DevLys 010" pitchFamily="2" charset="0"/>
              </a:rPr>
              <a:t> </a:t>
            </a:r>
            <a:r>
              <a:rPr lang="en-CA" sz="2400" b="1" kern="0" dirty="0" err="1" smtClean="0">
                <a:latin typeface="DevLys 010" pitchFamily="2" charset="0"/>
              </a:rPr>
              <a:t>esa</a:t>
            </a:r>
            <a:r>
              <a:rPr lang="en-CA" sz="2400" b="1" kern="0" dirty="0" smtClean="0">
                <a:latin typeface="DevLys 010" pitchFamily="2" charset="0"/>
              </a:rPr>
              <a:t> </a:t>
            </a:r>
            <a:r>
              <a:rPr lang="en-CA" sz="2400" b="1" kern="0" dirty="0" err="1" smtClean="0">
                <a:latin typeface="DevLys 010" pitchFamily="2" charset="0"/>
              </a:rPr>
              <a:t>vkuUn</a:t>
            </a:r>
            <a:r>
              <a:rPr lang="en-CA" sz="2400" b="1" kern="0" dirty="0" smtClean="0">
                <a:latin typeface="DevLys 010" pitchFamily="2" charset="0"/>
              </a:rPr>
              <a:t> </a:t>
            </a:r>
            <a:r>
              <a:rPr lang="en-CA" sz="2400" b="1" kern="0" dirty="0" err="1" smtClean="0">
                <a:latin typeface="DevLys 010" pitchFamily="2" charset="0"/>
              </a:rPr>
              <a:t>euk</a:t>
            </a:r>
            <a:r>
              <a:rPr lang="en-CA" sz="2400" b="1" kern="0" dirty="0" smtClean="0">
                <a:latin typeface="DevLys 010" pitchFamily="2" charset="0"/>
              </a:rPr>
              <a:t> </a:t>
            </a:r>
            <a:r>
              <a:rPr lang="en-CA" sz="2400" b="1" kern="0" dirty="0" err="1" smtClean="0">
                <a:latin typeface="DevLys 010" pitchFamily="2" charset="0"/>
              </a:rPr>
              <a:t>ldsaA</a:t>
            </a:r>
            <a:r>
              <a:rPr lang="en-CA" sz="2400" b="1" kern="0" dirty="0" smtClean="0">
                <a:latin typeface="DevLys 010" pitchFamily="2" charset="0"/>
              </a:rPr>
              <a:t> </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419872" y="980728"/>
            <a:ext cx="2448272" cy="461665"/>
          </a:xfrm>
          <a:prstGeom prst="rect">
            <a:avLst/>
          </a:prstGeom>
          <a:noFill/>
        </p:spPr>
        <p:txBody>
          <a:bodyPr wrap="square" rtlCol="0">
            <a:spAutoFit/>
          </a:bodyPr>
          <a:lstStyle/>
          <a:p>
            <a:pPr algn="ctr"/>
            <a:r>
              <a:rPr lang="en-CA" sz="800" dirty="0" smtClean="0">
                <a:solidFill>
                  <a:schemeClr val="tx1">
                    <a:lumMod val="85000"/>
                  </a:schemeClr>
                </a:solidFill>
              </a:rPr>
              <a:t>Dove and Bible  </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endParaRPr lang="en-CA" sz="800" dirty="0">
              <a:solidFill>
                <a:schemeClr val="tx1">
                  <a:lumMod val="85000"/>
                </a:schemeClr>
              </a:solidFill>
            </a:endParaRPr>
          </a:p>
        </p:txBody>
      </p:sp>
      <p:sp>
        <p:nvSpPr>
          <p:cNvPr id="25" name="WordArt 2"/>
          <p:cNvSpPr>
            <a:spLocks noChangeArrowheads="1" noChangeShapeType="1" noTextEdit="1"/>
          </p:cNvSpPr>
          <p:nvPr/>
        </p:nvSpPr>
        <p:spPr bwMode="auto">
          <a:xfrm>
            <a:off x="6650799" y="1279152"/>
            <a:ext cx="1891075" cy="1651461"/>
          </a:xfrm>
          <a:prstGeom prst="rect">
            <a:avLst/>
          </a:prstGeom>
        </p:spPr>
        <p:txBody>
          <a:bodyPr wrap="none" fromWordArt="1">
            <a:prstTxWarp prst="textArchUp">
              <a:avLst>
                <a:gd name="adj" fmla="val 11999963"/>
              </a:avLst>
            </a:prstTxWarp>
          </a:bodyPr>
          <a:lstStyle/>
          <a:p>
            <a:pPr algn="ctr"/>
            <a:r>
              <a:rPr lang="en-CA" sz="1200" b="1" kern="0" dirty="0" err="1" smtClean="0">
                <a:latin typeface="DevLys 010" pitchFamily="2" charset="0"/>
              </a:rPr>
              <a:t>Ikjes’oj</a:t>
            </a:r>
            <a:endParaRPr lang="en-CA" sz="1200" kern="10" spc="0" dirty="0">
              <a:ln w="9525">
                <a:solidFill>
                  <a:srgbClr val="000000"/>
                </a:solidFill>
                <a:round/>
                <a:headEnd/>
                <a:tailEnd/>
              </a:ln>
              <a:solidFill>
                <a:srgbClr val="FFC000"/>
              </a:solidFill>
              <a:effectLst/>
            </a:endParaRPr>
          </a:p>
        </p:txBody>
      </p:sp>
      <p:pic>
        <p:nvPicPr>
          <p:cNvPr id="28" name="Picture 27" descr="dove and sword large cropped.png"/>
          <p:cNvPicPr>
            <a:picLocks noChangeAspect="1"/>
          </p:cNvPicPr>
          <p:nvPr/>
        </p:nvPicPr>
        <p:blipFill>
          <a:blip r:embed="rId4" cstate="print"/>
          <a:stretch>
            <a:fillRect/>
          </a:stretch>
        </p:blipFill>
        <p:spPr>
          <a:xfrm>
            <a:off x="2798881" y="1971779"/>
            <a:ext cx="1269063" cy="1313205"/>
          </a:xfrm>
          <a:prstGeom prst="rect">
            <a:avLst/>
          </a:prstGeom>
        </p:spPr>
      </p:pic>
      <p:sp>
        <p:nvSpPr>
          <p:cNvPr id="27" name="TextBox 12"/>
          <p:cNvSpPr txBox="1">
            <a:spLocks noChangeArrowheads="1"/>
          </p:cNvSpPr>
          <p:nvPr/>
        </p:nvSpPr>
        <p:spPr bwMode="auto">
          <a:xfrm>
            <a:off x="72008" y="4997494"/>
            <a:ext cx="9036496" cy="1815882"/>
          </a:xfrm>
          <a:prstGeom prst="rect">
            <a:avLst/>
          </a:prstGeom>
          <a:noFill/>
          <a:ln w="9525">
            <a:noFill/>
            <a:miter lim="800000"/>
            <a:headEnd/>
            <a:tailEnd/>
          </a:ln>
        </p:spPr>
        <p:txBody>
          <a:bodyPr wrap="square">
            <a:spAutoFit/>
          </a:bodyPr>
          <a:lstStyle/>
          <a:p>
            <a:pPr algn="ctr"/>
            <a:r>
              <a:rPr lang="en-US" sz="2800" b="1" spc="-30" dirty="0" smtClean="0">
                <a:solidFill>
                  <a:schemeClr val="bg1"/>
                </a:solidFill>
                <a:latin typeface="Calibri" pitchFamily="34" charset="0"/>
              </a:rPr>
              <a:t>“</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izse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izse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gels j[</a:t>
            </a:r>
            <a:r>
              <a:rPr lang="en-CA" sz="2800" b="1" kern="0" dirty="0" err="1" smtClean="0">
                <a:solidFill>
                  <a:schemeClr val="bg1"/>
                </a:solidFill>
                <a:latin typeface="DevLys 010" pitchFamily="2" charset="0"/>
              </a:rPr>
              <a:t>krk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izxV</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gqvk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us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bdykSrs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txr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Hkstk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thou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izse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izse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rgr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izk;f’pr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Hkstk</a:t>
            </a:r>
            <a:r>
              <a:rPr lang="en-CA" sz="2800" b="1" kern="0" dirty="0" smtClean="0">
                <a:solidFill>
                  <a:schemeClr val="bg1"/>
                </a:solidFill>
                <a:latin typeface="DevLys 010" pitchFamily="2" charset="0"/>
              </a:rPr>
              <a:t> </a:t>
            </a:r>
            <a:r>
              <a:rPr lang="en-US" sz="2800" b="1" spc="-30" dirty="0" smtClean="0">
                <a:solidFill>
                  <a:schemeClr val="bg1"/>
                </a:solidFill>
                <a:latin typeface="Calibri" pitchFamily="34" charset="0"/>
              </a:rPr>
              <a:t>” 1 </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wgUuk</a:t>
            </a:r>
            <a:r>
              <a:rPr lang="en-CA" sz="2800" b="1" kern="0" dirty="0" smtClean="0">
                <a:solidFill>
                  <a:schemeClr val="bg1"/>
                </a:solidFill>
                <a:latin typeface="DevLys 010" pitchFamily="2" charset="0"/>
              </a:rPr>
              <a:t> </a:t>
            </a:r>
            <a:r>
              <a:rPr lang="en-US" sz="2800" b="1" spc="-30" dirty="0" smtClean="0">
                <a:solidFill>
                  <a:schemeClr val="bg1"/>
                </a:solidFill>
                <a:latin typeface="Calibri" pitchFamily="34" charset="0"/>
              </a:rPr>
              <a:t> 4:8-10</a:t>
            </a:r>
            <a:endParaRPr lang="en-CA" spc="-30" dirty="0">
              <a:solidFill>
                <a:schemeClr val="bg1"/>
              </a:solidFill>
            </a:endParaRPr>
          </a:p>
        </p:txBody>
      </p:sp>
      <p:sp>
        <p:nvSpPr>
          <p:cNvPr id="26" name="TextBox 25"/>
          <p:cNvSpPr txBox="1"/>
          <p:nvPr/>
        </p:nvSpPr>
        <p:spPr>
          <a:xfrm>
            <a:off x="107504" y="4131077"/>
            <a:ext cx="2016224" cy="830997"/>
          </a:xfrm>
          <a:prstGeom prst="rect">
            <a:avLst/>
          </a:prstGeom>
          <a:noFill/>
        </p:spPr>
        <p:txBody>
          <a:bodyPr wrap="square" rtlCol="0">
            <a:spAutoFit/>
          </a:bodyPr>
          <a:lstStyle/>
          <a:p>
            <a:pPr algn="ctr"/>
            <a:r>
              <a:rPr lang="en-CA" sz="2400" b="1" kern="0" dirty="0" err="1" smtClean="0">
                <a:latin typeface="DevLys 010" pitchFamily="2" charset="0"/>
              </a:rPr>
              <a:t>Eklhg</a:t>
            </a:r>
            <a:r>
              <a:rPr lang="en-CA" sz="2400" b="1" kern="0" dirty="0" smtClean="0">
                <a:latin typeface="DevLys 010" pitchFamily="2" charset="0"/>
              </a:rPr>
              <a:t> </a:t>
            </a:r>
            <a:r>
              <a:rPr lang="en-CA" sz="2400" b="1" kern="0" dirty="0" err="1" smtClean="0">
                <a:latin typeface="DevLys 010" pitchFamily="2" charset="0"/>
              </a:rPr>
              <a:t>gekjs</a:t>
            </a:r>
            <a:r>
              <a:rPr lang="en-CA" sz="2400" b="1" kern="0" dirty="0" smtClean="0">
                <a:latin typeface="DevLys 010" pitchFamily="2" charset="0"/>
              </a:rPr>
              <a:t> </a:t>
            </a:r>
            <a:r>
              <a:rPr lang="en-CA" sz="2400" b="1" kern="0" dirty="0" err="1" smtClean="0">
                <a:latin typeface="DevLys 010" pitchFamily="2" charset="0"/>
              </a:rPr>
              <a:t>fy</a:t>
            </a:r>
            <a:r>
              <a:rPr lang="en-CA" sz="2400" b="1" kern="0" dirty="0" smtClean="0">
                <a:latin typeface="DevLys 010" pitchFamily="2" charset="0"/>
              </a:rPr>
              <a:t>, </a:t>
            </a:r>
            <a:r>
              <a:rPr lang="en-CA" sz="2400" b="1" kern="0" dirty="0" err="1" smtClean="0">
                <a:latin typeface="DevLys 010" pitchFamily="2" charset="0"/>
              </a:rPr>
              <a:t>ejk</a:t>
            </a:r>
            <a:r>
              <a:rPr lang="en-CA" sz="2400" b="1" kern="0" dirty="0" smtClean="0">
                <a:latin typeface="DevLys 010" pitchFamily="2" charset="0"/>
              </a:rPr>
              <a:t> </a:t>
            </a:r>
            <a:r>
              <a:rPr lang="en-CA" sz="2400" b="1" kern="0" dirty="0" err="1" smtClean="0">
                <a:latin typeface="DevLys 010" pitchFamily="2" charset="0"/>
              </a:rPr>
              <a:t>rkfd</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kern="0" dirty="0" err="1" smtClean="0">
                <a:latin typeface="DevLys 010" pitchFamily="2" charset="0"/>
              </a:rPr>
              <a:t>Ikjes’oj</a:t>
            </a:r>
            <a:r>
              <a:rPr lang="en-CA" sz="2400" b="1" kern="0" dirty="0" smtClean="0">
                <a:latin typeface="DevLys 010" pitchFamily="2" charset="0"/>
              </a:rPr>
              <a:t> </a:t>
            </a:r>
            <a:r>
              <a:rPr lang="en-CA" sz="2400" b="1" kern="0" dirty="0" err="1" smtClean="0">
                <a:latin typeface="DevLys 010" pitchFamily="2" charset="0"/>
              </a:rPr>
              <a:t>gesa</a:t>
            </a:r>
            <a:r>
              <a:rPr lang="en-CA" sz="2400" b="1" kern="0" dirty="0" smtClean="0">
                <a:latin typeface="DevLys 010" pitchFamily="2" charset="0"/>
              </a:rPr>
              <a:t> </a:t>
            </a:r>
            <a:r>
              <a:rPr lang="en-CA" sz="2400" b="1" kern="0" dirty="0" err="1" smtClean="0">
                <a:latin typeface="DevLys 010" pitchFamily="2" charset="0"/>
              </a:rPr>
              <a:t>elhg</a:t>
            </a:r>
            <a:r>
              <a:rPr lang="en-CA" sz="2400" b="1" kern="0" dirty="0" smtClean="0">
                <a:latin typeface="DevLys 010" pitchFamily="2" charset="0"/>
              </a:rPr>
              <a:t> </a:t>
            </a:r>
            <a:r>
              <a:rPr lang="en-CA" sz="2400" b="1" kern="0" dirty="0" err="1" smtClean="0">
                <a:latin typeface="DevLys 010" pitchFamily="2" charset="0"/>
              </a:rPr>
              <a:t>esa</a:t>
            </a:r>
            <a:r>
              <a:rPr lang="en-CA" sz="2400" b="1" kern="0" dirty="0" smtClean="0">
                <a:latin typeface="DevLys 010" pitchFamily="2" charset="0"/>
              </a:rPr>
              <a:t> </a:t>
            </a:r>
            <a:r>
              <a:rPr lang="en-CA" sz="2400" b="1" kern="0" dirty="0" err="1" smtClean="0">
                <a:latin typeface="DevLys 010" pitchFamily="2" charset="0"/>
              </a:rPr>
              <a:t>vius</a:t>
            </a:r>
            <a:r>
              <a:rPr lang="en-CA" sz="2400" b="1" kern="0" dirty="0" smtClean="0">
                <a:latin typeface="DevLys 010" pitchFamily="2" charset="0"/>
              </a:rPr>
              <a:t> </a:t>
            </a:r>
            <a:r>
              <a:rPr lang="en-CA" sz="2400" b="1" kern="0" dirty="0" err="1" smtClean="0">
                <a:latin typeface="DevLys 010" pitchFamily="2" charset="0"/>
              </a:rPr>
              <a:t>vuqxzg</a:t>
            </a:r>
            <a:r>
              <a:rPr lang="en-CA" sz="2400" b="1" kern="0" dirty="0" smtClean="0">
                <a:latin typeface="DevLys 010" pitchFamily="2" charset="0"/>
              </a:rPr>
              <a:t> dh </a:t>
            </a:r>
            <a:r>
              <a:rPr lang="en-CA" sz="2400" b="1" kern="0" dirty="0" err="1" smtClean="0">
                <a:latin typeface="DevLys 010" pitchFamily="2" charset="0"/>
              </a:rPr>
              <a:t>vk’kh"ksa</a:t>
            </a:r>
            <a:r>
              <a:rPr lang="en-CA" sz="2400" b="1" kern="0" dirty="0" smtClean="0">
                <a:latin typeface="DevLys 010" pitchFamily="2" charset="0"/>
              </a:rPr>
              <a:t> </a:t>
            </a:r>
            <a:r>
              <a:rPr lang="en-CA" sz="2400" b="1" kern="0" dirty="0" err="1" smtClean="0">
                <a:latin typeface="DevLys 010" pitchFamily="2" charset="0"/>
              </a:rPr>
              <a:t>iznku</a:t>
            </a:r>
            <a:r>
              <a:rPr lang="en-CA" sz="2400" b="1" kern="0" dirty="0" smtClean="0">
                <a:latin typeface="DevLys 010" pitchFamily="2" charset="0"/>
              </a:rPr>
              <a:t> </a:t>
            </a:r>
            <a:r>
              <a:rPr lang="en-CA" sz="2400" b="1" kern="0" dirty="0" err="1" smtClean="0">
                <a:latin typeface="DevLys 010" pitchFamily="2" charset="0"/>
              </a:rPr>
              <a:t>djrs</a:t>
            </a:r>
            <a:r>
              <a:rPr lang="en-CA" sz="2400" b="1" kern="0" dirty="0" smtClean="0">
                <a:latin typeface="DevLys 010" pitchFamily="2" charset="0"/>
              </a:rPr>
              <a:t> </a:t>
            </a:r>
            <a:r>
              <a:rPr lang="en-CA" sz="2400" b="1" kern="0" dirty="0" err="1" smtClean="0">
                <a:latin typeface="DevLys 010" pitchFamily="2" charset="0"/>
              </a:rPr>
              <a:t>gSaA</a:t>
            </a:r>
            <a:r>
              <a:rPr lang="en-CA" sz="2400" b="1" kern="0" dirty="0" smtClean="0">
                <a:latin typeface="DevLys 010" pitchFamily="2" charset="0"/>
              </a:rPr>
              <a:t> </a:t>
            </a:r>
            <a:endParaRPr lang="en-CA" sz="2400" b="1" dirty="0">
              <a:latin typeface="Calibri" pitchFamily="34" charset="0"/>
            </a:endParaRPr>
          </a:p>
        </p:txBody>
      </p:sp>
      <p:sp>
        <p:nvSpPr>
          <p:cNvPr id="32" name="Title 1"/>
          <p:cNvSpPr txBox="1">
            <a:spLocks/>
          </p:cNvSpPr>
          <p:nvPr/>
        </p:nvSpPr>
        <p:spPr bwMode="auto">
          <a:xfrm>
            <a:off x="3059832" y="116632"/>
            <a:ext cx="3240360" cy="457200"/>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noProof="0" dirty="0" err="1" smtClean="0">
                <a:solidFill>
                  <a:srgbClr val="FF0000"/>
                </a:solidFill>
                <a:latin typeface="DevLys 010" pitchFamily="2" charset="0"/>
              </a:rPr>
              <a:t>Ikzse</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fd;s</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x;s</a:t>
            </a:r>
            <a:r>
              <a:rPr lang="en-CA" sz="2800" b="1" kern="0" noProof="0" dirty="0" smtClean="0">
                <a:solidFill>
                  <a:srgbClr val="FF0000"/>
                </a:solidFill>
                <a:latin typeface="DevLys 010" pitchFamily="2" charset="0"/>
              </a:rPr>
              <a:t> </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21" name="TextBox 20"/>
          <p:cNvSpPr txBox="1"/>
          <p:nvPr/>
        </p:nvSpPr>
        <p:spPr>
          <a:xfrm>
            <a:off x="8532440" y="35332"/>
            <a:ext cx="576064" cy="369332"/>
          </a:xfrm>
          <a:prstGeom prst="rect">
            <a:avLst/>
          </a:prstGeom>
          <a:noFill/>
        </p:spPr>
        <p:txBody>
          <a:bodyPr wrap="square" rtlCol="0">
            <a:spAutoFit/>
          </a:bodyPr>
          <a:lstStyle/>
          <a:p>
            <a:r>
              <a:rPr lang="en-CA" dirty="0" smtClean="0">
                <a:solidFill>
                  <a:schemeClr val="bg1"/>
                </a:solidFill>
              </a:rPr>
              <a:t>98</a:t>
            </a:r>
            <a:endParaRPr lang="en-CA" dirty="0">
              <a:solidFill>
                <a:schemeClr val="bg1"/>
              </a:solidFill>
            </a:endParaRPr>
          </a:p>
        </p:txBody>
      </p:sp>
      <p:pic>
        <p:nvPicPr>
          <p:cNvPr id="22" name="Picture 21" descr="angry-face-01s.gif"/>
          <p:cNvPicPr>
            <a:picLocks noChangeAspect="1"/>
          </p:cNvPicPr>
          <p:nvPr/>
        </p:nvPicPr>
        <p:blipFill>
          <a:blip r:embed="rId5"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kern="0" dirty="0" err="1" smtClean="0">
                <a:solidFill>
                  <a:schemeClr val="bg1"/>
                </a:solidFill>
                <a:latin typeface="DevLys 010" pitchFamily="2" charset="0"/>
              </a:rPr>
              <a:t>Ukgaha</a:t>
            </a:r>
            <a:r>
              <a:rPr lang="en-CA" sz="2000" kern="0" dirty="0" smtClean="0">
                <a:solidFill>
                  <a:schemeClr val="bg1"/>
                </a:solidFill>
                <a:latin typeface="DevLys 010" pitchFamily="2" charset="0"/>
              </a:rPr>
              <a:t>! </a:t>
            </a:r>
            <a:endParaRPr lang="en-CA" sz="2000" dirty="0">
              <a:solidFill>
                <a:schemeClr val="bg1"/>
              </a:solidFill>
            </a:endParaRPr>
          </a:p>
        </p:txBody>
      </p:sp>
      <p:sp>
        <p:nvSpPr>
          <p:cNvPr id="36" name="TextBox 35"/>
          <p:cNvSpPr txBox="1"/>
          <p:nvPr/>
        </p:nvSpPr>
        <p:spPr>
          <a:xfrm>
            <a:off x="1115616" y="44624"/>
            <a:ext cx="1584176" cy="1323439"/>
          </a:xfrm>
          <a:prstGeom prst="rect">
            <a:avLst/>
          </a:prstGeom>
          <a:noFill/>
        </p:spPr>
        <p:txBody>
          <a:bodyPr wrap="square" rtlCol="0">
            <a:spAutoFit/>
          </a:bodyPr>
          <a:lstStyle/>
          <a:p>
            <a:pPr algn="ctr"/>
            <a:r>
              <a:rPr lang="en-CA" sz="2000" kern="0" dirty="0" err="1" smtClean="0">
                <a:solidFill>
                  <a:schemeClr val="bg1"/>
                </a:solidFill>
                <a:latin typeface="DevLys 010" pitchFamily="2" charset="0"/>
              </a:rPr>
              <a:t>Ukgha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eSa</a:t>
            </a:r>
            <a:r>
              <a:rPr lang="en-CA" sz="2000" kern="0" dirty="0" smtClean="0">
                <a:solidFill>
                  <a:schemeClr val="bg1"/>
                </a:solidFill>
                <a:latin typeface="DevLys 010" pitchFamily="2" charset="0"/>
              </a:rPr>
              <a:t> us </a:t>
            </a:r>
            <a:r>
              <a:rPr lang="en-CA" sz="2000" kern="0" dirty="0" err="1" smtClean="0">
                <a:solidFill>
                  <a:schemeClr val="bg1"/>
                </a:solidFill>
                <a:latin typeface="DevLys 010" pitchFamily="2" charset="0"/>
              </a:rPr>
              <a:t>elhg</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esa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ijes’oj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izse</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dks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vLohdkj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fn;k</a:t>
            </a:r>
            <a:r>
              <a:rPr lang="en-CA" sz="2000" kern="0" dirty="0" smtClean="0">
                <a:solidFill>
                  <a:schemeClr val="bg1"/>
                </a:solidFill>
                <a:latin typeface="DevLys 010" pitchFamily="2" charset="0"/>
              </a:rPr>
              <a: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pic>
        <p:nvPicPr>
          <p:cNvPr id="39" name="Picture 38" descr="egyptian.gif"/>
          <p:cNvPicPr>
            <a:picLocks noChangeAspect="1"/>
          </p:cNvPicPr>
          <p:nvPr/>
        </p:nvPicPr>
        <p:blipFill>
          <a:blip r:embed="rId6" cstate="print"/>
          <a:stretch>
            <a:fillRect/>
          </a:stretch>
        </p:blipFill>
        <p:spPr>
          <a:xfrm rot="7200000">
            <a:off x="7252586" y="2442538"/>
            <a:ext cx="2103120" cy="1251856"/>
          </a:xfrm>
          <a:prstGeom prst="rect">
            <a:avLst/>
          </a:prstGeom>
        </p:spPr>
      </p:pic>
      <p:pic>
        <p:nvPicPr>
          <p:cNvPr id="40" name="Picture 39" descr="egyptian.gif"/>
          <p:cNvPicPr>
            <a:picLocks noChangeAspect="1"/>
          </p:cNvPicPr>
          <p:nvPr/>
        </p:nvPicPr>
        <p:blipFill>
          <a:blip r:embed="rId6" cstate="print"/>
          <a:stretch>
            <a:fillRect/>
          </a:stretch>
        </p:blipFill>
        <p:spPr>
          <a:xfrm>
            <a:off x="6156176" y="2276872"/>
            <a:ext cx="2103120" cy="1251856"/>
          </a:xfrm>
          <a:prstGeom prst="rect">
            <a:avLst/>
          </a:prstGeom>
        </p:spPr>
      </p:pic>
      <p:pic>
        <p:nvPicPr>
          <p:cNvPr id="41" name="Picture 40" descr="egyptian.gif"/>
          <p:cNvPicPr>
            <a:picLocks noChangeAspect="1"/>
          </p:cNvPicPr>
          <p:nvPr/>
        </p:nvPicPr>
        <p:blipFill>
          <a:blip r:embed="rId6" cstate="print"/>
          <a:stretch>
            <a:fillRect/>
          </a:stretch>
        </p:blipFill>
        <p:spPr>
          <a:xfrm rot="540666" flipH="1">
            <a:off x="6745290" y="1569751"/>
            <a:ext cx="2103120" cy="1251856"/>
          </a:xfrm>
          <a:prstGeom prst="rect">
            <a:avLst/>
          </a:prstGeom>
        </p:spPr>
      </p:pic>
      <p:pic>
        <p:nvPicPr>
          <p:cNvPr id="38" name="Picture 37" descr="www.fg-a.com valentine 2-jumping-heart.gif"/>
          <p:cNvPicPr>
            <a:picLocks noChangeAspect="1"/>
          </p:cNvPicPr>
          <p:nvPr/>
        </p:nvPicPr>
        <p:blipFill>
          <a:blip r:embed="rId7" cstate="print"/>
          <a:stretch>
            <a:fillRect/>
          </a:stretch>
        </p:blipFill>
        <p:spPr>
          <a:xfrm>
            <a:off x="7092280" y="1988840"/>
            <a:ext cx="1143000" cy="1333500"/>
          </a:xfrm>
          <a:prstGeom prst="rect">
            <a:avLst/>
          </a:prstGeom>
        </p:spPr>
      </p:pic>
      <p:sp>
        <p:nvSpPr>
          <p:cNvPr id="43" name="TextBox 42"/>
          <p:cNvSpPr txBox="1"/>
          <p:nvPr/>
        </p:nvSpPr>
        <p:spPr>
          <a:xfrm rot="16200000">
            <a:off x="7832395" y="2472861"/>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7" name="Rectangle 26"/>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7380312" y="2564904"/>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2" cstate="print">
            <a:duotone>
              <a:prstClr val="black"/>
              <a:srgbClr val="33CCFF">
                <a:tint val="45000"/>
                <a:satMod val="400000"/>
              </a:srgbClr>
            </a:duotone>
          </a:blip>
          <a:srcRect/>
          <a:stretch>
            <a:fillRect/>
          </a:stretch>
        </p:blipFill>
        <p:spPr bwMode="auto">
          <a:xfrm>
            <a:off x="2822543" y="1495242"/>
            <a:ext cx="2592288" cy="2531087"/>
          </a:xfrm>
          <a:prstGeom prst="rect">
            <a:avLst/>
          </a:prstGeom>
          <a:noFill/>
        </p:spPr>
      </p:pic>
      <p:pic>
        <p:nvPicPr>
          <p:cNvPr id="11" name="Picture 10" descr="4you.png"/>
          <p:cNvPicPr>
            <a:picLocks noChangeAspect="1"/>
          </p:cNvPicPr>
          <p:nvPr/>
        </p:nvPicPr>
        <p:blipFill>
          <a:blip r:embed="rId3"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kern="0" dirty="0" err="1" smtClean="0">
                <a:latin typeface="DevLys 010" pitchFamily="2" charset="0"/>
              </a:rPr>
              <a:t>Rkkfd</a:t>
            </a:r>
            <a:r>
              <a:rPr lang="en-CA" sz="2400" b="1" kern="0" dirty="0" smtClean="0">
                <a:latin typeface="DevLys 010" pitchFamily="2" charset="0"/>
              </a:rPr>
              <a:t> </a:t>
            </a:r>
            <a:r>
              <a:rPr lang="en-CA" sz="2400" b="1" kern="0" dirty="0" err="1" smtClean="0">
                <a:latin typeface="DevLys 010" pitchFamily="2" charset="0"/>
              </a:rPr>
              <a:t>ge</a:t>
            </a:r>
            <a:r>
              <a:rPr lang="en-CA" sz="2400" b="1" kern="0" dirty="0" smtClean="0">
                <a:latin typeface="DevLys 010" pitchFamily="2" charset="0"/>
              </a:rPr>
              <a:t> </a:t>
            </a:r>
            <a:r>
              <a:rPr lang="en-CA" sz="2400" b="1" kern="0" dirty="0" err="1" smtClean="0">
                <a:latin typeface="DevLys 010" pitchFamily="2" charset="0"/>
              </a:rPr>
              <a:t>orZeku</a:t>
            </a:r>
            <a:r>
              <a:rPr lang="en-CA" sz="2400" b="1" kern="0" dirty="0" smtClean="0">
                <a:latin typeface="DevLys 010" pitchFamily="2" charset="0"/>
              </a:rPr>
              <a:t> </a:t>
            </a:r>
            <a:r>
              <a:rPr lang="en-CA" sz="2400" b="1" kern="0" dirty="0" err="1" smtClean="0">
                <a:latin typeface="DevLys 010" pitchFamily="2" charset="0"/>
              </a:rPr>
              <a:t>rFkk</a:t>
            </a:r>
            <a:r>
              <a:rPr lang="en-CA" sz="2400" b="1" kern="0" dirty="0" smtClean="0">
                <a:latin typeface="DevLys 010" pitchFamily="2" charset="0"/>
              </a:rPr>
              <a:t> </a:t>
            </a:r>
            <a:r>
              <a:rPr lang="en-CA" sz="2400" b="1" kern="0" dirty="0" err="1" smtClean="0">
                <a:latin typeface="DevLys 010" pitchFamily="2" charset="0"/>
              </a:rPr>
              <a:t>vuUr</a:t>
            </a:r>
            <a:r>
              <a:rPr lang="en-CA" sz="2400" b="1" kern="0" dirty="0" smtClean="0">
                <a:latin typeface="DevLys 010" pitchFamily="2" charset="0"/>
              </a:rPr>
              <a:t> </a:t>
            </a:r>
            <a:r>
              <a:rPr lang="en-CA" sz="2400" b="1" kern="0" dirty="0" err="1" smtClean="0">
                <a:latin typeface="DevLys 010" pitchFamily="2" charset="0"/>
              </a:rPr>
              <a:t>efgek</a:t>
            </a:r>
            <a:r>
              <a:rPr lang="en-CA" sz="2400" b="1" kern="0" dirty="0" smtClean="0">
                <a:latin typeface="DevLys 010" pitchFamily="2" charset="0"/>
              </a:rPr>
              <a:t> </a:t>
            </a:r>
            <a:r>
              <a:rPr lang="en-CA" sz="2400" b="1" kern="0" dirty="0" err="1" smtClean="0">
                <a:latin typeface="DevLys 010" pitchFamily="2" charset="0"/>
              </a:rPr>
              <a:t>esa</a:t>
            </a:r>
            <a:r>
              <a:rPr lang="en-CA" sz="2400" b="1" kern="0" dirty="0" smtClean="0">
                <a:latin typeface="DevLys 010" pitchFamily="2" charset="0"/>
              </a:rPr>
              <a:t> </a:t>
            </a:r>
            <a:r>
              <a:rPr lang="en-CA" sz="2400" b="1" kern="0" dirty="0" err="1" smtClean="0">
                <a:latin typeface="DevLys 010" pitchFamily="2" charset="0"/>
              </a:rPr>
              <a:t>vkuUn</a:t>
            </a:r>
            <a:r>
              <a:rPr lang="en-CA" sz="2400" b="1" kern="0" dirty="0" smtClean="0">
                <a:latin typeface="DevLys 010" pitchFamily="2" charset="0"/>
              </a:rPr>
              <a:t> </a:t>
            </a:r>
            <a:r>
              <a:rPr lang="en-CA" sz="2400" b="1" kern="0" dirty="0" err="1" smtClean="0">
                <a:latin typeface="DevLys 010" pitchFamily="2" charset="0"/>
              </a:rPr>
              <a:t>euk</a:t>
            </a:r>
            <a:r>
              <a:rPr lang="en-CA" sz="2400" b="1" kern="0" dirty="0" smtClean="0">
                <a:latin typeface="DevLys 010" pitchFamily="2" charset="0"/>
              </a:rPr>
              <a:t> </a:t>
            </a:r>
            <a:r>
              <a:rPr lang="en-CA" sz="2400" b="1" kern="0" dirty="0" err="1" smtClean="0">
                <a:latin typeface="DevLys 010" pitchFamily="2" charset="0"/>
              </a:rPr>
              <a:t>ldsaA</a:t>
            </a:r>
            <a:r>
              <a:rPr lang="en-CA" sz="2400" b="1" kern="0" dirty="0" smtClean="0">
                <a:latin typeface="DevLys 010" pitchFamily="2" charset="0"/>
              </a:rPr>
              <a:t> </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461665"/>
          </a:xfrm>
          <a:prstGeom prst="rect">
            <a:avLst/>
          </a:prstGeom>
          <a:noFill/>
        </p:spPr>
        <p:txBody>
          <a:bodyPr wrap="square" rtlCol="0">
            <a:spAutoFit/>
          </a:bodyPr>
          <a:lstStyle/>
          <a:p>
            <a:pPr algn="ctr"/>
            <a:r>
              <a:rPr lang="en-CA" sz="800" dirty="0" smtClean="0">
                <a:solidFill>
                  <a:schemeClr val="tx1">
                    <a:lumMod val="85000"/>
                  </a:schemeClr>
                </a:solidFill>
              </a:rPr>
              <a:t>Dove and Bible  </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endParaRPr lang="en-CA" sz="800" dirty="0">
              <a:solidFill>
                <a:schemeClr val="tx1">
                  <a:lumMod val="85000"/>
                </a:schemeClr>
              </a:solidFill>
            </a:endParaRPr>
          </a:p>
        </p:txBody>
      </p:sp>
      <p:sp>
        <p:nvSpPr>
          <p:cNvPr id="25" name="WordArt 2"/>
          <p:cNvSpPr>
            <a:spLocks noChangeArrowheads="1" noChangeShapeType="1" noTextEdit="1"/>
          </p:cNvSpPr>
          <p:nvPr/>
        </p:nvSpPr>
        <p:spPr bwMode="auto">
          <a:xfrm>
            <a:off x="6444208" y="1700808"/>
            <a:ext cx="2016224" cy="1440160"/>
          </a:xfrm>
          <a:prstGeom prst="rect">
            <a:avLst/>
          </a:prstGeom>
        </p:spPr>
        <p:txBody>
          <a:bodyPr wrap="none" fromWordArt="1">
            <a:prstTxWarp prst="textArchUp">
              <a:avLst>
                <a:gd name="adj" fmla="val 11999963"/>
              </a:avLst>
            </a:prstTxWarp>
          </a:bodyPr>
          <a:lstStyle/>
          <a:p>
            <a:pPr algn="ctr"/>
            <a:r>
              <a:rPr lang="en-CA" sz="1200" b="1" kern="0" dirty="0" err="1" smtClean="0">
                <a:latin typeface="DevLys 010" pitchFamily="2" charset="0"/>
              </a:rPr>
              <a:t>Ikjes’oj</a:t>
            </a:r>
            <a:endParaRPr lang="en-CA" sz="1200" kern="10" spc="0" dirty="0">
              <a:ln w="9525">
                <a:solidFill>
                  <a:srgbClr val="000000"/>
                </a:solidFill>
                <a:round/>
                <a:headEnd/>
                <a:tailEnd/>
              </a:ln>
              <a:solidFill>
                <a:srgbClr val="FFC000"/>
              </a:solidFill>
              <a:effectLst/>
            </a:endParaRPr>
          </a:p>
        </p:txBody>
      </p:sp>
      <p:pic>
        <p:nvPicPr>
          <p:cNvPr id="28" name="Picture 27" descr="dove and sword large cropped.png"/>
          <p:cNvPicPr>
            <a:picLocks noChangeAspect="1"/>
          </p:cNvPicPr>
          <p:nvPr/>
        </p:nvPicPr>
        <p:blipFill>
          <a:blip r:embed="rId4" cstate="print"/>
          <a:stretch>
            <a:fillRect/>
          </a:stretch>
        </p:blipFill>
        <p:spPr>
          <a:xfrm>
            <a:off x="2798881" y="1971779"/>
            <a:ext cx="1269063" cy="1313205"/>
          </a:xfrm>
          <a:prstGeom prst="rect">
            <a:avLst/>
          </a:prstGeom>
        </p:spPr>
      </p:pic>
      <p:sp>
        <p:nvSpPr>
          <p:cNvPr id="26" name="TextBox 25"/>
          <p:cNvSpPr txBox="1"/>
          <p:nvPr/>
        </p:nvSpPr>
        <p:spPr>
          <a:xfrm>
            <a:off x="107504" y="4131077"/>
            <a:ext cx="2016224" cy="830997"/>
          </a:xfrm>
          <a:prstGeom prst="rect">
            <a:avLst/>
          </a:prstGeom>
          <a:noFill/>
        </p:spPr>
        <p:txBody>
          <a:bodyPr wrap="square" rtlCol="0">
            <a:spAutoFit/>
          </a:bodyPr>
          <a:lstStyle/>
          <a:p>
            <a:pPr algn="ctr"/>
            <a:r>
              <a:rPr lang="en-CA" sz="2400" b="1" kern="0" dirty="0" err="1" smtClean="0">
                <a:latin typeface="DevLys 010" pitchFamily="2" charset="0"/>
              </a:rPr>
              <a:t>Eklhg</a:t>
            </a:r>
            <a:r>
              <a:rPr lang="en-CA" sz="2400" b="1" kern="0" dirty="0" smtClean="0">
                <a:latin typeface="DevLys 010" pitchFamily="2" charset="0"/>
              </a:rPr>
              <a:t> </a:t>
            </a:r>
            <a:r>
              <a:rPr lang="en-CA" sz="2400" b="1" kern="0" dirty="0" err="1" smtClean="0">
                <a:latin typeface="DevLys 010" pitchFamily="2" charset="0"/>
              </a:rPr>
              <a:t>gekjs</a:t>
            </a:r>
            <a:r>
              <a:rPr lang="en-CA" sz="2400" b="1" kern="0" dirty="0" smtClean="0">
                <a:latin typeface="DevLys 010" pitchFamily="2" charset="0"/>
              </a:rPr>
              <a:t> </a:t>
            </a:r>
            <a:r>
              <a:rPr lang="en-CA" sz="2400" b="1" kern="0" dirty="0" err="1" smtClean="0">
                <a:latin typeface="DevLys 010" pitchFamily="2" charset="0"/>
              </a:rPr>
              <a:t>fy</a:t>
            </a:r>
            <a:r>
              <a:rPr lang="en-CA" sz="2400" b="1" kern="0" dirty="0" smtClean="0">
                <a:latin typeface="DevLys 010" pitchFamily="2" charset="0"/>
              </a:rPr>
              <a:t>, </a:t>
            </a:r>
            <a:r>
              <a:rPr lang="en-CA" sz="2400" b="1" kern="0" dirty="0" err="1" smtClean="0">
                <a:latin typeface="DevLys 010" pitchFamily="2" charset="0"/>
              </a:rPr>
              <a:t>ejk</a:t>
            </a:r>
            <a:r>
              <a:rPr lang="en-CA" sz="2400" b="1" kern="0" dirty="0" smtClean="0">
                <a:latin typeface="DevLys 010" pitchFamily="2" charset="0"/>
              </a:rPr>
              <a:t> </a:t>
            </a:r>
            <a:r>
              <a:rPr lang="en-CA" sz="2400" b="1" kern="0" dirty="0" err="1" smtClean="0">
                <a:latin typeface="DevLys 010" pitchFamily="2" charset="0"/>
              </a:rPr>
              <a:t>rkfd</a:t>
            </a:r>
            <a:endParaRPr lang="en-CA" sz="2400" b="1" dirty="0">
              <a:latin typeface="Calibri" pitchFamily="34" charset="0"/>
            </a:endParaRPr>
          </a:p>
        </p:txBody>
      </p:sp>
      <p:sp>
        <p:nvSpPr>
          <p:cNvPr id="30" name="TextBox 29"/>
          <p:cNvSpPr txBox="1"/>
          <p:nvPr/>
        </p:nvSpPr>
        <p:spPr>
          <a:xfrm>
            <a:off x="2339752" y="4110171"/>
            <a:ext cx="3528392" cy="830997"/>
          </a:xfrm>
          <a:prstGeom prst="rect">
            <a:avLst/>
          </a:prstGeom>
          <a:noFill/>
        </p:spPr>
        <p:txBody>
          <a:bodyPr wrap="square" rtlCol="0">
            <a:spAutoFit/>
          </a:bodyPr>
          <a:lstStyle/>
          <a:p>
            <a:pPr algn="ctr"/>
            <a:r>
              <a:rPr lang="en-CA" sz="2400" b="1" kern="0" dirty="0" err="1" smtClean="0">
                <a:latin typeface="DevLys 010" pitchFamily="2" charset="0"/>
              </a:rPr>
              <a:t>Ikjes’oj</a:t>
            </a:r>
            <a:r>
              <a:rPr lang="en-CA" sz="2400" b="1" kern="0" dirty="0" smtClean="0">
                <a:latin typeface="DevLys 010" pitchFamily="2" charset="0"/>
              </a:rPr>
              <a:t> </a:t>
            </a:r>
            <a:r>
              <a:rPr lang="en-CA" sz="2400" b="1" kern="0" dirty="0" err="1" smtClean="0">
                <a:latin typeface="DevLys 010" pitchFamily="2" charset="0"/>
              </a:rPr>
              <a:t>gesa</a:t>
            </a:r>
            <a:r>
              <a:rPr lang="en-CA" sz="2400" b="1" kern="0" dirty="0" smtClean="0">
                <a:latin typeface="DevLys 010" pitchFamily="2" charset="0"/>
              </a:rPr>
              <a:t> </a:t>
            </a:r>
            <a:r>
              <a:rPr lang="en-CA" sz="2400" b="1" kern="0" dirty="0" err="1" smtClean="0">
                <a:latin typeface="DevLys 010" pitchFamily="2" charset="0"/>
              </a:rPr>
              <a:t>elhg</a:t>
            </a:r>
            <a:r>
              <a:rPr lang="en-CA" sz="2400" b="1" kern="0" dirty="0" smtClean="0">
                <a:latin typeface="DevLys 010" pitchFamily="2" charset="0"/>
              </a:rPr>
              <a:t> </a:t>
            </a:r>
            <a:r>
              <a:rPr lang="en-CA" sz="2400" b="1" kern="0" dirty="0" err="1" smtClean="0">
                <a:latin typeface="DevLys 010" pitchFamily="2" charset="0"/>
              </a:rPr>
              <a:t>esa</a:t>
            </a:r>
            <a:r>
              <a:rPr lang="en-CA" sz="2400" b="1" kern="0" dirty="0" smtClean="0">
                <a:latin typeface="DevLys 010" pitchFamily="2" charset="0"/>
              </a:rPr>
              <a:t> </a:t>
            </a:r>
            <a:r>
              <a:rPr lang="en-CA" sz="2400" b="1" kern="0" dirty="0" err="1" smtClean="0">
                <a:latin typeface="DevLys 010" pitchFamily="2" charset="0"/>
              </a:rPr>
              <a:t>vius</a:t>
            </a:r>
            <a:r>
              <a:rPr lang="en-CA" sz="2400" b="1" kern="0" dirty="0" smtClean="0">
                <a:latin typeface="DevLys 010" pitchFamily="2" charset="0"/>
              </a:rPr>
              <a:t> </a:t>
            </a:r>
            <a:r>
              <a:rPr lang="en-CA" sz="2400" b="1" kern="0" dirty="0" err="1" smtClean="0">
                <a:latin typeface="DevLys 010" pitchFamily="2" charset="0"/>
              </a:rPr>
              <a:t>vuqxzg</a:t>
            </a:r>
            <a:r>
              <a:rPr lang="en-CA" sz="2400" b="1" kern="0" dirty="0" smtClean="0">
                <a:latin typeface="DevLys 010" pitchFamily="2" charset="0"/>
              </a:rPr>
              <a:t> dh </a:t>
            </a:r>
            <a:r>
              <a:rPr lang="en-CA" sz="2400" b="1" kern="0" dirty="0" err="1" smtClean="0">
                <a:latin typeface="DevLys 010" pitchFamily="2" charset="0"/>
              </a:rPr>
              <a:t>vk’kh"ksa</a:t>
            </a:r>
            <a:r>
              <a:rPr lang="en-CA" sz="2400" b="1" kern="0" dirty="0" smtClean="0">
                <a:latin typeface="DevLys 010" pitchFamily="2" charset="0"/>
              </a:rPr>
              <a:t> </a:t>
            </a:r>
            <a:r>
              <a:rPr lang="en-CA" sz="2400" b="1" kern="0" dirty="0" err="1" smtClean="0">
                <a:latin typeface="DevLys 010" pitchFamily="2" charset="0"/>
              </a:rPr>
              <a:t>iznku</a:t>
            </a:r>
            <a:r>
              <a:rPr lang="en-CA" sz="2400" b="1" kern="0" dirty="0" smtClean="0">
                <a:latin typeface="DevLys 010" pitchFamily="2" charset="0"/>
              </a:rPr>
              <a:t> </a:t>
            </a:r>
            <a:r>
              <a:rPr lang="en-CA" sz="2400" b="1" kern="0" dirty="0" err="1" smtClean="0">
                <a:latin typeface="DevLys 010" pitchFamily="2" charset="0"/>
              </a:rPr>
              <a:t>djrs</a:t>
            </a:r>
            <a:r>
              <a:rPr lang="en-CA" sz="2400" b="1" kern="0" dirty="0" smtClean="0">
                <a:latin typeface="DevLys 010" pitchFamily="2" charset="0"/>
              </a:rPr>
              <a:t> </a:t>
            </a:r>
            <a:r>
              <a:rPr lang="en-CA" sz="2400" b="1" kern="0" dirty="0" err="1" smtClean="0">
                <a:latin typeface="DevLys 010" pitchFamily="2" charset="0"/>
              </a:rPr>
              <a:t>gSaA</a:t>
            </a:r>
            <a:r>
              <a:rPr lang="en-CA" sz="2400" b="1" kern="0" dirty="0" smtClean="0">
                <a:latin typeface="DevLys 010" pitchFamily="2" charset="0"/>
              </a:rPr>
              <a:t> </a:t>
            </a:r>
            <a:endParaRPr lang="en-CA" sz="2400" b="1" dirty="0">
              <a:latin typeface="Calibri" pitchFamily="34" charset="0"/>
            </a:endParaRPr>
          </a:p>
        </p:txBody>
      </p:sp>
      <p:sp>
        <p:nvSpPr>
          <p:cNvPr id="21" name="TextBox 20"/>
          <p:cNvSpPr txBox="1"/>
          <p:nvPr/>
        </p:nvSpPr>
        <p:spPr>
          <a:xfrm>
            <a:off x="8532440" y="6444044"/>
            <a:ext cx="576064" cy="369332"/>
          </a:xfrm>
          <a:prstGeom prst="rect">
            <a:avLst/>
          </a:prstGeom>
          <a:noFill/>
        </p:spPr>
        <p:txBody>
          <a:bodyPr wrap="square" rtlCol="0">
            <a:spAutoFit/>
          </a:bodyPr>
          <a:lstStyle/>
          <a:p>
            <a:r>
              <a:rPr lang="en-CA" dirty="0" smtClean="0">
                <a:solidFill>
                  <a:schemeClr val="bg1"/>
                </a:solidFill>
              </a:rPr>
              <a:t>98</a:t>
            </a:r>
            <a:endParaRPr lang="en-CA" dirty="0">
              <a:solidFill>
                <a:schemeClr val="bg1"/>
              </a:solidFill>
            </a:endParaRPr>
          </a:p>
        </p:txBody>
      </p:sp>
      <p:pic>
        <p:nvPicPr>
          <p:cNvPr id="22" name="Picture 21" descr="angry-face-01s.gif"/>
          <p:cNvPicPr>
            <a:picLocks noChangeAspect="1"/>
          </p:cNvPicPr>
          <p:nvPr/>
        </p:nvPicPr>
        <p:blipFill>
          <a:blip r:embed="rId5"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kern="0" dirty="0" err="1" smtClean="0">
                <a:solidFill>
                  <a:schemeClr val="bg1"/>
                </a:solidFill>
                <a:latin typeface="DevLys 010" pitchFamily="2" charset="0"/>
              </a:rPr>
              <a:t>Ukgha</a:t>
            </a:r>
            <a:r>
              <a:rPr lang="en-CA" sz="2000" kern="0" dirty="0" smtClean="0">
                <a:solidFill>
                  <a:schemeClr val="bg1"/>
                </a:solidFill>
                <a:latin typeface="DevLys 010" pitchFamily="2" charset="0"/>
              </a:rPr>
              <a:t>!</a:t>
            </a:r>
            <a:endParaRPr lang="en-CA" sz="2000" dirty="0">
              <a:solidFill>
                <a:schemeClr val="bg1"/>
              </a:solidFill>
            </a:endParaRPr>
          </a:p>
        </p:txBody>
      </p:sp>
      <p:sp>
        <p:nvSpPr>
          <p:cNvPr id="36" name="TextBox 35"/>
          <p:cNvSpPr txBox="1"/>
          <p:nvPr/>
        </p:nvSpPr>
        <p:spPr>
          <a:xfrm>
            <a:off x="1115616" y="44624"/>
            <a:ext cx="1584176" cy="1323439"/>
          </a:xfrm>
          <a:prstGeom prst="rect">
            <a:avLst/>
          </a:prstGeom>
          <a:noFill/>
        </p:spPr>
        <p:txBody>
          <a:bodyPr wrap="square" rtlCol="0">
            <a:spAutoFit/>
          </a:bodyPr>
          <a:lstStyle/>
          <a:p>
            <a:pPr algn="ctr"/>
            <a:r>
              <a:rPr lang="en-CA" sz="2000" kern="0" dirty="0" err="1" smtClean="0">
                <a:solidFill>
                  <a:schemeClr val="bg1"/>
                </a:solidFill>
                <a:latin typeface="DevLys 010" pitchFamily="2" charset="0"/>
              </a:rPr>
              <a:t>Ukgha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eSa</a:t>
            </a:r>
            <a:r>
              <a:rPr lang="en-CA" sz="2000" kern="0" dirty="0" smtClean="0">
                <a:solidFill>
                  <a:schemeClr val="bg1"/>
                </a:solidFill>
                <a:latin typeface="DevLys 010" pitchFamily="2" charset="0"/>
              </a:rPr>
              <a:t> us </a:t>
            </a:r>
            <a:r>
              <a:rPr lang="en-CA" sz="2000" kern="0" dirty="0" err="1" smtClean="0">
                <a:solidFill>
                  <a:schemeClr val="bg1"/>
                </a:solidFill>
                <a:latin typeface="DevLys 010" pitchFamily="2" charset="0"/>
              </a:rPr>
              <a:t>elhg</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esa</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ijes’oj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izse</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dks</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vLohdkj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dj</a:t>
            </a:r>
            <a:r>
              <a:rPr lang="en-CA" sz="2000" kern="0" dirty="0" smtClean="0">
                <a:solidFill>
                  <a:schemeClr val="bg1"/>
                </a:solidFill>
                <a:latin typeface="DevLys 010" pitchFamily="2" charset="0"/>
              </a:rPr>
              <a:t> </a:t>
            </a:r>
            <a:r>
              <a:rPr lang="en-CA" sz="2000" kern="0" dirty="0" err="1" smtClean="0">
                <a:solidFill>
                  <a:schemeClr val="bg1"/>
                </a:solidFill>
                <a:latin typeface="DevLys 010" pitchFamily="2" charset="0"/>
              </a:rPr>
              <a:t>fn;k</a:t>
            </a:r>
            <a:r>
              <a:rPr lang="en-CA" sz="2000" kern="0" dirty="0" smtClean="0">
                <a:solidFill>
                  <a:schemeClr val="bg1"/>
                </a:solidFill>
                <a:latin typeface="DevLys 010" pitchFamily="2" charset="0"/>
              </a:rPr>
              <a: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pic>
        <p:nvPicPr>
          <p:cNvPr id="39" name="Picture 38" descr="egyptian.gif"/>
          <p:cNvPicPr>
            <a:picLocks noChangeAspect="1"/>
          </p:cNvPicPr>
          <p:nvPr/>
        </p:nvPicPr>
        <p:blipFill>
          <a:blip r:embed="rId6" cstate="print"/>
          <a:stretch>
            <a:fillRect/>
          </a:stretch>
        </p:blipFill>
        <p:spPr>
          <a:xfrm rot="7200000">
            <a:off x="7022216" y="2592785"/>
            <a:ext cx="2103120" cy="1251856"/>
          </a:xfrm>
          <a:prstGeom prst="rect">
            <a:avLst/>
          </a:prstGeom>
        </p:spPr>
      </p:pic>
      <p:pic>
        <p:nvPicPr>
          <p:cNvPr id="40" name="Picture 39" descr="egyptian.gif"/>
          <p:cNvPicPr>
            <a:picLocks noChangeAspect="1"/>
          </p:cNvPicPr>
          <p:nvPr/>
        </p:nvPicPr>
        <p:blipFill>
          <a:blip r:embed="rId6" cstate="print"/>
          <a:stretch>
            <a:fillRect/>
          </a:stretch>
        </p:blipFill>
        <p:spPr>
          <a:xfrm>
            <a:off x="6357312" y="1601080"/>
            <a:ext cx="2103120" cy="1251856"/>
          </a:xfrm>
          <a:prstGeom prst="rect">
            <a:avLst/>
          </a:prstGeom>
        </p:spPr>
      </p:pic>
      <p:pic>
        <p:nvPicPr>
          <p:cNvPr id="41" name="Picture 40" descr="egyptian.gif"/>
          <p:cNvPicPr>
            <a:picLocks noChangeAspect="1"/>
          </p:cNvPicPr>
          <p:nvPr/>
        </p:nvPicPr>
        <p:blipFill>
          <a:blip r:embed="rId6" cstate="print"/>
          <a:stretch>
            <a:fillRect/>
          </a:stretch>
        </p:blipFill>
        <p:spPr>
          <a:xfrm rot="14400000" flipH="1">
            <a:off x="5830502" y="2613374"/>
            <a:ext cx="2103120" cy="1251856"/>
          </a:xfrm>
          <a:prstGeom prst="rect">
            <a:avLst/>
          </a:prstGeom>
        </p:spPr>
      </p:pic>
      <p:pic>
        <p:nvPicPr>
          <p:cNvPr id="38" name="Picture 37" descr="www.fg-a.com valentine 2-jumping-heart.gif"/>
          <p:cNvPicPr>
            <a:picLocks noChangeAspect="1"/>
          </p:cNvPicPr>
          <p:nvPr/>
        </p:nvPicPr>
        <p:blipFill>
          <a:blip r:embed="rId7" cstate="print"/>
          <a:stretch>
            <a:fillRect/>
          </a:stretch>
        </p:blipFill>
        <p:spPr>
          <a:xfrm>
            <a:off x="6876256" y="2132856"/>
            <a:ext cx="1143000" cy="1333500"/>
          </a:xfrm>
          <a:prstGeom prst="rect">
            <a:avLst/>
          </a:prstGeom>
        </p:spPr>
      </p:pic>
      <p:sp>
        <p:nvSpPr>
          <p:cNvPr id="29" name="TextBox 12"/>
          <p:cNvSpPr txBox="1">
            <a:spLocks noChangeArrowheads="1"/>
          </p:cNvSpPr>
          <p:nvPr/>
        </p:nvSpPr>
        <p:spPr bwMode="auto">
          <a:xfrm>
            <a:off x="72008" y="5284365"/>
            <a:ext cx="9036496"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us </a:t>
            </a:r>
            <a:r>
              <a:rPr lang="en-CA" sz="2800" b="1" kern="0" dirty="0" err="1" smtClean="0">
                <a:solidFill>
                  <a:schemeClr val="bg1"/>
                </a:solidFill>
                <a:latin typeface="DevLys 010" pitchFamily="2" charset="0"/>
              </a:rPr>
              <a:t>viuk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izse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jhfr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izxV</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tc</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ejk</a:t>
            </a:r>
            <a:r>
              <a:rPr lang="en-CA" sz="2800" b="1" kern="0" dirty="0" smtClean="0">
                <a:solidFill>
                  <a:schemeClr val="bg1"/>
                </a:solidFill>
                <a:latin typeface="DevLys 010" pitchFamily="2" charset="0"/>
              </a:rPr>
              <a:t> A  </a:t>
            </a:r>
            <a:r>
              <a:rPr lang="en-CA" sz="2800" b="1" dirty="0" smtClean="0">
                <a:solidFill>
                  <a:schemeClr val="bg1"/>
                </a:solidFill>
                <a:latin typeface="Calibri" pitchFamily="34" charset="0"/>
                <a:cs typeface="Calibri" pitchFamily="34" charset="0"/>
              </a:rPr>
              <a:t>” </a:t>
            </a:r>
            <a:r>
              <a:rPr lang="en-CA" sz="2800" b="1" kern="0" dirty="0" err="1" smtClean="0">
                <a:solidFill>
                  <a:schemeClr val="bg1"/>
                </a:solidFill>
                <a:latin typeface="DevLys 010" pitchFamily="2" charset="0"/>
              </a:rPr>
              <a:t>jksfe;ksa</a:t>
            </a:r>
            <a:r>
              <a:rPr lang="en-CA" sz="2800" b="1" dirty="0" smtClean="0">
                <a:solidFill>
                  <a:schemeClr val="bg1"/>
                </a:solidFill>
                <a:latin typeface="Calibri" pitchFamily="34" charset="0"/>
                <a:cs typeface="Calibri" pitchFamily="34" charset="0"/>
              </a:rPr>
              <a:t> 5:8</a:t>
            </a:r>
          </a:p>
          <a:p>
            <a:endParaRPr lang="x-none" sz="2800" smtClean="0"/>
          </a:p>
        </p:txBody>
      </p:sp>
      <p:sp>
        <p:nvSpPr>
          <p:cNvPr id="31" name="TextBox 30"/>
          <p:cNvSpPr txBox="1"/>
          <p:nvPr/>
        </p:nvSpPr>
        <p:spPr>
          <a:xfrm rot="16200000">
            <a:off x="7832395" y="2472861"/>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
        <p:nvSpPr>
          <p:cNvPr id="34" name="Title 1"/>
          <p:cNvSpPr txBox="1">
            <a:spLocks/>
          </p:cNvSpPr>
          <p:nvPr/>
        </p:nvSpPr>
        <p:spPr bwMode="auto">
          <a:xfrm>
            <a:off x="3059832" y="116632"/>
            <a:ext cx="3240360" cy="457200"/>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noProof="0" dirty="0" err="1" smtClean="0">
                <a:solidFill>
                  <a:srgbClr val="FF0000"/>
                </a:solidFill>
                <a:latin typeface="DevLys 010" pitchFamily="2" charset="0"/>
              </a:rPr>
              <a:t>Ikzse</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fd;s</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x;s</a:t>
            </a:r>
            <a:r>
              <a:rPr lang="en-CA" sz="2800" b="1" kern="0" noProof="0" dirty="0" smtClean="0">
                <a:solidFill>
                  <a:srgbClr val="FF0000"/>
                </a:solidFill>
                <a:latin typeface="DevLys 010" pitchFamily="2" charset="0"/>
              </a:rPr>
              <a:t> </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a:r>
              <a:rPr lang="hi-IN" sz="1200" b="1" kern="0" dirty="0" smtClean="0">
                <a:solidFill>
                  <a:schemeClr val="bg1"/>
                </a:solidFill>
                <a:latin typeface="DevLys 010" pitchFamily="2" charset="0"/>
              </a:rPr>
              <a:t>  </a:t>
            </a:r>
            <a:r>
              <a:rPr lang="en-CA" sz="1200" b="1" kern="0" dirty="0" err="1" smtClean="0">
                <a:solidFill>
                  <a:schemeClr val="bg1"/>
                </a:solidFill>
                <a:latin typeface="DevLys 010" pitchFamily="2" charset="0"/>
              </a:rPr>
              <a:t>ijes’oj</a:t>
            </a:r>
            <a:r>
              <a:rPr lang="en-CA" sz="1200" b="1" kern="0" dirty="0" smtClean="0">
                <a:solidFill>
                  <a:schemeClr val="bg1"/>
                </a:solidFill>
                <a:latin typeface="DevLys 010" pitchFamily="2" charset="0"/>
              </a:rPr>
              <a:t> </a:t>
            </a:r>
            <a:endParaRPr lang="en-CA" sz="1200" kern="10" spc="0" dirty="0">
              <a:ln w="9525">
                <a:solidFill>
                  <a:srgbClr val="000000"/>
                </a:solidFill>
                <a:round/>
                <a:headEnd/>
                <a:tailEnd/>
              </a:ln>
              <a:solidFill>
                <a:schemeClr val="bg1"/>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LoxZ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Hkjiwj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orZeku</a:t>
            </a:r>
            <a:r>
              <a:rPr lang="en-CA" sz="2800" b="1" kern="0" dirty="0" smtClean="0">
                <a:solidFill>
                  <a:schemeClr val="bg1"/>
                </a:solidFill>
                <a:latin typeface="DevLys 010" pitchFamily="2" charset="0"/>
              </a:rPr>
              <a:t> thou </a:t>
            </a:r>
            <a:r>
              <a:rPr lang="en-CA" sz="2800" b="1" kern="0" dirty="0" err="1" smtClean="0">
                <a:solidFill>
                  <a:schemeClr val="bg1"/>
                </a:solidFill>
                <a:latin typeface="DevLys 010" pitchFamily="2" charset="0"/>
              </a:rPr>
              <a:t>LoxZ</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ijNkbZ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Bhd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izdkj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eukrs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ftl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izdkj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fcuk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ysfdu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jkT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tSlk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ok;nk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FkkA</a:t>
            </a:r>
            <a:r>
              <a:rPr lang="en-CA" sz="2800" b="1" kern="0" dirty="0" smtClean="0">
                <a:solidFill>
                  <a:schemeClr val="bg1"/>
                </a:solidFill>
                <a:latin typeface="DevLys 010" pitchFamily="2" charset="0"/>
              </a:rPr>
              <a:t> </a:t>
            </a:r>
            <a:endParaRPr lang="en-CA" sz="2800" b="1" dirty="0" smtClean="0">
              <a:solidFill>
                <a:schemeClr val="bg1"/>
              </a:solidFill>
              <a:latin typeface="Calibri" pitchFamily="34" charset="0"/>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8100392" y="6309320"/>
            <a:ext cx="936104" cy="369332"/>
          </a:xfrm>
          <a:prstGeom prst="rect">
            <a:avLst/>
          </a:prstGeom>
          <a:noFill/>
        </p:spPr>
        <p:txBody>
          <a:bodyPr wrap="square" rtlCol="0">
            <a:spAutoFit/>
          </a:bodyPr>
          <a:lstStyle/>
          <a:p>
            <a:pPr algn="ctr"/>
            <a:r>
              <a:rPr lang="en-CA" dirty="0" smtClean="0">
                <a:solidFill>
                  <a:schemeClr val="bg1"/>
                </a:solidFill>
              </a:rPr>
              <a:t>98</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96952"/>
            <a:ext cx="8229600" cy="1143000"/>
          </a:xfrm>
        </p:spPr>
        <p:txBody>
          <a:bodyPr>
            <a:normAutofit fontScale="90000"/>
          </a:bodyPr>
          <a:lstStyle/>
          <a:p>
            <a:r>
              <a:rPr lang="en-US" sz="3100" dirty="0" smtClean="0">
                <a:solidFill>
                  <a:schemeClr val="tx1"/>
                </a:solidFill>
              </a:rPr>
              <a:t/>
            </a:r>
            <a:br>
              <a:rPr lang="en-US" sz="3100" dirty="0" smtClean="0">
                <a:solidFill>
                  <a:schemeClr val="tx1"/>
                </a:solidFill>
              </a:rPr>
            </a:br>
            <a:r>
              <a:rPr lang="en-US" sz="3100" dirty="0" smtClean="0">
                <a:solidFill>
                  <a:schemeClr val="tx1"/>
                </a:solidFill>
                <a:latin typeface="Calibri" pitchFamily="34" charset="0"/>
              </a:rPr>
              <a:t>“</a:t>
            </a:r>
            <a:r>
              <a:rPr lang="en-CA" sz="3200" kern="0" dirty="0" err="1" smtClean="0">
                <a:solidFill>
                  <a:schemeClr val="tx1"/>
                </a:solidFill>
                <a:latin typeface="DevLys 010" pitchFamily="2" charset="0"/>
              </a:rPr>
              <a:t>vr</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ijes’oj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vius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vki</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vkuUn</a:t>
            </a:r>
            <a:r>
              <a:rPr lang="en-CA" sz="3200" kern="0" dirty="0" smtClean="0">
                <a:solidFill>
                  <a:schemeClr val="tx1"/>
                </a:solidFill>
                <a:latin typeface="DevLys 010" pitchFamily="2" charset="0"/>
              </a:rPr>
              <a:t> o </a:t>
            </a:r>
            <a:r>
              <a:rPr lang="en-CA" sz="3200" kern="0" dirty="0" err="1" smtClean="0">
                <a:solidFill>
                  <a:schemeClr val="tx1"/>
                </a:solidFill>
                <a:latin typeface="DevLys 010" pitchFamily="2" charset="0"/>
              </a:rPr>
              <a:t>lUrks"k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iw.kZ</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D;ksafd</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mldh</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lHkh</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vlhe</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ifo</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xq.k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mls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lokZf</a:t>
            </a:r>
            <a:r>
              <a:rPr lang="en-CA" sz="3200" kern="0" dirty="0" smtClean="0">
                <a:solidFill>
                  <a:schemeClr val="tx1"/>
                </a:solidFill>
                <a:latin typeface="DevLys 010" pitchFamily="2" charset="0"/>
              </a:rPr>
              <a:t>/</a:t>
            </a:r>
            <a:r>
              <a:rPr lang="en-CA" sz="3200" kern="0" dirty="0" err="1" smtClean="0">
                <a:solidFill>
                  <a:schemeClr val="tx1"/>
                </a:solidFill>
                <a:latin typeface="DevLys 010" pitchFamily="2" charset="0"/>
              </a:rPr>
              <a:t>kd</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vkuUne;h</a:t>
            </a:r>
            <a:r>
              <a:rPr lang="en-CA" sz="3200" kern="0" dirty="0" smtClean="0">
                <a:solidFill>
                  <a:schemeClr val="tx1"/>
                </a:solidFill>
                <a:latin typeface="DevLys 010" pitchFamily="2" charset="0"/>
              </a:rPr>
              <a:t> o </a:t>
            </a:r>
            <a:r>
              <a:rPr lang="en-CA" sz="3200" kern="0" dirty="0" err="1" smtClean="0">
                <a:solidFill>
                  <a:schemeClr val="tx1"/>
                </a:solidFill>
                <a:latin typeface="DevLys 010" pitchFamily="2" charset="0"/>
              </a:rPr>
              <a:t>lUrks"ktud</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cukrs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blls</a:t>
            </a:r>
            <a:r>
              <a:rPr lang="en-CA" sz="3200" kern="0" dirty="0" smtClean="0">
                <a:solidFill>
                  <a:schemeClr val="tx1"/>
                </a:solidFill>
                <a:latin typeface="DevLys 010" pitchFamily="2" charset="0"/>
              </a:rPr>
              <a:t> c&lt;+</a:t>
            </a:r>
            <a:r>
              <a:rPr lang="en-CA" sz="3200" kern="0" dirty="0" err="1" smtClean="0">
                <a:solidFill>
                  <a:schemeClr val="tx1"/>
                </a:solidFill>
                <a:latin typeface="DevLys 010" pitchFamily="2" charset="0"/>
              </a:rPr>
              <a:t>dj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vkSj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dksbZ</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izse</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ugha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fd</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ijes’oj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vius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iq</a:t>
            </a:r>
            <a:r>
              <a:rPr lang="en-CA" sz="3200" kern="0" dirty="0" smtClean="0">
                <a:solidFill>
                  <a:schemeClr val="tx1"/>
                </a:solidFill>
                <a:latin typeface="DevLys 010" pitchFamily="2" charset="0"/>
              </a:rPr>
              <a:t>= dh </a:t>
            </a:r>
            <a:r>
              <a:rPr lang="en-CA" sz="3200" kern="0" dirty="0" err="1" smtClean="0">
                <a:solidFill>
                  <a:schemeClr val="tx1"/>
                </a:solidFill>
                <a:latin typeface="DevLys 010" pitchFamily="2" charset="0"/>
              </a:rPr>
              <a:t>e`R;q</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ek</a:t>
            </a:r>
            <a:r>
              <a:rPr lang="en-CA" sz="3200" kern="0" dirty="0" smtClean="0">
                <a:solidFill>
                  <a:schemeClr val="tx1"/>
                </a:solidFill>
                <a:latin typeface="DevLys 010" pitchFamily="2" charset="0"/>
              </a:rPr>
              <a:t>/;e </a:t>
            </a:r>
            <a:r>
              <a:rPr lang="en-CA" sz="3200" kern="0" dirty="0" err="1" smtClean="0">
                <a:solidFill>
                  <a:schemeClr val="tx1"/>
                </a:solidFill>
                <a:latin typeface="DevLys 010" pitchFamily="2" charset="0"/>
              </a:rPr>
              <a:t>ls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cpkrk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vkSj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vius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vki</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gekjs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lkFk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lk</a:t>
            </a:r>
            <a:r>
              <a:rPr lang="en-CA" sz="3200" kern="0" dirty="0" smtClean="0">
                <a:solidFill>
                  <a:schemeClr val="tx1"/>
                </a:solidFill>
                <a:latin typeface="DevLys 010" pitchFamily="2" charset="0"/>
              </a:rPr>
              <a:t>&gt;k </a:t>
            </a:r>
            <a:r>
              <a:rPr lang="en-CA" sz="3200" kern="0" dirty="0" err="1" smtClean="0">
                <a:solidFill>
                  <a:schemeClr val="tx1"/>
                </a:solidFill>
                <a:latin typeface="DevLys 010" pitchFamily="2" charset="0"/>
              </a:rPr>
              <a:t>djrk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rkfd</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Hkh</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mldh</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mifLFkfr</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mlds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lkFk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vkeus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lkeus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izse</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fj’rs</a:t>
            </a:r>
            <a:r>
              <a:rPr lang="en-CA" sz="3200" kern="0" dirty="0" smtClean="0">
                <a:solidFill>
                  <a:schemeClr val="tx1"/>
                </a:solidFill>
                <a:latin typeface="DevLys 010" pitchFamily="2" charset="0"/>
              </a:rPr>
              <a:t> dh </a:t>
            </a:r>
            <a:r>
              <a:rPr lang="en-CA" sz="3200" kern="0" dirty="0" err="1" smtClean="0">
                <a:solidFill>
                  <a:schemeClr val="tx1"/>
                </a:solidFill>
                <a:latin typeface="DevLys 010" pitchFamily="2" charset="0"/>
              </a:rPr>
              <a:t>vuUr</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okpk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elhg</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gksdj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ijes’oj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vkSj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vkRek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a:t>
            </a:r>
            <a:r>
              <a:rPr lang="en-CA" sz="3200" kern="0" dirty="0" err="1" smtClean="0">
                <a:solidFill>
                  <a:schemeClr val="tx1"/>
                </a:solidFill>
                <a:latin typeface="DevLys 010" pitchFamily="2" charset="0"/>
              </a:rPr>
              <a:t>vkufUnr</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gks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ldsa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vkSj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ifo</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vkRek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ge</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a:t>
            </a:r>
            <a:r>
              <a:rPr lang="en-CA" sz="3200" kern="0" dirty="0" smtClean="0">
                <a:solidFill>
                  <a:schemeClr val="tx1"/>
                </a:solidFill>
                <a:latin typeface="DevLys 010" pitchFamily="2" charset="0"/>
              </a:rPr>
              <a:t> </a:t>
            </a:r>
            <a:r>
              <a:rPr lang="en-US" sz="3100" b="1" dirty="0" smtClean="0">
                <a:solidFill>
                  <a:schemeClr val="tx1"/>
                </a:solidFill>
                <a:latin typeface="Calibri" pitchFamily="34" charset="0"/>
              </a:rPr>
              <a:t/>
            </a:r>
            <a:br>
              <a:rPr lang="en-US" sz="3100" b="1" dirty="0" smtClean="0">
                <a:solidFill>
                  <a:schemeClr val="tx1"/>
                </a:solidFill>
                <a:latin typeface="Calibri" pitchFamily="34" charset="0"/>
              </a:rPr>
            </a:br>
            <a:r>
              <a:rPr lang="en-US" sz="3100" dirty="0" smtClean="0">
                <a:latin typeface="Calibri" pitchFamily="34" charset="0"/>
              </a:rPr>
              <a:t/>
            </a:r>
            <a:br>
              <a:rPr lang="en-US" sz="3100" dirty="0" smtClean="0">
                <a:latin typeface="Calibri" pitchFamily="34" charset="0"/>
              </a:rPr>
            </a:b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tkSu</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kjk</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fyf</a:t>
            </a:r>
            <a:r>
              <a:rPr lang="en-US" sz="2000" dirty="0" smtClean="0">
                <a:solidFill>
                  <a:schemeClr val="tx1"/>
                </a:solidFill>
                <a:latin typeface="DevLys 010" pitchFamily="2" charset="0"/>
              </a:rPr>
              <a:t>[</a:t>
            </a:r>
            <a:r>
              <a:rPr lang="en-US" sz="2000" dirty="0" err="1" smtClean="0">
                <a:solidFill>
                  <a:schemeClr val="tx1"/>
                </a:solidFill>
                <a:latin typeface="DevLys 010" pitchFamily="2" charset="0"/>
              </a:rPr>
              <a:t>kr</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ijes’oj</a:t>
            </a:r>
            <a:r>
              <a:rPr lang="en-US" sz="2000" dirty="0" smtClean="0">
                <a:solidFill>
                  <a:schemeClr val="tx1"/>
                </a:solidFill>
                <a:latin typeface="DevLys 010" pitchFamily="2" charset="0"/>
              </a:rPr>
              <a:t> dh </a:t>
            </a:r>
            <a:r>
              <a:rPr lang="en-US" sz="2000" dirty="0" err="1" smtClean="0">
                <a:solidFill>
                  <a:schemeClr val="tx1"/>
                </a:solidFill>
                <a:latin typeface="DevLys 010" pitchFamily="2" charset="0"/>
              </a:rPr>
              <a:t>fo’ks“krkvksa</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ij</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fyf</a:t>
            </a:r>
            <a:r>
              <a:rPr lang="en-US" sz="2000" dirty="0" smtClean="0">
                <a:solidFill>
                  <a:schemeClr val="tx1"/>
                </a:solidFill>
                <a:latin typeface="DevLys 010" pitchFamily="2" charset="0"/>
              </a:rPr>
              <a:t>[</a:t>
            </a:r>
            <a:r>
              <a:rPr lang="en-US" sz="2000" dirty="0" err="1" smtClean="0">
                <a:solidFill>
                  <a:schemeClr val="tx1"/>
                </a:solidFill>
                <a:latin typeface="DevLys 010" pitchFamily="2" charset="0"/>
              </a:rPr>
              <a:t>kr</a:t>
            </a:r>
            <a:r>
              <a:rPr lang="en-US" sz="2000" dirty="0" smtClean="0">
                <a:solidFill>
                  <a:schemeClr val="tx1"/>
                </a:solidFill>
                <a:latin typeface="DevLys 010" pitchFamily="2" charset="0"/>
              </a:rPr>
              <a:t>  </a:t>
            </a:r>
            <a:r>
              <a:rPr lang="en-US" sz="2000" dirty="0" smtClean="0">
                <a:solidFill>
                  <a:schemeClr val="tx1"/>
                </a:solidFill>
                <a:latin typeface="Calibri" pitchFamily="34" charset="0"/>
              </a:rPr>
              <a:t>“Know Your God,”</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iqLrd</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esa</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i`"B</a:t>
            </a:r>
            <a:r>
              <a:rPr lang="en-US" sz="2000" dirty="0" smtClean="0">
                <a:solidFill>
                  <a:schemeClr val="tx1"/>
                </a:solidFill>
                <a:latin typeface="DevLys 010" pitchFamily="2" charset="0"/>
              </a:rPr>
              <a:t> la[;k 31]</a:t>
            </a:r>
            <a:r>
              <a:rPr lang="en-US" sz="2800" dirty="0" smtClean="0">
                <a:solidFill>
                  <a:schemeClr val="tx1"/>
                </a:solidFill>
                <a:latin typeface="Calibri" pitchFamily="34" charset="0"/>
              </a:rPr>
              <a:t> </a:t>
            </a:r>
            <a:r>
              <a:rPr lang="en-US" sz="1800" dirty="0" smtClean="0">
                <a:solidFill>
                  <a:schemeClr val="tx1"/>
                </a:solidFill>
                <a:latin typeface="Calibri" pitchFamily="34" charset="0"/>
              </a:rPr>
              <a:t> www.GraceGodChrist.com </a:t>
            </a:r>
            <a:r>
              <a:rPr lang="en-US" sz="2000" dirty="0" err="1" smtClean="0">
                <a:solidFill>
                  <a:schemeClr val="tx1"/>
                </a:solidFill>
                <a:latin typeface="DevLys 010" pitchFamily="2" charset="0"/>
              </a:rPr>
              <a:t>ij</a:t>
            </a:r>
            <a:r>
              <a:rPr lang="en-US" sz="2000" dirty="0" smtClean="0">
                <a:solidFill>
                  <a:schemeClr val="tx1"/>
                </a:solidFill>
                <a:latin typeface="DevLys 010" pitchFamily="2" charset="0"/>
              </a:rPr>
              <a:t> </a:t>
            </a:r>
            <a:r>
              <a:rPr lang="en-US" sz="2000" dirty="0" err="1" smtClean="0">
                <a:solidFill>
                  <a:schemeClr val="tx1"/>
                </a:solidFill>
                <a:latin typeface="DevLys 010" pitchFamily="2" charset="0"/>
              </a:rPr>
              <a:t>miyC</a:t>
            </a:r>
            <a:r>
              <a:rPr lang="en-US" sz="2000" dirty="0" smtClean="0">
                <a:solidFill>
                  <a:schemeClr val="tx1"/>
                </a:solidFill>
                <a:latin typeface="DevLys 010" pitchFamily="2" charset="0"/>
              </a:rPr>
              <a:t>/k </a:t>
            </a:r>
            <a:r>
              <a:rPr lang="en-US" sz="2000" dirty="0" err="1" smtClean="0">
                <a:solidFill>
                  <a:schemeClr val="tx1"/>
                </a:solidFill>
                <a:latin typeface="DevLys 010" pitchFamily="2" charset="0"/>
              </a:rPr>
              <a:t>gSA</a:t>
            </a:r>
            <a:r>
              <a:rPr lang="en-US" sz="2000" dirty="0" smtClean="0">
                <a:solidFill>
                  <a:schemeClr val="tx1"/>
                </a:solidFill>
                <a:latin typeface="DevLys 010" pitchFamily="2" charset="0"/>
              </a:rPr>
              <a:t> </a:t>
            </a:r>
            <a:r>
              <a:rPr lang="en-CA" sz="2000" dirty="0" smtClean="0">
                <a:solidFill>
                  <a:schemeClr val="tx1"/>
                </a:solidFill>
                <a:latin typeface="Calibri" pitchFamily="34" charset="0"/>
              </a:rPr>
              <a:t/>
            </a:r>
            <a:br>
              <a:rPr lang="en-CA" sz="2000" dirty="0" smtClean="0">
                <a:solidFill>
                  <a:schemeClr val="tx1"/>
                </a:solidFill>
                <a:latin typeface="Calibri" pitchFamily="34" charset="0"/>
              </a:rPr>
            </a:br>
            <a:r>
              <a:rPr lang="en-CA" sz="3100" dirty="0" smtClean="0">
                <a:latin typeface="Calibri" pitchFamily="34" charset="0"/>
              </a:rPr>
              <a:t/>
            </a:r>
            <a:br>
              <a:rPr lang="en-CA" sz="3100" dirty="0" smtClean="0">
                <a:latin typeface="Calibri" pitchFamily="34" charset="0"/>
              </a:rPr>
            </a:br>
            <a:endParaRPr lang="en-CA" sz="3100" dirty="0">
              <a:latin typeface="Calibri" pitchFamily="34" charset="0"/>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2" cstate="print"/>
          <a:srcRect l="2863" t="3982" r="-1139" b="8808"/>
          <a:stretch>
            <a:fillRect/>
          </a:stretch>
        </p:blipFill>
        <p:spPr>
          <a:xfrm>
            <a:off x="179512" y="4204342"/>
            <a:ext cx="2952328" cy="2609034"/>
          </a:xfrm>
          <a:prstGeom prst="rect">
            <a:avLst/>
          </a:prstGeom>
        </p:spPr>
      </p:pic>
      <p:sp>
        <p:nvSpPr>
          <p:cNvPr id="6" name="Rectangle 5"/>
          <p:cNvSpPr/>
          <p:nvPr/>
        </p:nvSpPr>
        <p:spPr>
          <a:xfrm>
            <a:off x="4211960" y="1700808"/>
            <a:ext cx="612000" cy="457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2915816" y="2636976"/>
            <a:ext cx="320040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0" name="Straight Arrow Connector 9"/>
          <p:cNvCxnSpPr/>
          <p:nvPr/>
        </p:nvCxnSpPr>
        <p:spPr>
          <a:xfrm flipV="1">
            <a:off x="3203848" y="357428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13412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a:r>
              <a:rPr lang="en-CA" sz="1200" b="1" kern="0" dirty="0" err="1" smtClean="0">
                <a:solidFill>
                  <a:srgbClr val="FF0000"/>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sp>
        <p:nvSpPr>
          <p:cNvPr id="21" name="TextBox 12"/>
          <p:cNvSpPr txBox="1">
            <a:spLocks noChangeArrowheads="1"/>
          </p:cNvSpPr>
          <p:nvPr/>
        </p:nvSpPr>
        <p:spPr bwMode="auto">
          <a:xfrm>
            <a:off x="179512" y="749022"/>
            <a:ext cx="4680520" cy="1815882"/>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rPr>
              <a: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rw</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uke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j[</a:t>
            </a:r>
            <a:r>
              <a:rPr lang="en-CA" sz="2800" b="1" kern="0" dirty="0" err="1" smtClean="0">
                <a:solidFill>
                  <a:schemeClr val="bg1"/>
                </a:solidFill>
                <a:latin typeface="DevLys 010" pitchFamily="2" charset="0"/>
              </a:rPr>
              <a:t>kuk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yksxksa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muds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ikiksa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m)</a:t>
            </a:r>
            <a:r>
              <a:rPr lang="en-CA" sz="2800" b="1" kern="0" dirty="0" err="1" smtClean="0">
                <a:solidFill>
                  <a:schemeClr val="bg1"/>
                </a:solidFill>
                <a:latin typeface="DevLys 010" pitchFamily="2" charset="0"/>
              </a:rPr>
              <a:t>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djsxkA</a:t>
            </a:r>
            <a:r>
              <a:rPr lang="en-CA" sz="2800" b="1" kern="0" dirty="0" smtClean="0">
                <a:solidFill>
                  <a:schemeClr val="bg1"/>
                </a:solidFill>
                <a:latin typeface="DevLys 010" pitchFamily="2" charset="0"/>
              </a:rPr>
              <a:t> </a:t>
            </a:r>
            <a:r>
              <a:rPr lang="en-US" sz="2800" b="1" dirty="0" smtClean="0">
                <a:solidFill>
                  <a:schemeClr val="bg1"/>
                </a:solidFill>
                <a:latin typeface="Calibri" pitchFamily="34" charset="0"/>
              </a:rPr>
              <a:t>”  </a:t>
            </a:r>
          </a:p>
          <a:p>
            <a:r>
              <a:rPr lang="en-CA" sz="2800" b="1" kern="0" dirty="0" err="1" smtClean="0">
                <a:solidFill>
                  <a:schemeClr val="bg1"/>
                </a:solidFill>
                <a:latin typeface="DevLys 010" pitchFamily="2" charset="0"/>
              </a:rPr>
              <a:t>eÙkh</a:t>
            </a:r>
            <a:r>
              <a:rPr lang="en-US" sz="2800" b="1" dirty="0" smtClean="0">
                <a:solidFill>
                  <a:schemeClr val="bg1"/>
                </a:solidFill>
                <a:latin typeface="Calibri" pitchFamily="34" charset="0"/>
              </a:rPr>
              <a:t> 1:21</a:t>
            </a:r>
            <a:endParaRPr lang="en-CA" sz="2800" b="1" dirty="0">
              <a:solidFill>
                <a:schemeClr val="bg1"/>
              </a:solidFill>
              <a:latin typeface="Calibri" pitchFamily="34" charset="0"/>
            </a:endParaRPr>
          </a:p>
        </p:txBody>
      </p:sp>
      <p:sp>
        <p:nvSpPr>
          <p:cNvPr id="34" name="TextBox 11"/>
          <p:cNvSpPr txBox="1">
            <a:spLocks noChangeArrowheads="1"/>
          </p:cNvSpPr>
          <p:nvPr/>
        </p:nvSpPr>
        <p:spPr bwMode="auto">
          <a:xfrm>
            <a:off x="3563888" y="2708920"/>
            <a:ext cx="1944216" cy="523220"/>
          </a:xfrm>
          <a:prstGeom prst="rect">
            <a:avLst/>
          </a:prstGeom>
          <a:solidFill>
            <a:srgbClr val="FFFFFF"/>
          </a:solidFill>
          <a:ln w="9525">
            <a:noFill/>
            <a:miter lim="800000"/>
            <a:headEnd/>
            <a:tailEnd/>
          </a:ln>
        </p:spPr>
        <p:txBody>
          <a:bodyPr wrap="square">
            <a:spAutoFit/>
          </a:bodyPr>
          <a:lstStyle/>
          <a:p>
            <a:pPr algn="ctr" eaLnBrk="0" hangingPunct="0"/>
            <a:r>
              <a:rPr lang="en-CA" sz="2800" b="1" kern="0" dirty="0" smtClean="0">
                <a:solidFill>
                  <a:srgbClr val="FF0000"/>
                </a:solidFill>
                <a:latin typeface="DevLys 010" pitchFamily="2" charset="0"/>
              </a:rPr>
              <a:t>m)</a:t>
            </a:r>
            <a:r>
              <a:rPr lang="en-CA" sz="2800" b="1" kern="0" dirty="0" err="1" smtClean="0">
                <a:solidFill>
                  <a:srgbClr val="FF0000"/>
                </a:solidFill>
                <a:latin typeface="DevLys 010" pitchFamily="2" charset="0"/>
              </a:rPr>
              <a:t>kj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gq</a:t>
            </a:r>
            <a:r>
              <a:rPr lang="en-CA" sz="2800" b="1" kern="0" dirty="0" smtClean="0">
                <a:solidFill>
                  <a:srgbClr val="FF0000"/>
                </a:solidFill>
                <a:latin typeface="DevLys 010" pitchFamily="2" charset="0"/>
              </a:rPr>
              <a:t>,</a:t>
            </a:r>
            <a:endParaRPr lang="en-CA" sz="2800" b="1" dirty="0">
              <a:solidFill>
                <a:srgbClr val="FF0000"/>
              </a:solidFill>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lvl="0" algn="ctr" eaLnBrk="0" hangingPunct="0">
              <a:defRPr/>
            </a:pPr>
            <a:r>
              <a:rPr lang="en-CA" sz="2400" b="1" kern="0" noProof="0" dirty="0" err="1" smtClean="0">
                <a:latin typeface="DevLys 010" pitchFamily="2" charset="0"/>
              </a:rPr>
              <a:t>Ikki</a:t>
            </a:r>
            <a:r>
              <a:rPr lang="en-CA" sz="2400" b="1" kern="0" noProof="0" dirty="0" smtClean="0">
                <a:latin typeface="DevLys 010" pitchFamily="2" charset="0"/>
              </a:rPr>
              <a:t> </a:t>
            </a:r>
          </a:p>
          <a:p>
            <a:pPr lvl="0" algn="ctr" eaLnBrk="0" hangingPunct="0">
              <a:defRPr/>
            </a:pPr>
            <a:r>
              <a:rPr lang="en-CA" sz="2400" b="1" kern="0" noProof="0" dirty="0" smtClean="0">
                <a:latin typeface="DevLys 010" pitchFamily="2" charset="0"/>
              </a:rPr>
              <a:t>'</a:t>
            </a:r>
            <a:r>
              <a:rPr lang="en-CA" sz="2400" b="1" kern="0" noProof="0" dirty="0" err="1" smtClean="0">
                <a:latin typeface="DevLys 010" pitchFamily="2" charset="0"/>
              </a:rPr>
              <a:t>kSrku</a:t>
            </a:r>
            <a:endParaRPr lang="en-CA" sz="2400" b="1" kern="0" noProof="0" dirty="0" smtClean="0">
              <a:latin typeface="DevLys 010" pitchFamily="2" charset="0"/>
            </a:endParaRPr>
          </a:p>
          <a:p>
            <a:pPr lvl="0" algn="ctr" eaLnBrk="0" hangingPunct="0">
              <a:defRPr/>
            </a:pPr>
            <a:r>
              <a:rPr lang="en-CA" sz="2400" b="1" kern="0" noProof="0" dirty="0" smtClean="0">
                <a:latin typeface="DevLys 010" pitchFamily="2" charset="0"/>
              </a:rPr>
              <a:t> </a:t>
            </a:r>
            <a:r>
              <a:rPr lang="en-CA" sz="2400" b="1" kern="0" noProof="0" dirty="0" err="1" smtClean="0">
                <a:latin typeface="DevLys 010" pitchFamily="2" charset="0"/>
              </a:rPr>
              <a:t>e`R;q</a:t>
            </a:r>
            <a:r>
              <a:rPr lang="en-CA" sz="2400" b="1" kern="0" noProof="0" dirty="0" smtClean="0">
                <a:latin typeface="DevLys 010" pitchFamily="2" charset="0"/>
              </a:rPr>
              <a:t> </a:t>
            </a:r>
          </a:p>
          <a:p>
            <a:pPr lvl="0" algn="ctr" eaLnBrk="0" hangingPunct="0">
              <a:defRPr/>
            </a:pPr>
            <a:r>
              <a:rPr lang="en-CA" sz="2400" b="1" kern="0" noProof="0" dirty="0" err="1" smtClean="0">
                <a:latin typeface="DevLys 010" pitchFamily="2" charset="0"/>
              </a:rPr>
              <a:t>vkSj</a:t>
            </a:r>
            <a:r>
              <a:rPr lang="en-CA" sz="2400" b="1" kern="0" noProof="0" dirty="0" smtClean="0">
                <a:latin typeface="DevLys 010" pitchFamily="2" charset="0"/>
              </a:rPr>
              <a:t> </a:t>
            </a:r>
            <a:r>
              <a:rPr lang="en-CA" sz="2400" b="1" kern="0" noProof="0" dirty="0" err="1" smtClean="0">
                <a:latin typeface="DevLys 010" pitchFamily="2" charset="0"/>
              </a:rPr>
              <a:t>ujd</a:t>
            </a:r>
            <a:endParaRPr lang="en-CA" sz="2400" b="1" kern="0" noProof="0" dirty="0" smtClean="0">
              <a:latin typeface="DevLys 010" pitchFamily="2" charset="0"/>
            </a:endParaRPr>
          </a:p>
          <a:p>
            <a:pPr lvl="0" algn="ctr" eaLnBrk="0" hangingPunct="0">
              <a:defRPr/>
            </a:pPr>
            <a:r>
              <a:rPr lang="en-CA" sz="2400" b="1" kern="0" noProof="0" dirty="0" smtClean="0">
                <a:latin typeface="DevLys 010" pitchFamily="2" charset="0"/>
              </a:rPr>
              <a:t> dh </a:t>
            </a:r>
            <a:r>
              <a:rPr lang="en-CA" sz="2400" b="1" kern="0" noProof="0" dirty="0" err="1" smtClean="0">
                <a:latin typeface="DevLys 010" pitchFamily="2" charset="0"/>
              </a:rPr>
              <a:t>tat+hjsa</a:t>
            </a:r>
            <a:endPar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endParaRPr>
          </a:p>
        </p:txBody>
      </p:sp>
      <p:sp>
        <p:nvSpPr>
          <p:cNvPr id="30" name="TextBox 29"/>
          <p:cNvSpPr txBox="1"/>
          <p:nvPr/>
        </p:nvSpPr>
        <p:spPr>
          <a:xfrm>
            <a:off x="5220072" y="4149080"/>
            <a:ext cx="360040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rw</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rsjk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kjkuk</a:t>
            </a:r>
            <a:r>
              <a:rPr lang="en-CA" sz="2800" b="1" kern="0" dirty="0" smtClean="0">
                <a:solidFill>
                  <a:schemeClr val="bg1"/>
                </a:solidFill>
                <a:latin typeface="DevLys 010" pitchFamily="2" charset="0"/>
              </a:rPr>
              <a:t> m)</a:t>
            </a:r>
            <a:r>
              <a:rPr lang="en-CA" sz="2800" b="1" kern="0" dirty="0" err="1" smtClean="0">
                <a:solidFill>
                  <a:schemeClr val="bg1"/>
                </a:solidFill>
                <a:latin typeface="DevLys 010" pitchFamily="2" charset="0"/>
              </a:rPr>
              <a:t>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ik,xkA</a:t>
            </a:r>
            <a:r>
              <a:rPr lang="en-CA" sz="2800" b="1" dirty="0" smtClean="0">
                <a:solidFill>
                  <a:schemeClr val="bg1"/>
                </a:solidFill>
                <a:latin typeface="Calibri" pitchFamily="34" charset="0"/>
                <a:cs typeface="Calibri" pitchFamily="34" charset="0"/>
              </a:rPr>
              <a:t>” </a:t>
            </a:r>
            <a:r>
              <a:rPr lang="en-CA" sz="2800" b="1" kern="0" dirty="0" err="1" smtClean="0">
                <a:solidFill>
                  <a:schemeClr val="bg1"/>
                </a:solidFill>
                <a:latin typeface="DevLys 010" pitchFamily="2" charset="0"/>
              </a:rPr>
              <a:t>izsfjrksa</a:t>
            </a:r>
            <a:r>
              <a:rPr lang="en-CA" sz="2800" b="1" dirty="0" smtClean="0">
                <a:solidFill>
                  <a:schemeClr val="bg1"/>
                </a:solidFill>
                <a:latin typeface="Calibri" pitchFamily="34" charset="0"/>
                <a:cs typeface="Calibri" pitchFamily="34" charset="0"/>
              </a:rPr>
              <a:t> 16:31</a:t>
            </a:r>
            <a:endParaRPr lang="en-CA" dirty="0"/>
          </a:p>
        </p:txBody>
      </p:sp>
      <p:sp>
        <p:nvSpPr>
          <p:cNvPr id="36" name="TextBox 35"/>
          <p:cNvSpPr txBox="1"/>
          <p:nvPr/>
        </p:nvSpPr>
        <p:spPr>
          <a:xfrm>
            <a:off x="5868144" y="2525995"/>
            <a:ext cx="3203848" cy="1200329"/>
          </a:xfrm>
          <a:prstGeom prst="rect">
            <a:avLst/>
          </a:prstGeom>
          <a:noFill/>
        </p:spPr>
        <p:txBody>
          <a:bodyPr wrap="square" rtlCol="0">
            <a:spAutoFit/>
          </a:bodyPr>
          <a:lstStyle/>
          <a:p>
            <a:pPr algn="ctr"/>
            <a:r>
              <a:rPr lang="en-CA" sz="2400" b="1" kern="0" dirty="0" err="1" smtClean="0">
                <a:latin typeface="DevLys 010" pitchFamily="2" charset="0"/>
              </a:rPr>
              <a:t>vuUrrk</a:t>
            </a:r>
            <a:r>
              <a:rPr lang="en-CA" sz="2400" b="1" kern="0" dirty="0" smtClean="0">
                <a:latin typeface="DevLys 010" pitchFamily="2" charset="0"/>
              </a:rPr>
              <a:t> </a:t>
            </a:r>
            <a:r>
              <a:rPr lang="en-CA" sz="2400" b="1" kern="0" dirty="0" err="1" smtClean="0">
                <a:latin typeface="DevLys 010" pitchFamily="2" charset="0"/>
              </a:rPr>
              <a:t>ds</a:t>
            </a:r>
            <a:r>
              <a:rPr lang="en-CA" sz="2400" b="1" kern="0" dirty="0" smtClean="0">
                <a:latin typeface="DevLys 010" pitchFamily="2" charset="0"/>
              </a:rPr>
              <a:t> </a:t>
            </a:r>
            <a:r>
              <a:rPr lang="en-CA" sz="2400" b="1" kern="0" dirty="0" err="1" smtClean="0">
                <a:latin typeface="DevLys 010" pitchFamily="2" charset="0"/>
              </a:rPr>
              <a:t>fy</a:t>
            </a:r>
            <a:r>
              <a:rPr lang="en-CA" sz="2400" b="1" kern="0" dirty="0" smtClean="0">
                <a:latin typeface="DevLys 010" pitchFamily="2" charset="0"/>
              </a:rPr>
              <a:t>, </a:t>
            </a:r>
          </a:p>
          <a:p>
            <a:pPr algn="ctr"/>
            <a:r>
              <a:rPr lang="en-CA" sz="2400" b="1" kern="0" dirty="0" err="1" smtClean="0">
                <a:latin typeface="DevLys 010" pitchFamily="2" charset="0"/>
              </a:rPr>
              <a:t>ijes’oj</a:t>
            </a:r>
            <a:r>
              <a:rPr lang="en-CA" sz="2400" b="1" kern="0" dirty="0" smtClean="0">
                <a:latin typeface="DevLys 010" pitchFamily="2" charset="0"/>
              </a:rPr>
              <a:t> </a:t>
            </a:r>
            <a:r>
              <a:rPr lang="en-CA" sz="2400" b="1" kern="0" dirty="0" err="1" smtClean="0">
                <a:latin typeface="DevLys 010" pitchFamily="2" charset="0"/>
              </a:rPr>
              <a:t>dk</a:t>
            </a:r>
            <a:r>
              <a:rPr lang="en-CA" sz="2400" b="1" kern="0" dirty="0" smtClean="0">
                <a:latin typeface="DevLys 010" pitchFamily="2" charset="0"/>
              </a:rPr>
              <a:t> </a:t>
            </a:r>
            <a:r>
              <a:rPr lang="en-CA" sz="2400" b="1" kern="0" dirty="0" err="1" smtClean="0">
                <a:latin typeface="DevLys 010" pitchFamily="2" charset="0"/>
              </a:rPr>
              <a:t>vkuUn</a:t>
            </a:r>
            <a:r>
              <a:rPr lang="en-CA" sz="2400" b="1" kern="0" dirty="0" smtClean="0">
                <a:latin typeface="DevLys 010" pitchFamily="2" charset="0"/>
              </a:rPr>
              <a:t> </a:t>
            </a:r>
            <a:r>
              <a:rPr lang="en-CA" sz="2400" b="1" kern="0" dirty="0" err="1" smtClean="0">
                <a:latin typeface="DevLys 010" pitchFamily="2" charset="0"/>
              </a:rPr>
              <a:t>mBk</a:t>
            </a:r>
            <a:r>
              <a:rPr lang="en-CA" sz="2400" b="1" kern="0" dirty="0" smtClean="0">
                <a:latin typeface="DevLys 010" pitchFamily="2" charset="0"/>
              </a:rPr>
              <a:t> </a:t>
            </a:r>
          </a:p>
          <a:p>
            <a:pPr algn="ctr"/>
            <a:r>
              <a:rPr lang="en-CA" sz="2400" b="1" kern="0" dirty="0" err="1" smtClean="0">
                <a:latin typeface="DevLys 010" pitchFamily="2" charset="0"/>
              </a:rPr>
              <a:t>jgs</a:t>
            </a:r>
            <a:r>
              <a:rPr lang="en-CA" sz="2400" b="1" kern="0" dirty="0" smtClean="0">
                <a:latin typeface="DevLys 010" pitchFamily="2" charset="0"/>
              </a:rPr>
              <a:t> </a:t>
            </a:r>
            <a:r>
              <a:rPr lang="en-CA" sz="2400" b="1" kern="0" dirty="0" err="1" smtClean="0">
                <a:latin typeface="DevLys 010" pitchFamily="2" charset="0"/>
              </a:rPr>
              <a:t>gSaA</a:t>
            </a:r>
            <a:r>
              <a:rPr lang="en-CA" sz="2400" b="1" kern="0" dirty="0" smtClean="0">
                <a:latin typeface="DevLys 010" pitchFamily="2" charset="0"/>
              </a:rPr>
              <a:t> </a:t>
            </a:r>
            <a:endParaRPr lang="en-CA" sz="2400" b="1" dirty="0">
              <a:latin typeface="Calibri" pitchFamily="34" charset="0"/>
            </a:endParaRPr>
          </a:p>
        </p:txBody>
      </p:sp>
      <p:pic>
        <p:nvPicPr>
          <p:cNvPr id="24" name="Picture 23" descr="angry-face-01s.gif"/>
          <p:cNvPicPr>
            <a:picLocks noChangeAspect="1"/>
          </p:cNvPicPr>
          <p:nvPr/>
        </p:nvPicPr>
        <p:blipFill>
          <a:blip r:embed="rId3" cstate="print"/>
          <a:stretch>
            <a:fillRect/>
          </a:stretch>
        </p:blipFill>
        <p:spPr>
          <a:xfrm>
            <a:off x="6588224" y="5805264"/>
            <a:ext cx="864096" cy="864096"/>
          </a:xfrm>
          <a:prstGeom prst="ellipse">
            <a:avLst/>
          </a:prstGeom>
        </p:spPr>
      </p:pic>
      <p:sp>
        <p:nvSpPr>
          <p:cNvPr id="27" name="TextBox 26"/>
          <p:cNvSpPr txBox="1"/>
          <p:nvPr/>
        </p:nvSpPr>
        <p:spPr>
          <a:xfrm>
            <a:off x="6588224" y="576519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 </a:t>
            </a:r>
            <a:endParaRPr lang="en-CA" sz="2000" dirty="0">
              <a:solidFill>
                <a:schemeClr val="bg1"/>
              </a:solidFill>
            </a:endParaRPr>
          </a:p>
        </p:txBody>
      </p:sp>
      <p:sp>
        <p:nvSpPr>
          <p:cNvPr id="28" name="TextBox 27"/>
          <p:cNvSpPr txBox="1">
            <a:spLocks noChangeArrowheads="1"/>
          </p:cNvSpPr>
          <p:nvPr/>
        </p:nvSpPr>
        <p:spPr bwMode="auto">
          <a:xfrm>
            <a:off x="651621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TextBox 30"/>
          <p:cNvSpPr txBox="1"/>
          <p:nvPr/>
        </p:nvSpPr>
        <p:spPr>
          <a:xfrm>
            <a:off x="8532440" y="6372036"/>
            <a:ext cx="576064" cy="369332"/>
          </a:xfrm>
          <a:prstGeom prst="rect">
            <a:avLst/>
          </a:prstGeom>
          <a:noFill/>
        </p:spPr>
        <p:txBody>
          <a:bodyPr wrap="square" rtlCol="0">
            <a:spAutoFit/>
          </a:bodyPr>
          <a:lstStyle/>
          <a:p>
            <a:pPr algn="ctr"/>
            <a:r>
              <a:rPr lang="en-CA" dirty="0" smtClean="0">
                <a:solidFill>
                  <a:schemeClr val="bg1"/>
                </a:solidFill>
              </a:rPr>
              <a:t>99</a:t>
            </a:r>
            <a:endParaRPr lang="en-CA" dirty="0">
              <a:solidFill>
                <a:schemeClr val="bg1"/>
              </a:solidFill>
            </a:endParaRPr>
          </a:p>
        </p:txBody>
      </p:sp>
      <p:pic>
        <p:nvPicPr>
          <p:cNvPr id="42" name="Picture 41" descr="egyptian.gif"/>
          <p:cNvPicPr>
            <a:picLocks noChangeAspect="1"/>
          </p:cNvPicPr>
          <p:nvPr/>
        </p:nvPicPr>
        <p:blipFill>
          <a:blip r:embed="rId4"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4"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4"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5" cstate="print"/>
          <a:stretch>
            <a:fillRect/>
          </a:stretch>
        </p:blipFill>
        <p:spPr>
          <a:xfrm>
            <a:off x="6876256" y="871364"/>
            <a:ext cx="1143000" cy="1333500"/>
          </a:xfrm>
          <a:prstGeom prst="rect">
            <a:avLst/>
          </a:prstGeom>
        </p:spPr>
      </p:pic>
      <p:sp>
        <p:nvSpPr>
          <p:cNvPr id="46" name="TextBox 45"/>
          <p:cNvSpPr txBox="1"/>
          <p:nvPr/>
        </p:nvSpPr>
        <p:spPr>
          <a:xfrm rot="16200000">
            <a:off x="7832395" y="1104709"/>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2" name="Rectangle 31"/>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2" cstate="print"/>
          <a:srcRect l="2863" t="3982" r="-1139" b="8808"/>
          <a:stretch>
            <a:fillRect/>
          </a:stretch>
        </p:blipFill>
        <p:spPr>
          <a:xfrm>
            <a:off x="179512" y="4204342"/>
            <a:ext cx="2952328" cy="2609034"/>
          </a:xfrm>
          <a:prstGeom prst="rect">
            <a:avLst/>
          </a:prstGeom>
        </p:spPr>
      </p:pic>
      <p:sp>
        <p:nvSpPr>
          <p:cNvPr id="6" name="Rectangle 5"/>
          <p:cNvSpPr/>
          <p:nvPr/>
        </p:nvSpPr>
        <p:spPr>
          <a:xfrm>
            <a:off x="4211960" y="1700808"/>
            <a:ext cx="612000" cy="457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2915816" y="2636976"/>
            <a:ext cx="320040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0" name="Straight Arrow Connector 9"/>
          <p:cNvCxnSpPr/>
          <p:nvPr/>
        </p:nvCxnSpPr>
        <p:spPr>
          <a:xfrm flipV="1">
            <a:off x="3203848" y="357428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13412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4" name="TextBox 11"/>
          <p:cNvSpPr txBox="1">
            <a:spLocks noChangeArrowheads="1"/>
          </p:cNvSpPr>
          <p:nvPr/>
        </p:nvSpPr>
        <p:spPr bwMode="auto">
          <a:xfrm>
            <a:off x="3563888" y="2708920"/>
            <a:ext cx="1944216"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Saved</a:t>
            </a:r>
            <a:endParaRPr lang="en-CA" sz="2800" b="1" dirty="0">
              <a:solidFill>
                <a:srgbClr val="FF0000"/>
              </a:solidFill>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pic>
        <p:nvPicPr>
          <p:cNvPr id="24" name="Picture 23" descr="angry-face-01s.gif"/>
          <p:cNvPicPr>
            <a:picLocks noChangeAspect="1"/>
          </p:cNvPicPr>
          <p:nvPr/>
        </p:nvPicPr>
        <p:blipFill>
          <a:blip r:embed="rId3" cstate="print"/>
          <a:stretch>
            <a:fillRect/>
          </a:stretch>
        </p:blipFill>
        <p:spPr>
          <a:xfrm>
            <a:off x="6588224" y="5805264"/>
            <a:ext cx="864096" cy="864096"/>
          </a:xfrm>
          <a:prstGeom prst="ellipse">
            <a:avLst/>
          </a:prstGeom>
        </p:spPr>
      </p:pic>
      <p:sp>
        <p:nvSpPr>
          <p:cNvPr id="27" name="TextBox 26"/>
          <p:cNvSpPr txBox="1"/>
          <p:nvPr/>
        </p:nvSpPr>
        <p:spPr>
          <a:xfrm>
            <a:off x="6588224"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651621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TextBox 30"/>
          <p:cNvSpPr txBox="1"/>
          <p:nvPr/>
        </p:nvSpPr>
        <p:spPr>
          <a:xfrm>
            <a:off x="8532440" y="6372036"/>
            <a:ext cx="576064" cy="369332"/>
          </a:xfrm>
          <a:prstGeom prst="rect">
            <a:avLst/>
          </a:prstGeom>
          <a:noFill/>
        </p:spPr>
        <p:txBody>
          <a:bodyPr wrap="square" rtlCol="0">
            <a:spAutoFit/>
          </a:bodyPr>
          <a:lstStyle/>
          <a:p>
            <a:pPr algn="ctr"/>
            <a:r>
              <a:rPr lang="en-CA" dirty="0" smtClean="0">
                <a:solidFill>
                  <a:schemeClr val="bg1"/>
                </a:solidFill>
              </a:rPr>
              <a:t>99</a:t>
            </a:r>
            <a:endParaRPr lang="en-CA" dirty="0">
              <a:solidFill>
                <a:schemeClr val="bg1"/>
              </a:solidFill>
            </a:endParaRPr>
          </a:p>
        </p:txBody>
      </p:sp>
      <p:pic>
        <p:nvPicPr>
          <p:cNvPr id="42" name="Picture 41" descr="egyptian.gif"/>
          <p:cNvPicPr>
            <a:picLocks noChangeAspect="1"/>
          </p:cNvPicPr>
          <p:nvPr/>
        </p:nvPicPr>
        <p:blipFill>
          <a:blip r:embed="rId4"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4"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4"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5" cstate="print"/>
          <a:stretch>
            <a:fillRect/>
          </a:stretch>
        </p:blipFill>
        <p:spPr>
          <a:xfrm>
            <a:off x="6876256" y="871364"/>
            <a:ext cx="1143000" cy="1333500"/>
          </a:xfrm>
          <a:prstGeom prst="rect">
            <a:avLst/>
          </a:prstGeom>
        </p:spPr>
      </p:pic>
      <p:sp>
        <p:nvSpPr>
          <p:cNvPr id="46" name="TextBox 45"/>
          <p:cNvSpPr txBox="1"/>
          <p:nvPr/>
        </p:nvSpPr>
        <p:spPr>
          <a:xfrm rot="16200000">
            <a:off x="7832395" y="1104709"/>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
        <p:nvSpPr>
          <p:cNvPr id="26" name="TextBox 12"/>
          <p:cNvSpPr txBox="1">
            <a:spLocks noChangeArrowheads="1"/>
          </p:cNvSpPr>
          <p:nvPr/>
        </p:nvSpPr>
        <p:spPr bwMode="auto">
          <a:xfrm>
            <a:off x="179512" y="462151"/>
            <a:ext cx="5328592" cy="2246769"/>
          </a:xfrm>
          <a:prstGeom prst="rect">
            <a:avLst/>
          </a:prstGeom>
          <a:noFill/>
          <a:ln w="9525">
            <a:noFill/>
            <a:miter lim="800000"/>
            <a:headEnd/>
            <a:tailEnd/>
          </a:ln>
        </p:spPr>
        <p:txBody>
          <a:bodyPr wrap="square">
            <a:spAutoFit/>
          </a:bodyPr>
          <a:lstStyle/>
          <a:p>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lqlekpkj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ugha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ytkrk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gj</a:t>
            </a:r>
            <a:r>
              <a:rPr lang="en-CA" sz="2800" b="1" kern="0" dirty="0" smtClean="0">
                <a:solidFill>
                  <a:schemeClr val="bg1"/>
                </a:solidFill>
                <a:latin typeface="DevLys 010" pitchFamily="2" charset="0"/>
              </a:rPr>
              <a:t> ,d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igys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gwnh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fQj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wukuh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m)</a:t>
            </a:r>
            <a:r>
              <a:rPr lang="en-CA" sz="2800" b="1" kern="0" dirty="0" err="1" smtClean="0">
                <a:solidFill>
                  <a:schemeClr val="bg1"/>
                </a:solidFill>
                <a:latin typeface="DevLys 010" pitchFamily="2" charset="0"/>
              </a:rPr>
              <a:t>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fufeÙk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lkeF;Z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dirty="0" smtClean="0">
                <a:solidFill>
                  <a:schemeClr val="bg1"/>
                </a:solidFill>
                <a:latin typeface="Calibri" pitchFamily="34" charset="0"/>
                <a:cs typeface="Calibri" pitchFamily="34" charset="0"/>
              </a:rPr>
              <a:t>”</a:t>
            </a:r>
            <a:br>
              <a:rPr lang="en-CA" sz="2800" b="1" dirty="0" smtClean="0">
                <a:solidFill>
                  <a:schemeClr val="bg1"/>
                </a:solidFill>
                <a:latin typeface="Calibri" pitchFamily="34" charset="0"/>
                <a:cs typeface="Calibri" pitchFamily="34" charset="0"/>
              </a:rPr>
            </a:b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cs typeface="Calibri" pitchFamily="34" charset="0"/>
              </a:rPr>
              <a:t>1:16</a:t>
            </a:r>
            <a:endParaRPr lang="x-none" sz="2800" smtClean="0"/>
          </a:p>
        </p:txBody>
      </p:sp>
      <p:sp>
        <p:nvSpPr>
          <p:cNvPr id="29" name="TextBox 28"/>
          <p:cNvSpPr txBox="1"/>
          <p:nvPr/>
        </p:nvSpPr>
        <p:spPr>
          <a:xfrm>
            <a:off x="4896544" y="3558495"/>
            <a:ext cx="4283968" cy="1815882"/>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vr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tcfd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vc</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ygw</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kehZ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Bgjs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Øks</a:t>
            </a:r>
            <a:r>
              <a:rPr lang="en-CA" sz="2800" b="1" kern="0" dirty="0" smtClean="0">
                <a:solidFill>
                  <a:schemeClr val="bg1"/>
                </a:solidFill>
                <a:latin typeface="DevLys 010" pitchFamily="2" charset="0"/>
              </a:rPr>
              <a:t>/k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a:t>
            </a:r>
            <a:r>
              <a:rPr lang="en-CA" sz="2800" b="1" kern="0" dirty="0" smtClean="0">
                <a:solidFill>
                  <a:schemeClr val="bg1"/>
                </a:solidFill>
                <a:latin typeface="DevLys 010" pitchFamily="2" charset="0"/>
              </a:rPr>
              <a:t> u </a:t>
            </a:r>
            <a:r>
              <a:rPr lang="en-CA" sz="2800" b="1" kern="0" dirty="0" err="1" smtClean="0">
                <a:solidFill>
                  <a:schemeClr val="bg1"/>
                </a:solidFill>
                <a:latin typeface="DevLys 010" pitchFamily="2" charset="0"/>
              </a:rPr>
              <a:t>cpsxsa</a:t>
            </a:r>
            <a:r>
              <a:rPr lang="en-CA" sz="2800" b="1" dirty="0" smtClean="0">
                <a:solidFill>
                  <a:schemeClr val="bg1"/>
                </a:solidFill>
                <a:latin typeface="Calibri" pitchFamily="34" charset="0"/>
                <a:cs typeface="Calibri" pitchFamily="34" charset="0"/>
              </a:rPr>
              <a:t>” </a:t>
            </a:r>
            <a:r>
              <a:rPr lang="en-CA" sz="2800" b="1" kern="0" dirty="0" err="1" smtClean="0">
                <a:solidFill>
                  <a:schemeClr val="bg1"/>
                </a:solidFill>
                <a:latin typeface="DevLys 010" pitchFamily="2" charset="0"/>
              </a:rPr>
              <a:t>jksfe;ksa</a:t>
            </a:r>
            <a:r>
              <a:rPr lang="en-CA" sz="2800" b="1" kern="0" dirty="0" smtClean="0">
                <a:solidFill>
                  <a:schemeClr val="bg1"/>
                </a:solidFill>
                <a:latin typeface="DevLys 010" pitchFamily="2" charset="0"/>
              </a:rPr>
              <a:t> </a:t>
            </a:r>
            <a:r>
              <a:rPr lang="en-CA" sz="2800" b="1" dirty="0" smtClean="0">
                <a:solidFill>
                  <a:schemeClr val="bg1"/>
                </a:solidFill>
                <a:latin typeface="Calibri" pitchFamily="34" charset="0"/>
                <a:cs typeface="Calibri" pitchFamily="34" charset="0"/>
              </a:rPr>
              <a:t>5:9</a:t>
            </a:r>
            <a:endParaRPr lang="en-CA" dirty="0"/>
          </a:p>
        </p:txBody>
      </p:sp>
      <p:sp>
        <p:nvSpPr>
          <p:cNvPr id="30" name="TextBox 29"/>
          <p:cNvSpPr txBox="1"/>
          <p:nvPr/>
        </p:nvSpPr>
        <p:spPr>
          <a:xfrm>
            <a:off x="5868144" y="2525995"/>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8" name="Picture 17"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9" name="TextBox 18"/>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a:r>
              <a:rPr lang="en-CA" sz="1200" b="1" kern="0" dirty="0" err="1" smtClean="0">
                <a:solidFill>
                  <a:schemeClr val="bg1"/>
                </a:solidFill>
                <a:latin typeface="DevLys 010" pitchFamily="2" charset="0"/>
              </a:rPr>
              <a:t>ijes’oj</a:t>
            </a:r>
            <a:r>
              <a:rPr lang="en-CA" sz="1200" b="1" kern="0" dirty="0" smtClean="0">
                <a:solidFill>
                  <a:schemeClr val="bg1"/>
                </a:solidFill>
                <a:latin typeface="DevLys 010" pitchFamily="2" charset="0"/>
              </a:rPr>
              <a:t> </a:t>
            </a:r>
            <a:endParaRPr lang="en-CA" sz="1200" kern="10" spc="0" dirty="0">
              <a:ln w="9525">
                <a:solidFill>
                  <a:srgbClr val="000000"/>
                </a:solidFill>
                <a:round/>
                <a:headEnd/>
                <a:tailEnd/>
              </a:ln>
              <a:solidFill>
                <a:schemeClr val="bg1"/>
              </a:solidFill>
              <a:effectLst/>
            </a:endParaRPr>
          </a:p>
        </p:txBody>
      </p:sp>
      <p:sp>
        <p:nvSpPr>
          <p:cNvPr id="21" name="TextBox 20"/>
          <p:cNvSpPr txBox="1"/>
          <p:nvPr/>
        </p:nvSpPr>
        <p:spPr>
          <a:xfrm>
            <a:off x="107504" y="4494599"/>
            <a:ext cx="8964488" cy="2246769"/>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LoxZ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Hkjiwj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orZeku</a:t>
            </a:r>
            <a:r>
              <a:rPr lang="en-CA" sz="2800" b="1" kern="0" dirty="0" smtClean="0">
                <a:solidFill>
                  <a:schemeClr val="bg1"/>
                </a:solidFill>
                <a:latin typeface="DevLys 010" pitchFamily="2" charset="0"/>
              </a:rPr>
              <a:t> thou </a:t>
            </a:r>
            <a:r>
              <a:rPr lang="en-CA" sz="2800" b="1" kern="0" dirty="0" err="1" smtClean="0">
                <a:solidFill>
                  <a:schemeClr val="bg1"/>
                </a:solidFill>
                <a:latin typeface="DevLys 010" pitchFamily="2" charset="0"/>
              </a:rPr>
              <a:t>LoxZ</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ijNkbZ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Bhd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izdkj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eukrs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ftl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izdkj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fcuk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ysfdu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jkT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tSlk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ok;nk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FkkA</a:t>
            </a:r>
            <a:r>
              <a:rPr lang="en-CA" sz="2800" b="1" kern="0" dirty="0" smtClean="0">
                <a:solidFill>
                  <a:schemeClr val="bg1"/>
                </a:solidFill>
                <a:latin typeface="DevLys 010" pitchFamily="2" charset="0"/>
              </a:rPr>
              <a:t> </a:t>
            </a:r>
            <a:endParaRPr lang="en-CA" sz="2800" b="1" dirty="0" smtClean="0">
              <a:solidFill>
                <a:schemeClr val="bg1"/>
              </a:solidFill>
              <a:latin typeface="Calibri" pitchFamily="34" charset="0"/>
            </a:endParaRPr>
          </a:p>
        </p:txBody>
      </p:sp>
      <p:sp>
        <p:nvSpPr>
          <p:cNvPr id="22" name="Rectangle 21"/>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25" name="Picture 24"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26" name="Picture 25"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27" name="Picture 26"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28" name="TextBox 27"/>
          <p:cNvSpPr txBox="1"/>
          <p:nvPr/>
        </p:nvSpPr>
        <p:spPr>
          <a:xfrm>
            <a:off x="8100392" y="6309320"/>
            <a:ext cx="936104" cy="369332"/>
          </a:xfrm>
          <a:prstGeom prst="rect">
            <a:avLst/>
          </a:prstGeom>
          <a:noFill/>
        </p:spPr>
        <p:txBody>
          <a:bodyPr wrap="square" rtlCol="0">
            <a:spAutoFit/>
          </a:bodyPr>
          <a:lstStyle/>
          <a:p>
            <a:pPr algn="ctr"/>
            <a:r>
              <a:rPr lang="en-CA" dirty="0" smtClean="0">
                <a:solidFill>
                  <a:schemeClr val="bg1"/>
                </a:solidFill>
              </a:rPr>
              <a:t>98</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sp>
        <p:nvSpPr>
          <p:cNvPr id="16" name="Rectangle 15"/>
          <p:cNvSpPr/>
          <p:nvPr/>
        </p:nvSpPr>
        <p:spPr>
          <a:xfrm>
            <a:off x="7380312" y="2420888"/>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7126560" y="2636912"/>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a:r>
              <a:rPr lang="en-CA" sz="1200" b="1" kern="0" dirty="0" err="1" smtClean="0">
                <a:solidFill>
                  <a:schemeClr val="bg1"/>
                </a:solidFill>
                <a:latin typeface="DevLys 010" pitchFamily="2" charset="0"/>
              </a:rPr>
              <a:t>ijes’oj</a:t>
            </a:r>
            <a:r>
              <a:rPr lang="en-CA" sz="1200" b="1" kern="0" dirty="0" smtClean="0">
                <a:solidFill>
                  <a:schemeClr val="bg1"/>
                </a:solidFill>
                <a:latin typeface="DevLys 010" pitchFamily="2" charset="0"/>
              </a:rPr>
              <a:t> </a:t>
            </a:r>
            <a:endParaRPr lang="en-CA" sz="1200" kern="10" spc="0" dirty="0">
              <a:ln w="9525">
                <a:solidFill>
                  <a:srgbClr val="000000"/>
                </a:solidFill>
                <a:round/>
                <a:headEnd/>
                <a:tailEnd/>
              </a:ln>
              <a:solidFill>
                <a:srgbClr val="FFC000"/>
              </a:solidFill>
              <a:effectLst/>
            </a:endParaRPr>
          </a:p>
        </p:txBody>
      </p:sp>
      <p:pic>
        <p:nvPicPr>
          <p:cNvPr id="24" name="Picture 23" descr="angry-face-01s.gif"/>
          <p:cNvPicPr>
            <a:picLocks noChangeAspect="1"/>
          </p:cNvPicPr>
          <p:nvPr/>
        </p:nvPicPr>
        <p:blipFill>
          <a:blip r:embed="rId4" cstate="print"/>
          <a:stretch>
            <a:fillRect/>
          </a:stretch>
        </p:blipFill>
        <p:spPr>
          <a:xfrm>
            <a:off x="8100392" y="5877272"/>
            <a:ext cx="864096" cy="864096"/>
          </a:xfrm>
          <a:prstGeom prst="ellipse">
            <a:avLst/>
          </a:prstGeom>
        </p:spPr>
      </p:pic>
      <p:sp>
        <p:nvSpPr>
          <p:cNvPr id="27" name="TextBox 26"/>
          <p:cNvSpPr txBox="1"/>
          <p:nvPr/>
        </p:nvSpPr>
        <p:spPr>
          <a:xfrm>
            <a:off x="8100392" y="5805264"/>
            <a:ext cx="864096" cy="400110"/>
          </a:xfrm>
          <a:prstGeom prst="rect">
            <a:avLst/>
          </a:prstGeom>
          <a:noFill/>
        </p:spPr>
        <p:txBody>
          <a:bodyPr wrap="square" rtlCol="0">
            <a:spAutoFit/>
          </a:bodyPr>
          <a:lstStyle/>
          <a:p>
            <a:pPr algn="ctr"/>
            <a:r>
              <a:rPr lang="en-CA" sz="2000" b="1" kern="0" dirty="0" err="1" smtClean="0">
                <a:solidFill>
                  <a:schemeClr val="bg1"/>
                </a:solidFill>
                <a:latin typeface="DevLys 010" pitchFamily="2" charset="0"/>
              </a:rPr>
              <a:t>ugha</a:t>
            </a:r>
            <a:r>
              <a:rPr lang="en-CA" sz="2000" b="1" kern="0" dirty="0" smtClean="0">
                <a:solidFill>
                  <a:schemeClr val="bg1"/>
                </a:solidFill>
                <a:latin typeface="DevLys 010" pitchFamily="2" charset="0"/>
              </a:rPr>
              <a:t>!</a:t>
            </a:r>
            <a:endParaRPr lang="en-CA" sz="2000" dirty="0">
              <a:solidFill>
                <a:schemeClr val="bg1"/>
              </a:solidFill>
            </a:endParaRPr>
          </a:p>
        </p:txBody>
      </p:sp>
      <p:sp>
        <p:nvSpPr>
          <p:cNvPr id="28" name="TextBox 27"/>
          <p:cNvSpPr txBox="1">
            <a:spLocks noChangeArrowheads="1"/>
          </p:cNvSpPr>
          <p:nvPr/>
        </p:nvSpPr>
        <p:spPr bwMode="auto">
          <a:xfrm>
            <a:off x="8028384"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TextBox 30"/>
          <p:cNvSpPr txBox="1"/>
          <p:nvPr/>
        </p:nvSpPr>
        <p:spPr>
          <a:xfrm>
            <a:off x="7308304" y="6372036"/>
            <a:ext cx="576064" cy="369332"/>
          </a:xfrm>
          <a:prstGeom prst="rect">
            <a:avLst/>
          </a:prstGeom>
          <a:noFill/>
        </p:spPr>
        <p:txBody>
          <a:bodyPr wrap="square" rtlCol="0">
            <a:spAutoFit/>
          </a:bodyPr>
          <a:lstStyle/>
          <a:p>
            <a:r>
              <a:rPr lang="en-CA" dirty="0" smtClean="0">
                <a:solidFill>
                  <a:schemeClr val="bg1"/>
                </a:solidFill>
              </a:rPr>
              <a:t>100</a:t>
            </a:r>
            <a:endParaRPr lang="en-CA" dirty="0">
              <a:solidFill>
                <a:schemeClr val="bg1"/>
              </a:solidFill>
            </a:endParaRPr>
          </a:p>
        </p:txBody>
      </p:sp>
      <p:pic>
        <p:nvPicPr>
          <p:cNvPr id="42" name="Picture 41" descr="egyptian.gif"/>
          <p:cNvPicPr>
            <a:picLocks noChangeAspect="1"/>
          </p:cNvPicPr>
          <p:nvPr/>
        </p:nvPicPr>
        <p:blipFill>
          <a:blip r:embed="rId5" cstate="print"/>
          <a:stretch>
            <a:fillRect/>
          </a:stretch>
        </p:blipFill>
        <p:spPr>
          <a:xfrm>
            <a:off x="6372200" y="1529072"/>
            <a:ext cx="2103120" cy="1251856"/>
          </a:xfrm>
          <a:prstGeom prst="rect">
            <a:avLst/>
          </a:prstGeom>
        </p:spPr>
      </p:pic>
      <p:pic>
        <p:nvPicPr>
          <p:cNvPr id="43" name="Picture 42" descr="egyptian.gif"/>
          <p:cNvPicPr>
            <a:picLocks noChangeAspect="1"/>
          </p:cNvPicPr>
          <p:nvPr/>
        </p:nvPicPr>
        <p:blipFill>
          <a:blip r:embed="rId5" cstate="print"/>
          <a:stretch>
            <a:fillRect/>
          </a:stretch>
        </p:blipFill>
        <p:spPr>
          <a:xfrm rot="14400000" flipH="1">
            <a:off x="5812426" y="2514546"/>
            <a:ext cx="2103120" cy="1251856"/>
          </a:xfrm>
          <a:prstGeom prst="rect">
            <a:avLst/>
          </a:prstGeom>
        </p:spPr>
      </p:pic>
      <p:pic>
        <p:nvPicPr>
          <p:cNvPr id="44" name="Picture 43" descr="egyptian.gif"/>
          <p:cNvPicPr>
            <a:picLocks noChangeAspect="1"/>
          </p:cNvPicPr>
          <p:nvPr/>
        </p:nvPicPr>
        <p:blipFill>
          <a:blip r:embed="rId5" cstate="print"/>
          <a:stretch>
            <a:fillRect/>
          </a:stretch>
        </p:blipFill>
        <p:spPr>
          <a:xfrm rot="7200000">
            <a:off x="7036562" y="2515534"/>
            <a:ext cx="2103120" cy="1251856"/>
          </a:xfrm>
          <a:prstGeom prst="rect">
            <a:avLst/>
          </a:prstGeom>
        </p:spPr>
      </p:pic>
      <p:pic>
        <p:nvPicPr>
          <p:cNvPr id="41" name="Picture 40" descr="www.fg-a.com valentine 2-jumping-heart.gif"/>
          <p:cNvPicPr>
            <a:picLocks noChangeAspect="1"/>
          </p:cNvPicPr>
          <p:nvPr/>
        </p:nvPicPr>
        <p:blipFill>
          <a:blip r:embed="rId6" cstate="print"/>
          <a:stretch>
            <a:fillRect/>
          </a:stretch>
        </p:blipFill>
        <p:spPr>
          <a:xfrm>
            <a:off x="6876256" y="2204864"/>
            <a:ext cx="1143000" cy="1333500"/>
          </a:xfrm>
          <a:prstGeom prst="rect">
            <a:avLst/>
          </a:prstGeom>
        </p:spPr>
      </p:pic>
      <p:sp>
        <p:nvSpPr>
          <p:cNvPr id="46" name="TextBox 45"/>
          <p:cNvSpPr txBox="1"/>
          <p:nvPr/>
        </p:nvSpPr>
        <p:spPr>
          <a:xfrm rot="16200000">
            <a:off x="7832395" y="2256837"/>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graphicFrame>
        <p:nvGraphicFramePr>
          <p:cNvPr id="8992770" name="Object 2"/>
          <p:cNvGraphicFramePr>
            <a:graphicFrameLocks noChangeAspect="1"/>
          </p:cNvGraphicFramePr>
          <p:nvPr/>
        </p:nvGraphicFramePr>
        <p:xfrm>
          <a:off x="0" y="0"/>
          <a:ext cx="5867400" cy="4394200"/>
        </p:xfrm>
        <a:graphic>
          <a:graphicData uri="http://schemas.openxmlformats.org/presentationml/2006/ole">
            <p:oleObj spid="_x0000_s9213954" name="Slide" r:id="rId7" imgW="4520306" imgH="3392402" progId="">
              <p:embed/>
            </p:oleObj>
          </a:graphicData>
        </a:graphic>
      </p:graphicFrame>
      <p:sp>
        <p:nvSpPr>
          <p:cNvPr id="32" name="Title 1"/>
          <p:cNvSpPr txBox="1">
            <a:spLocks/>
          </p:cNvSpPr>
          <p:nvPr/>
        </p:nvSpPr>
        <p:spPr>
          <a:xfrm>
            <a:off x="6012160" y="210344"/>
            <a:ext cx="2952328" cy="626368"/>
          </a:xfrm>
          <a:prstGeom prst="rect">
            <a:avLst/>
          </a:prstGeom>
          <a:solidFill>
            <a:srgbClr val="FFFFFF"/>
          </a:solidFill>
        </p:spPr>
        <p:txBody>
          <a:bodyPr/>
          <a:lstStyle/>
          <a:p>
            <a:pPr lvl="0" algn="ctr" eaLnBrk="0" hangingPunct="0">
              <a:lnSpc>
                <a:spcPts val="3000"/>
              </a:lnSpc>
              <a:defRPr/>
            </a:pPr>
            <a:r>
              <a:rPr lang="en-CA" sz="2800" b="1" kern="0" dirty="0" err="1" smtClean="0">
                <a:solidFill>
                  <a:schemeClr val="bg1"/>
                </a:solidFill>
                <a:latin typeface="DevLys 010" pitchFamily="2" charset="0"/>
              </a:rPr>
              <a:t>u;h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okpk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30" name="TextBox 4"/>
          <p:cNvSpPr txBox="1">
            <a:spLocks noChangeArrowheads="1"/>
          </p:cNvSpPr>
          <p:nvPr/>
        </p:nvSpPr>
        <p:spPr bwMode="auto">
          <a:xfrm>
            <a:off x="251718" y="4494599"/>
            <a:ext cx="8640762" cy="1384995"/>
          </a:xfrm>
          <a:prstGeom prst="rect">
            <a:avLst/>
          </a:prstGeom>
          <a:noFill/>
          <a:ln w="9525">
            <a:noFill/>
            <a:miter lim="800000"/>
            <a:headEnd/>
            <a:tailEnd/>
          </a:ln>
        </p:spPr>
        <p:txBody>
          <a:bodyPr>
            <a:spAutoFit/>
          </a:bodyPr>
          <a:lstStyle/>
          <a:p>
            <a:r>
              <a:rPr lang="en-US" sz="2800" b="1" dirty="0" smtClean="0">
                <a:solidFill>
                  <a:schemeClr val="bg1"/>
                </a:solidFill>
                <a:latin typeface="Calibri" pitchFamily="34" charset="0"/>
              </a:rPr>
              <a:t>“</a:t>
            </a:r>
            <a:r>
              <a:rPr lang="en-CA" sz="2800" b="1" kern="0" dirty="0" err="1" smtClean="0">
                <a:solidFill>
                  <a:schemeClr val="bg1"/>
                </a:solidFill>
                <a:latin typeface="DevLys 010" pitchFamily="2" charset="0"/>
              </a:rPr>
              <a:t>blh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okpk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e/;</a:t>
            </a:r>
            <a:r>
              <a:rPr lang="en-CA" sz="2800" b="1" kern="0" dirty="0" err="1" smtClean="0">
                <a:solidFill>
                  <a:schemeClr val="bg1"/>
                </a:solidFill>
                <a:latin typeface="DevLys 010" pitchFamily="2" charset="0"/>
              </a:rPr>
              <a:t>LFk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e`R;q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igyh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okpk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le;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vijk</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kksa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NqVdkjk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gqbZ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cqyk;s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gq</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yksx</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izfrKk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vuqlkj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vuUr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ehjkl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izkIr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djsaA</a:t>
            </a:r>
            <a:r>
              <a:rPr lang="en-US" sz="2800" b="1" dirty="0" smtClean="0">
                <a:solidFill>
                  <a:schemeClr val="bg1"/>
                </a:solidFill>
                <a:latin typeface="Calibri" pitchFamily="34" charset="0"/>
              </a:rPr>
              <a:t>” </a:t>
            </a:r>
            <a:r>
              <a:rPr lang="en-CA" sz="2800" b="1" kern="0" dirty="0" err="1" smtClean="0">
                <a:solidFill>
                  <a:schemeClr val="bg1"/>
                </a:solidFill>
                <a:latin typeface="DevLys 010" pitchFamily="2" charset="0"/>
              </a:rPr>
              <a:t>bczk</a:t>
            </a:r>
            <a:r>
              <a:rPr lang="en-US" sz="2800" b="1" dirty="0" smtClean="0">
                <a:solidFill>
                  <a:schemeClr val="bg1"/>
                </a:solidFill>
                <a:latin typeface="Calibri" pitchFamily="34" charset="0"/>
              </a:rPr>
              <a:t> 9:15</a:t>
            </a:r>
            <a:endParaRPr lang="en-CA" dirty="0"/>
          </a:p>
        </p:txBody>
      </p:sp>
      <p:sp>
        <p:nvSpPr>
          <p:cNvPr id="36" name="TextBox 35"/>
          <p:cNvSpPr txBox="1"/>
          <p:nvPr/>
        </p:nvSpPr>
        <p:spPr>
          <a:xfrm>
            <a:off x="5868144" y="3717032"/>
            <a:ext cx="3203848" cy="830997"/>
          </a:xfrm>
          <a:prstGeom prst="rect">
            <a:avLst/>
          </a:prstGeom>
          <a:noFill/>
        </p:spPr>
        <p:txBody>
          <a:bodyPr wrap="square" rtlCol="0">
            <a:spAutoFit/>
          </a:bodyPr>
          <a:lstStyle/>
          <a:p>
            <a:pPr algn="ctr"/>
            <a:r>
              <a:rPr lang="en-CA" sz="2400" b="1" kern="0" dirty="0" err="1" smtClean="0">
                <a:latin typeface="DevLys 010" pitchFamily="2" charset="0"/>
              </a:rPr>
              <a:t>vuUrk</a:t>
            </a:r>
            <a:r>
              <a:rPr lang="en-CA" sz="2400" b="1" kern="0" dirty="0" smtClean="0">
                <a:latin typeface="DevLys 010" pitchFamily="2" charset="0"/>
              </a:rPr>
              <a:t> </a:t>
            </a:r>
            <a:r>
              <a:rPr lang="en-CA" sz="2400" b="1" kern="0" dirty="0" err="1" smtClean="0">
                <a:latin typeface="DevLys 010" pitchFamily="2" charset="0"/>
              </a:rPr>
              <a:t>ds</a:t>
            </a:r>
            <a:r>
              <a:rPr lang="en-CA" sz="2400" b="1" kern="0" dirty="0" smtClean="0">
                <a:latin typeface="DevLys 010" pitchFamily="2" charset="0"/>
              </a:rPr>
              <a:t> </a:t>
            </a:r>
            <a:r>
              <a:rPr lang="en-CA" sz="2400" b="1" kern="0" dirty="0" err="1" smtClean="0">
                <a:latin typeface="DevLys 010" pitchFamily="2" charset="0"/>
              </a:rPr>
              <a:t>fy</a:t>
            </a:r>
            <a:r>
              <a:rPr lang="en-CA" sz="2400" b="1" kern="0" dirty="0" smtClean="0">
                <a:latin typeface="DevLys 010" pitchFamily="2" charset="0"/>
              </a:rPr>
              <a:t>, </a:t>
            </a:r>
            <a:r>
              <a:rPr lang="en-CA" sz="2400" b="1" kern="0" dirty="0" err="1" smtClean="0">
                <a:latin typeface="DevLys 010" pitchFamily="2" charset="0"/>
              </a:rPr>
              <a:t>ijes’oj</a:t>
            </a:r>
            <a:r>
              <a:rPr lang="en-CA" sz="2400" b="1" kern="0" dirty="0" smtClean="0">
                <a:latin typeface="DevLys 010" pitchFamily="2" charset="0"/>
              </a:rPr>
              <a:t> </a:t>
            </a:r>
            <a:r>
              <a:rPr lang="en-CA" sz="2400" b="1" kern="0" dirty="0" err="1" smtClean="0">
                <a:latin typeface="DevLys 010" pitchFamily="2" charset="0"/>
              </a:rPr>
              <a:t>dk</a:t>
            </a:r>
            <a:r>
              <a:rPr lang="en-CA" sz="2400" b="1" kern="0" dirty="0" smtClean="0">
                <a:latin typeface="DevLys 010" pitchFamily="2" charset="0"/>
              </a:rPr>
              <a:t> </a:t>
            </a:r>
            <a:r>
              <a:rPr lang="en-CA" sz="2400" b="1" kern="0" dirty="0" err="1" smtClean="0">
                <a:latin typeface="DevLys 010" pitchFamily="2" charset="0"/>
              </a:rPr>
              <a:t>vkuUn</a:t>
            </a:r>
            <a:r>
              <a:rPr lang="en-CA" sz="2400" b="1" kern="0" dirty="0" smtClean="0">
                <a:latin typeface="DevLys 010" pitchFamily="2" charset="0"/>
              </a:rPr>
              <a:t> </a:t>
            </a:r>
            <a:r>
              <a:rPr lang="en-CA" sz="2400" b="1" kern="0" dirty="0" err="1" smtClean="0">
                <a:latin typeface="DevLys 010" pitchFamily="2" charset="0"/>
              </a:rPr>
              <a:t>mBk</a:t>
            </a:r>
            <a:r>
              <a:rPr lang="en-CA" sz="2400" b="1" kern="0" dirty="0" smtClean="0">
                <a:latin typeface="DevLys 010" pitchFamily="2" charset="0"/>
              </a:rPr>
              <a:t> </a:t>
            </a:r>
            <a:r>
              <a:rPr lang="en-CA" sz="2400" b="1" kern="0" dirty="0" err="1" smtClean="0">
                <a:latin typeface="DevLys 010" pitchFamily="2" charset="0"/>
              </a:rPr>
              <a:t>jgs</a:t>
            </a:r>
            <a:r>
              <a:rPr lang="en-CA" sz="2400" b="1" kern="0" dirty="0" smtClean="0">
                <a:latin typeface="DevLys 010" pitchFamily="2" charset="0"/>
              </a:rPr>
              <a:t> </a:t>
            </a:r>
            <a:r>
              <a:rPr lang="en-CA" sz="2400" b="1" kern="0" dirty="0" err="1" smtClean="0">
                <a:latin typeface="DevLys 010" pitchFamily="2" charset="0"/>
              </a:rPr>
              <a:t>gSaA</a:t>
            </a:r>
            <a:r>
              <a:rPr lang="en-CA" sz="2400" b="1" kern="0" dirty="0" smtClean="0">
                <a:latin typeface="DevLys 010" pitchFamily="2" charset="0"/>
              </a:rPr>
              <a:t> </a:t>
            </a:r>
            <a:endParaRPr lang="en-CA" sz="2400" b="1" dirty="0">
              <a:latin typeface="Calibri" pitchFamily="34" charset="0"/>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pic>
        <p:nvPicPr>
          <p:cNvPr id="18" name="Picture 17"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9" name="TextBox 18"/>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a:r>
              <a:rPr lang="en-CA" sz="1200" b="1" kern="0" dirty="0" err="1" smtClean="0">
                <a:solidFill>
                  <a:schemeClr val="bg1"/>
                </a:solidFill>
                <a:latin typeface="DevLys 010" pitchFamily="2" charset="0"/>
              </a:rPr>
              <a:t>ijes’oj</a:t>
            </a:r>
            <a:r>
              <a:rPr lang="en-CA" sz="1200" b="1" kern="0" dirty="0" smtClean="0">
                <a:solidFill>
                  <a:schemeClr val="bg1"/>
                </a:solidFill>
                <a:latin typeface="DevLys 010" pitchFamily="2" charset="0"/>
              </a:rPr>
              <a:t> </a:t>
            </a:r>
            <a:endParaRPr lang="en-CA" sz="1200" kern="10" spc="0" dirty="0">
              <a:ln w="9525">
                <a:solidFill>
                  <a:srgbClr val="000000"/>
                </a:solidFill>
                <a:round/>
                <a:headEnd/>
                <a:tailEnd/>
              </a:ln>
              <a:solidFill>
                <a:schemeClr val="bg1"/>
              </a:solidFill>
              <a:effectLst/>
            </a:endParaRPr>
          </a:p>
        </p:txBody>
      </p:sp>
      <p:sp>
        <p:nvSpPr>
          <p:cNvPr id="21" name="TextBox 20"/>
          <p:cNvSpPr txBox="1"/>
          <p:nvPr/>
        </p:nvSpPr>
        <p:spPr>
          <a:xfrm>
            <a:off x="107504" y="4494599"/>
            <a:ext cx="8964488" cy="2246769"/>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LoxZ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Hkjiwj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orZeku</a:t>
            </a:r>
            <a:r>
              <a:rPr lang="en-CA" sz="2800" b="1" kern="0" dirty="0" smtClean="0">
                <a:solidFill>
                  <a:schemeClr val="bg1"/>
                </a:solidFill>
                <a:latin typeface="DevLys 010" pitchFamily="2" charset="0"/>
              </a:rPr>
              <a:t> thou </a:t>
            </a:r>
            <a:r>
              <a:rPr lang="en-CA" sz="2800" b="1" kern="0" dirty="0" err="1" smtClean="0">
                <a:solidFill>
                  <a:schemeClr val="bg1"/>
                </a:solidFill>
                <a:latin typeface="DevLys 010" pitchFamily="2" charset="0"/>
              </a:rPr>
              <a:t>LoxZ</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ijNkbZ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Bhd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izdkj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eukrs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ftl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izdkj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fcuk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ysfdu</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Øwl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jkT</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tSlk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vkius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ok;nk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FkkA</a:t>
            </a:r>
            <a:r>
              <a:rPr lang="en-CA" sz="2800" b="1" kern="0" dirty="0" smtClean="0">
                <a:solidFill>
                  <a:schemeClr val="bg1"/>
                </a:solidFill>
                <a:latin typeface="DevLys 010" pitchFamily="2" charset="0"/>
              </a:rPr>
              <a:t> </a:t>
            </a:r>
            <a:endParaRPr lang="en-CA" sz="2800" b="1" dirty="0" smtClean="0">
              <a:solidFill>
                <a:schemeClr val="bg1"/>
              </a:solidFill>
              <a:latin typeface="Calibri" pitchFamily="34" charset="0"/>
            </a:endParaRPr>
          </a:p>
        </p:txBody>
      </p:sp>
      <p:sp>
        <p:nvSpPr>
          <p:cNvPr id="22" name="Rectangle 21"/>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25" name="Picture 24"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26" name="Picture 25"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27" name="Picture 26"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28" name="TextBox 27"/>
          <p:cNvSpPr txBox="1"/>
          <p:nvPr/>
        </p:nvSpPr>
        <p:spPr>
          <a:xfrm>
            <a:off x="8100392" y="6309320"/>
            <a:ext cx="936104" cy="369332"/>
          </a:xfrm>
          <a:prstGeom prst="rect">
            <a:avLst/>
          </a:prstGeom>
          <a:noFill/>
        </p:spPr>
        <p:txBody>
          <a:bodyPr wrap="square" rtlCol="0">
            <a:spAutoFit/>
          </a:bodyPr>
          <a:lstStyle/>
          <a:p>
            <a:pPr algn="ctr"/>
            <a:r>
              <a:rPr lang="en-CA" dirty="0" smtClean="0">
                <a:solidFill>
                  <a:schemeClr val="bg1"/>
                </a:solidFill>
              </a:rPr>
              <a:t>98</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2" name="Picture 31"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3" name="Rectangle 32"/>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5" name="Picture 34"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6" name="Picture 35"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7"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8" name="Picture 37"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39"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0"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1" name="Picture 40"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3" name="Picture 42"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4" name="Picture 43"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5" name="Picture 44"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6"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7" name="Picture 46"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8" name="Picture 47"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0" name="TextBox 49"/>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1" name="Picture 50"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2" name="TextBox 51"/>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21" name="Title 1"/>
          <p:cNvSpPr txBox="1">
            <a:spLocks/>
          </p:cNvSpPr>
          <p:nvPr/>
        </p:nvSpPr>
        <p:spPr bwMode="auto">
          <a:xfrm rot="19958346">
            <a:off x="1448292" y="1920947"/>
            <a:ext cx="6731109" cy="1832708"/>
          </a:xfrm>
          <a:prstGeom prst="rect">
            <a:avLst/>
          </a:prstGeom>
          <a:solidFill>
            <a:srgbClr val="FF33CC"/>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lUrks"k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ik,aA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Lrqfr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vfHkO;Dr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izfrKkvksa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kjk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vkuUn</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eukus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fy</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migkjksa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kksysa</a:t>
            </a:r>
            <a:r>
              <a:rPr lang="en-CA" sz="2800" b="1" kern="0" dirty="0" smtClean="0">
                <a:solidFill>
                  <a:schemeClr val="bg1"/>
                </a:solidFill>
                <a:latin typeface="DevLys 010" pitchFamily="2" charset="0"/>
              </a:rPr>
              <a:t> A </a:t>
            </a:r>
          </a:p>
          <a:p>
            <a:pPr lvl="0" algn="ctr" eaLnBrk="0" hangingPunct="0">
              <a:defRPr/>
            </a:pPr>
            <a:r>
              <a:rPr lang="en-CA" sz="2800" b="1" kern="0" dirty="0" err="1" smtClean="0">
                <a:solidFill>
                  <a:schemeClr val="bg1"/>
                </a:solidFill>
                <a:latin typeface="DevLys 010" pitchFamily="2" charset="0"/>
              </a:rPr>
              <a:t>izfrKk,a</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&amp;</a:t>
            </a:r>
            <a:r>
              <a:rPr lang="en-CA" sz="2800" b="1" kern="0" dirty="0" err="1" smtClean="0">
                <a:solidFill>
                  <a:schemeClr val="bg1"/>
                </a:solidFill>
                <a:latin typeface="DevLys 010" pitchFamily="2" charset="0"/>
              </a:rPr>
              <a:t>Lrqfr</a:t>
            </a:r>
            <a:endParaRPr lang="en-CA" sz="2800" kern="0" dirty="0">
              <a:solidFill>
                <a:schemeClr val="bg1"/>
              </a:solidFill>
              <a:latin typeface="Arial Black" pitchFamily="34" charset="0"/>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 name="TextBox 12"/>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19" name="TextBox 18"/>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0" name="TextBox 19"/>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21" name="TextBox 20"/>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22" name="TextBox 21"/>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23" name="TextBox 22"/>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24" name="TextBox 23"/>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;k </a:t>
            </a:r>
            <a:r>
              <a:rPr lang="en-US" sz="3200" b="1" dirty="0" err="1" smtClean="0">
                <a:latin typeface="DevLys 010" pitchFamily="2" charset="0"/>
              </a:rPr>
              <a:t>ojnku</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25" name="Rectangle 24"/>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2996952"/>
            <a:ext cx="8964488" cy="4103296"/>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DevLys 010" pitchFamily="2" charset="0"/>
              </a:rPr>
              <a:t>Ikjes’oj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O;fDrxr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lEcU</a:t>
            </a:r>
            <a:r>
              <a:rPr lang="en-US" sz="2800" b="1" dirty="0" smtClean="0">
                <a:solidFill>
                  <a:schemeClr val="bg1"/>
                </a:solidFill>
                <a:latin typeface="DevLys 010" pitchFamily="2" charset="0"/>
              </a:rPr>
              <a:t>/k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mBkus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mÙkstd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mRlkfgr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okyk</a:t>
            </a:r>
            <a:r>
              <a:rPr lang="en-US" sz="2800" b="1" dirty="0" smtClean="0">
                <a:solidFill>
                  <a:schemeClr val="bg1"/>
                </a:solidFill>
                <a:latin typeface="DevLys 010" pitchFamily="2" charset="0"/>
              </a:rPr>
              <a:t> o </a:t>
            </a:r>
            <a:r>
              <a:rPr lang="en-US" sz="2800" b="1" dirty="0" err="1" smtClean="0">
                <a:solidFill>
                  <a:schemeClr val="bg1"/>
                </a:solidFill>
                <a:latin typeface="DevLys 010" pitchFamily="2" charset="0"/>
              </a:rPr>
              <a:t>lUrkstud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rgr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loksZPp</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drk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izse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laxfr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lg;ksx</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mBkrk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a:t>
            </a:r>
            <a:r>
              <a:rPr lang="en-US" sz="2800" b="1" dirty="0" smtClean="0">
                <a:solidFill>
                  <a:schemeClr val="bg1"/>
                </a:solidFill>
                <a:latin typeface="DevLys 010" pitchFamily="2" charset="0"/>
              </a:rPr>
              <a:t>&gt;k </a:t>
            </a:r>
            <a:r>
              <a:rPr lang="en-US" sz="2800" b="1" dirty="0" err="1" smtClean="0">
                <a:solidFill>
                  <a:schemeClr val="bg1"/>
                </a:solidFill>
                <a:latin typeface="DevLys 010" pitchFamily="2" charset="0"/>
              </a:rPr>
              <a:t>djrk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p>
          <a:p>
            <a:pPr algn="ct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Bhd</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rjg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eukuk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tSls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laxfr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eukrk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gS&amp;vn~Hkqr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p>
          <a:p>
            <a:pPr algn="ctr"/>
            <a:r>
              <a:rPr lang="en-US" sz="2800" b="1" dirty="0" err="1" smtClean="0">
                <a:solidFill>
                  <a:schemeClr val="bg1"/>
                </a:solidFill>
                <a:latin typeface="DevLys 010" pitchFamily="2" charset="0"/>
                <a:cs typeface="Calibri" pitchFamily="34" charset="0"/>
              </a:rPr>
              <a:t>LoxZ</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ijes’oj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ds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lkFk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vkuUn</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eukus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dk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LFkku</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vkSj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tc</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ge</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ijes’oj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ds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lkFk</a:t>
            </a:r>
            <a:r>
              <a:rPr lang="en-US" sz="2800" b="1" dirty="0" smtClean="0">
                <a:solidFill>
                  <a:schemeClr val="bg1"/>
                </a:solidFill>
                <a:latin typeface="DevLys 010" pitchFamily="2" charset="0"/>
                <a:cs typeface="Calibri" pitchFamily="34" charset="0"/>
              </a:rPr>
              <a:t> ml </a:t>
            </a:r>
            <a:r>
              <a:rPr lang="en-US" sz="2800" b="1" dirty="0" err="1" smtClean="0">
                <a:solidFill>
                  <a:schemeClr val="bg1"/>
                </a:solidFill>
                <a:latin typeface="DevLys 010" pitchFamily="2" charset="0"/>
                <a:cs typeface="Calibri" pitchFamily="34" charset="0"/>
              </a:rPr>
              <a:t>rjg</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vkuUn</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eukus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yxrs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tSlk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og</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Lo;a</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esa</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vkuUn</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eukrk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t>
            </a:r>
            <a:r>
              <a:rPr lang="en-US" sz="2800" b="1" dirty="0" smtClean="0">
                <a:solidFill>
                  <a:schemeClr val="bg1"/>
                </a:solidFill>
                <a:latin typeface="DevLys 010" pitchFamily="2" charset="0"/>
                <a:cs typeface="Calibri" pitchFamily="34" charset="0"/>
              </a:rPr>
              <a:t>]</a:t>
            </a:r>
            <a:r>
              <a:rPr lang="en-US" sz="2800" b="1" dirty="0" err="1" smtClean="0">
                <a:solidFill>
                  <a:schemeClr val="bg1"/>
                </a:solidFill>
                <a:latin typeface="DevLys 010" pitchFamily="2" charset="0"/>
                <a:cs typeface="Calibri" pitchFamily="34" charset="0"/>
              </a:rPr>
              <a:t>rks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kjrh</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ij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gh</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ge</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LoxZ</a:t>
            </a:r>
            <a:r>
              <a:rPr lang="en-US" sz="2800" b="1" dirty="0" smtClean="0">
                <a:solidFill>
                  <a:schemeClr val="bg1"/>
                </a:solidFill>
                <a:latin typeface="DevLys 010" pitchFamily="2" charset="0"/>
                <a:cs typeface="Calibri" pitchFamily="34" charset="0"/>
              </a:rPr>
              <a:t> dh Noh ns[</a:t>
            </a:r>
            <a:r>
              <a:rPr lang="en-US" sz="2800" b="1" dirty="0" err="1" smtClean="0">
                <a:solidFill>
                  <a:schemeClr val="bg1"/>
                </a:solidFill>
                <a:latin typeface="DevLys 010" pitchFamily="2" charset="0"/>
                <a:cs typeface="Calibri" pitchFamily="34" charset="0"/>
              </a:rPr>
              <a:t>kus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yxrs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jgrs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gSaA</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a:endParaRPr lang="en-CA" sz="1200" kern="10" spc="0" dirty="0">
              <a:ln w="9525">
                <a:solidFill>
                  <a:srgbClr val="000000"/>
                </a:solidFill>
                <a:round/>
                <a:headEnd/>
                <a:tailEnd/>
              </a:ln>
              <a:solidFill>
                <a:srgbClr val="FFC000"/>
              </a:solidFill>
              <a:effectLst/>
            </a:endParaRPr>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954107"/>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a:r>
            <a:r>
              <a:rPr lang="en-US" sz="2800" b="1" dirty="0" err="1" smtClean="0">
                <a:latin typeface="DevLys 010" pitchFamily="2" charset="0"/>
                <a:cs typeface="Calibri" pitchFamily="34" charset="0"/>
              </a:rPr>
              <a:t>rsjh</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mifLFkfr</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esa</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vkuUn</a:t>
            </a:r>
            <a:r>
              <a:rPr lang="en-US" sz="2800" b="1" dirty="0" smtClean="0">
                <a:latin typeface="DevLys 010" pitchFamily="2" charset="0"/>
                <a:cs typeface="Calibri" pitchFamily="34" charset="0"/>
              </a:rPr>
              <a:t> dh </a:t>
            </a:r>
            <a:r>
              <a:rPr lang="en-US" sz="2800" b="1" dirty="0" err="1" smtClean="0">
                <a:latin typeface="DevLys 010" pitchFamily="2" charset="0"/>
                <a:cs typeface="Calibri" pitchFamily="34" charset="0"/>
              </a:rPr>
              <a:t>Hkjiwjh</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gS</a:t>
            </a:r>
            <a:r>
              <a:rPr lang="en-US" sz="2800" b="1" dirty="0" smtClean="0">
                <a:latin typeface="DevLys 010" pitchFamily="2" charset="0"/>
                <a:cs typeface="Calibri" pitchFamily="34" charset="0"/>
              </a:rPr>
              <a:t>!</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384995"/>
          </a:xfrm>
          <a:prstGeom prst="rect">
            <a:avLst/>
          </a:prstGeom>
          <a:noFill/>
          <a:ln w="9525">
            <a:noFill/>
            <a:miter lim="800000"/>
            <a:headEnd/>
            <a:tailEnd/>
          </a:ln>
        </p:spPr>
        <p:txBody>
          <a:bodyPr wrap="square">
            <a:spAutoFit/>
          </a:bodyPr>
          <a:lstStyle/>
          <a:p>
            <a:pPr algn="ctr"/>
            <a:r>
              <a:rPr lang="en-US" sz="2800" b="1" dirty="0" err="1" smtClean="0">
                <a:latin typeface="DevLys 010" pitchFamily="2" charset="0"/>
                <a:cs typeface="Calibri" pitchFamily="34" charset="0"/>
              </a:rPr>
              <a:t>vkSj</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rsjs</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nkfgus</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gkFk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esa</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lq</a:t>
            </a:r>
            <a:r>
              <a:rPr lang="en-US" sz="2800" b="1" dirty="0" smtClean="0">
                <a:latin typeface="DevLys 010" pitchFamily="2" charset="0"/>
                <a:cs typeface="Calibri" pitchFamily="34" charset="0"/>
              </a:rPr>
              <a:t>[k </a:t>
            </a:r>
            <a:r>
              <a:rPr lang="en-US" sz="2800" b="1" dirty="0" err="1" smtClean="0">
                <a:latin typeface="DevLys 010" pitchFamily="2" charset="0"/>
                <a:cs typeface="Calibri" pitchFamily="34" charset="0"/>
              </a:rPr>
              <a:t>loZnk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cuk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jgrk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gSA</a:t>
            </a:r>
            <a:r>
              <a:rPr lang="en-US" sz="2800" b="1" dirty="0" smtClean="0">
                <a:latin typeface="DevLys 010" pitchFamily="2" charset="0"/>
                <a:cs typeface="Calibri" pitchFamily="34" charset="0"/>
              </a:rPr>
              <a:t>**</a:t>
            </a:r>
            <a:r>
              <a:rPr lang="en-CA" sz="2800" b="1" dirty="0" smtClean="0">
                <a:latin typeface="Calibri" pitchFamily="34" charset="0"/>
                <a:cs typeface="Calibri" pitchFamily="34" charset="0"/>
              </a:rPr>
              <a:t>  </a:t>
            </a:r>
          </a:p>
          <a:p>
            <a:pPr algn="ctr"/>
            <a:r>
              <a:rPr lang="en-US" sz="2800" b="1" dirty="0" err="1" smtClean="0">
                <a:latin typeface="DevLys 010" pitchFamily="2" charset="0"/>
                <a:cs typeface="Calibri" pitchFamily="34" charset="0"/>
              </a:rPr>
              <a:t>Hktu</a:t>
            </a:r>
            <a:r>
              <a:rPr lang="en-US" sz="2800" b="1" dirty="0" smtClean="0">
                <a:latin typeface="DevLys 010" pitchFamily="2"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5" name="Rectangle 14"/>
          <p:cNvSpPr/>
          <p:nvPr/>
        </p:nvSpPr>
        <p:spPr>
          <a:xfrm>
            <a:off x="3923928" y="476672"/>
            <a:ext cx="1152128" cy="369332"/>
          </a:xfrm>
          <a:prstGeom prst="rect">
            <a:avLst/>
          </a:prstGeom>
        </p:spPr>
        <p:txBody>
          <a:bodyPr wrap="square">
            <a:spAutoFit/>
          </a:bodyPr>
          <a:lstStyle/>
          <a:p>
            <a:r>
              <a:rPr lang="en-US" b="1" dirty="0" smtClean="0">
                <a:latin typeface="DevLys 010" pitchFamily="2" charset="0"/>
                <a:cs typeface="Calibri" pitchFamily="34" charset="0"/>
              </a:rPr>
              <a:t>   </a:t>
            </a:r>
            <a:r>
              <a:rPr lang="en-US" b="1" dirty="0" err="1" smtClean="0">
                <a:latin typeface="DevLys 010" pitchFamily="2" charset="0"/>
                <a:cs typeface="Calibri" pitchFamily="34" charset="0"/>
              </a:rPr>
              <a:t>ijes’oj</a:t>
            </a:r>
            <a:endParaRPr lang="en-IN" dirty="0"/>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normAutofit fontScale="90000"/>
          </a:bodyPr>
          <a:lstStyle/>
          <a:p>
            <a:r>
              <a:rPr lang="en-CA" sz="3200" b="1" dirty="0" smtClean="0">
                <a:solidFill>
                  <a:srgbClr val="FFFF00"/>
                </a:solidFill>
                <a:latin typeface="Kruti Dev 021" pitchFamily="2" charset="0"/>
              </a:rPr>
              <a:t>;</a:t>
            </a:r>
            <a:r>
              <a:rPr lang="en-CA" sz="3200" b="1" dirty="0" err="1" smtClean="0">
                <a:solidFill>
                  <a:srgbClr val="FFFF00"/>
                </a:solidFill>
                <a:latin typeface="Kruti Dev 021" pitchFamily="2" charset="0"/>
              </a:rPr>
              <a:t>h'kq</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elhg</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Øwlhdj.k</a:t>
            </a:r>
            <a:r>
              <a:rPr lang="en-CA" sz="3200" b="1" dirty="0" smtClean="0">
                <a:solidFill>
                  <a:srgbClr val="FFFF00"/>
                </a:solidFill>
                <a:latin typeface="Kruti Dev 021" pitchFamily="2" charset="0"/>
              </a:rPr>
              <a:t> o </a:t>
            </a:r>
            <a:r>
              <a:rPr lang="en-CA" sz="3200" b="1" dirty="0" err="1" smtClean="0">
                <a:solidFill>
                  <a:srgbClr val="FFFF00"/>
                </a:solidFill>
                <a:latin typeface="Kruti Dev 021" pitchFamily="2" charset="0"/>
              </a:rPr>
              <a:t>mlds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e`rdksa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esa</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th</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mBus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kjk</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ijes'oj</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ls</a:t>
            </a:r>
            <a:r>
              <a:rPr lang="en-CA" sz="3200" b="1" dirty="0" smtClean="0">
                <a:solidFill>
                  <a:srgbClr val="FFFF00"/>
                </a:solidFill>
                <a:latin typeface="Kruti Dev 021" pitchFamily="2" charset="0"/>
              </a:rPr>
              <a:t> </a:t>
            </a:r>
            <a:br>
              <a:rPr lang="en-CA" sz="3200" b="1" dirty="0" smtClean="0">
                <a:solidFill>
                  <a:srgbClr val="FFFF00"/>
                </a:solidFill>
                <a:latin typeface="Kruti Dev 021" pitchFamily="2" charset="0"/>
              </a:rPr>
            </a:br>
            <a:r>
              <a:rPr lang="en-CA" sz="3200" b="1" dirty="0" err="1" smtClean="0">
                <a:solidFill>
                  <a:srgbClr val="FFFF00"/>
                </a:solidFill>
                <a:latin typeface="Kruti Dev 021" pitchFamily="2" charset="0"/>
              </a:rPr>
              <a:t>IkzkIr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fd;s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tkus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100 </a:t>
            </a:r>
            <a:r>
              <a:rPr lang="en-CA" sz="3200" b="1" dirty="0" err="1" smtClean="0">
                <a:solidFill>
                  <a:srgbClr val="FFFF00"/>
                </a:solidFill>
                <a:latin typeface="Kruti Dev 021" pitchFamily="2" charset="0"/>
              </a:rPr>
              <a:t>vkufUnr</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djus</a:t>
            </a:r>
            <a:r>
              <a:rPr lang="en-CA" sz="3200" b="1" dirty="0" smtClean="0">
                <a:solidFill>
                  <a:srgbClr val="FFFF00"/>
                </a:solidFill>
                <a:latin typeface="Kruti Dev 021" pitchFamily="2" charset="0"/>
              </a:rPr>
              <a:t> </a:t>
            </a:r>
            <a:r>
              <a:rPr lang="en-CA" sz="3200" b="1" dirty="0" err="1" smtClean="0">
                <a:solidFill>
                  <a:srgbClr val="FFFF00"/>
                </a:solidFill>
                <a:latin typeface="Kruti Dev 021" pitchFamily="2" charset="0"/>
              </a:rPr>
              <a:t>okys</a:t>
            </a:r>
            <a:r>
              <a:rPr lang="en-CA" sz="3200" b="1" dirty="0" smtClean="0">
                <a:solidFill>
                  <a:srgbClr val="FFFF00"/>
                </a:solidFill>
                <a:latin typeface="Kruti Dev 021" pitchFamily="2" charset="0"/>
              </a:rPr>
              <a:t> </a:t>
            </a:r>
            <a:r>
              <a:rPr lang="en-CA" sz="3200" dirty="0" err="1" smtClean="0">
                <a:solidFill>
                  <a:srgbClr val="FFFF00"/>
                </a:solidFill>
                <a:latin typeface="Kruti Dev 021" pitchFamily="2" charset="0"/>
              </a:rPr>
              <a:t>migkj</a:t>
            </a:r>
            <a:r>
              <a:rPr lang="en-CA" sz="3200" b="1" dirty="0" smtClean="0">
                <a:solidFill>
                  <a:srgbClr val="FFFF00"/>
                </a:solidFill>
                <a:latin typeface="Kruti Dev 021" pitchFamily="2" charset="0"/>
              </a:rPr>
              <a:t>!</a:t>
            </a:r>
            <a:r>
              <a:rPr lang="en-CA" sz="3200" b="1" dirty="0" smtClean="0">
                <a:latin typeface="Kruti Dev 021" pitchFamily="2" charset="0"/>
              </a:rPr>
              <a:t/>
            </a:r>
            <a:br>
              <a:rPr lang="en-CA" sz="3200" b="1" dirty="0" smtClean="0">
                <a:latin typeface="Kruti Dev 021" pitchFamily="2" charset="0"/>
              </a:rPr>
            </a:br>
            <a:r>
              <a:rPr lang="en-IN" sz="3200" dirty="0" smtClean="0">
                <a:latin typeface="Kruti Dev 021" pitchFamily="2" charset="0"/>
              </a:rPr>
              <a:t/>
            </a:r>
            <a:br>
              <a:rPr lang="en-IN" sz="3200" dirty="0" smtClean="0">
                <a:latin typeface="Kruti Dev 021" pitchFamily="2" charset="0"/>
              </a:rPr>
            </a:br>
            <a:r>
              <a:rPr lang="en-CA" sz="3200" b="1" dirty="0" smtClean="0">
                <a:latin typeface="Kruti Dev 021" pitchFamily="2" charset="0"/>
              </a:rPr>
              <a:t>  </a:t>
            </a:r>
            <a:r>
              <a:rPr lang="en-CA" sz="3200" b="1" dirty="0" smtClean="0">
                <a:solidFill>
                  <a:srgbClr val="00FF00"/>
                </a:solidFill>
                <a:latin typeface="Kruti Dev 021" pitchFamily="2" charset="0"/>
              </a:rPr>
              <a:t> </a:t>
            </a:r>
            <a:r>
              <a:rPr lang="en-CA" sz="3100" dirty="0" smtClean="0">
                <a:solidFill>
                  <a:schemeClr val="tx1"/>
                </a:solidFill>
                <a:latin typeface="Kruti Dev 021" pitchFamily="2" charset="0"/>
              </a:rPr>
              <a:t>1-14 </a:t>
            </a:r>
            <a:r>
              <a:rPr lang="en-CA" sz="3100" dirty="0" err="1" smtClean="0">
                <a:solidFill>
                  <a:schemeClr val="tx1"/>
                </a:solidFill>
                <a:latin typeface="Kruti Dev 021" pitchFamily="2" charset="0"/>
              </a:rPr>
              <a:t>os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tks</a:t>
            </a:r>
            <a:r>
              <a:rPr lang="en-CA" sz="3100" dirty="0" smtClean="0">
                <a:solidFill>
                  <a:schemeClr val="tx1"/>
                </a:solidFill>
                <a:latin typeface="Kruti Dev 021" pitchFamily="2" charset="0"/>
              </a:rPr>
              <a:t> ,d </a:t>
            </a:r>
            <a:r>
              <a:rPr lang="en-CA" sz="3100" dirty="0" err="1" smtClean="0">
                <a:solidFill>
                  <a:schemeClr val="tx1"/>
                </a:solidFill>
                <a:latin typeface="Kruti Dev 021" pitchFamily="2" charset="0"/>
              </a:rPr>
              <a:t>et+cwr</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uhao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gSaA</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15-23 </a:t>
            </a:r>
            <a:r>
              <a:rPr lang="en-CA" sz="3100" dirty="0" err="1" smtClean="0">
                <a:solidFill>
                  <a:schemeClr val="tx1"/>
                </a:solidFill>
                <a:latin typeface="Kruti Dev 021" pitchFamily="2" charset="0"/>
              </a:rPr>
              <a:t>firk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iq</a:t>
            </a:r>
            <a:r>
              <a:rPr lang="en-CA" sz="3100" dirty="0" smtClean="0">
                <a:solidFill>
                  <a:schemeClr val="tx1"/>
                </a:solidFill>
                <a:latin typeface="Kruti Dev 021" pitchFamily="2" charset="0"/>
              </a:rPr>
              <a:t>=k o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tqM+s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24-31 </a:t>
            </a:r>
            <a:r>
              <a:rPr lang="en-CA" sz="3100" dirty="0" err="1" smtClean="0">
                <a:solidFill>
                  <a:schemeClr val="tx1"/>
                </a:solidFill>
                <a:latin typeface="Kruti Dev 021" pitchFamily="2" charset="0"/>
              </a:rPr>
              <a:t>ijes'oj</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flgkalu</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lEeq</a:t>
            </a:r>
            <a:r>
              <a:rPr lang="en-CA" sz="3100" dirty="0" smtClean="0">
                <a:solidFill>
                  <a:schemeClr val="tx1"/>
                </a:solidFill>
                <a:latin typeface="Kruti Dev 021" pitchFamily="2" charset="0"/>
              </a:rPr>
              <a:t>[k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32-48 </a:t>
            </a:r>
            <a:r>
              <a:rPr lang="en-CA" sz="3100" dirty="0" err="1" smtClean="0">
                <a:solidFill>
                  <a:schemeClr val="tx1"/>
                </a:solidFill>
                <a:latin typeface="Kruti Dev 021" pitchFamily="2" charset="0"/>
              </a:rPr>
              <a:t>ikiksa</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ls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NqVdkjk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ikus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48-71 </a:t>
            </a:r>
            <a:r>
              <a:rPr lang="en-CA" sz="3100" dirty="0" err="1" smtClean="0">
                <a:solidFill>
                  <a:schemeClr val="tx1"/>
                </a:solidFill>
                <a:latin typeface="Kruti Dev 021" pitchFamily="2" charset="0"/>
              </a:rPr>
              <a:t>ifo</a:t>
            </a:r>
            <a:r>
              <a:rPr lang="en-CA" sz="3100" dirty="0" smtClean="0">
                <a:solidFill>
                  <a:schemeClr val="tx1"/>
                </a:solidFill>
                <a:latin typeface="Kruti Dev 021" pitchFamily="2" charset="0"/>
              </a:rPr>
              <a:t>=k </a:t>
            </a:r>
            <a:r>
              <a:rPr lang="en-CA" sz="3100" dirty="0" err="1" smtClean="0">
                <a:solidFill>
                  <a:schemeClr val="tx1"/>
                </a:solidFill>
                <a:latin typeface="Kruti Dev 021" pitchFamily="2" charset="0"/>
              </a:rPr>
              <a:t>vkRek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thou </a:t>
            </a:r>
            <a:r>
              <a:rPr lang="en-CA" sz="3100" dirty="0" err="1" smtClean="0">
                <a:solidFill>
                  <a:schemeClr val="tx1"/>
                </a:solidFill>
                <a:latin typeface="Kruti Dev 021" pitchFamily="2" charset="0"/>
              </a:rPr>
              <a:t>ds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72-82  </a:t>
            </a:r>
            <a:r>
              <a:rPr lang="en-CA" sz="3100" dirty="0" err="1" smtClean="0">
                <a:solidFill>
                  <a:schemeClr val="tx1"/>
                </a:solidFill>
                <a:latin typeface="Kruti Dev 021" pitchFamily="2" charset="0"/>
              </a:rPr>
              <a:t>elhg</a:t>
            </a:r>
            <a:r>
              <a:rPr lang="en-CA" sz="3100" dirty="0" smtClean="0">
                <a:solidFill>
                  <a:schemeClr val="tx1"/>
                </a:solidFill>
                <a:latin typeface="Kruti Dev 021" pitchFamily="2" charset="0"/>
              </a:rPr>
              <a:t> dh </a:t>
            </a:r>
            <a:r>
              <a:rPr lang="en-CA" sz="3100" dirty="0" err="1" smtClean="0">
                <a:solidFill>
                  <a:schemeClr val="tx1"/>
                </a:solidFill>
                <a:latin typeface="Kruti Dev 021" pitchFamily="2" charset="0"/>
              </a:rPr>
              <a:t>nsg</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gksus</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chemeClr val="tx1"/>
                </a:solidFill>
                <a:latin typeface="Kruti Dev 021" pitchFamily="2" charset="0"/>
              </a:rPr>
              <a:t>83-97 </a:t>
            </a:r>
            <a:r>
              <a:rPr lang="en-CA" sz="3100" dirty="0" err="1" smtClean="0">
                <a:solidFill>
                  <a:schemeClr val="tx1"/>
                </a:solidFill>
                <a:latin typeface="Kruti Dev 021" pitchFamily="2" charset="0"/>
              </a:rPr>
              <a:t>Hkfo</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esa</a:t>
            </a:r>
            <a:r>
              <a:rPr lang="en-CA" sz="3100" dirty="0" smtClean="0">
                <a:solidFill>
                  <a:schemeClr val="tx1"/>
                </a:solidFill>
                <a:latin typeface="Kruti Dev 021" pitchFamily="2" charset="0"/>
              </a:rPr>
              <a:t> j[</a:t>
            </a:r>
            <a:r>
              <a:rPr lang="en-CA" sz="3100" dirty="0" err="1" smtClean="0">
                <a:solidFill>
                  <a:schemeClr val="tx1"/>
                </a:solidFill>
                <a:latin typeface="Kruti Dev 021" pitchFamily="2" charset="0"/>
              </a:rPr>
              <a:t>kh</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efgek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dk</a:t>
            </a:r>
            <a:r>
              <a:rPr lang="en-CA" sz="3100" dirty="0" smtClean="0">
                <a:solidFill>
                  <a:schemeClr val="tx1"/>
                </a:solidFill>
                <a:latin typeface="Kruti Dev 021" pitchFamily="2" charset="0"/>
              </a:rPr>
              <a:t> </a:t>
            </a:r>
            <a:r>
              <a:rPr lang="en-CA" sz="3100" dirty="0" err="1" smtClean="0">
                <a:solidFill>
                  <a:schemeClr val="tx1"/>
                </a:solidFill>
                <a:latin typeface="Kruti Dev 021" pitchFamily="2" charset="0"/>
              </a:rPr>
              <a:t>ojnku</a:t>
            </a:r>
            <a:r>
              <a:rPr lang="en-CA" sz="3100" dirty="0" smtClean="0">
                <a:solidFill>
                  <a:schemeClr val="tx1"/>
                </a:solidFill>
                <a:latin typeface="Kruti Dev 021" pitchFamily="2" charset="0"/>
              </a:rPr>
              <a:t> </a:t>
            </a:r>
            <a:r>
              <a:rPr lang="en-US" sz="3100" dirty="0" smtClean="0">
                <a:solidFill>
                  <a:schemeClr val="tx1"/>
                </a:solidFill>
                <a:latin typeface="Kruti Dev 021" pitchFamily="2" charset="0"/>
              </a:rPr>
              <a:t/>
            </a:r>
            <a:br>
              <a:rPr lang="en-US" sz="3100" dirty="0" smtClean="0">
                <a:solidFill>
                  <a:schemeClr val="tx1"/>
                </a:solidFill>
                <a:latin typeface="Kruti Dev 021" pitchFamily="2" charset="0"/>
              </a:rPr>
            </a:br>
            <a:r>
              <a:rPr lang="en-CA" sz="3100" dirty="0" smtClean="0">
                <a:solidFill>
                  <a:srgbClr val="00FF00"/>
                </a:solidFill>
                <a:latin typeface="Kruti Dev 021" pitchFamily="2" charset="0"/>
              </a:rPr>
              <a:t>98-100 </a:t>
            </a:r>
            <a:r>
              <a:rPr lang="en-CA" sz="3100" dirty="0" err="1" smtClean="0">
                <a:solidFill>
                  <a:srgbClr val="00FF00"/>
                </a:solidFill>
                <a:latin typeface="Kruti Dev 021" pitchFamily="2" charset="0"/>
              </a:rPr>
              <a:t>rhu</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sls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ojnku</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tks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ckfd</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lkjh</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ckrksa</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dks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lekosf'kr</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dj</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ysrs</a:t>
            </a:r>
            <a:r>
              <a:rPr lang="en-CA" sz="3100" dirty="0" smtClean="0">
                <a:solidFill>
                  <a:srgbClr val="00FF00"/>
                </a:solidFill>
                <a:latin typeface="Kruti Dev 021" pitchFamily="2" charset="0"/>
              </a:rPr>
              <a:t> </a:t>
            </a:r>
            <a:r>
              <a:rPr lang="en-CA" sz="3100" dirty="0" err="1" smtClean="0">
                <a:solidFill>
                  <a:srgbClr val="00FF00"/>
                </a:solidFill>
                <a:latin typeface="Kruti Dev 021" pitchFamily="2" charset="0"/>
              </a:rPr>
              <a:t>gSaA</a:t>
            </a:r>
            <a:r>
              <a:rPr lang="en-US" sz="2800" dirty="0" smtClean="0">
                <a:solidFill>
                  <a:srgbClr val="00FF00"/>
                </a:solidFill>
              </a:rPr>
              <a:t/>
            </a:r>
            <a:br>
              <a:rPr lang="en-US" sz="2800" dirty="0" smtClean="0">
                <a:solidFill>
                  <a:srgbClr val="00FF00"/>
                </a:solidFill>
              </a:rPr>
            </a:br>
            <a:r>
              <a:rPr lang="en-CA" sz="3200" b="1" dirty="0" smtClean="0">
                <a:latin typeface="Kruti Dev 021" pitchFamily="2" charset="0"/>
              </a:rPr>
              <a:t/>
            </a:r>
            <a:br>
              <a:rPr lang="en-CA" sz="3200" b="1" dirty="0" smtClean="0">
                <a:latin typeface="Kruti Dev 021" pitchFamily="2" charset="0"/>
              </a:rPr>
            </a:br>
            <a:r>
              <a:rPr lang="en-CA" sz="3200" b="1" dirty="0" err="1" smtClean="0">
                <a:solidFill>
                  <a:srgbClr val="FF0000"/>
                </a:solidFill>
                <a:latin typeface="Kruti Dev 021" pitchFamily="2" charset="0"/>
              </a:rPr>
              <a:t>vius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LekVZ</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Qksu</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esa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kkstsa</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fodYi</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dks</a:t>
            </a:r>
            <a:r>
              <a:rPr lang="en-CA" sz="3200" b="1" dirty="0" smtClean="0">
                <a:solidFill>
                  <a:srgbClr val="FF0000"/>
                </a:solidFill>
                <a:latin typeface="Kruti Dev 021" pitchFamily="2" charset="0"/>
              </a:rPr>
              <a:t> ^</a:t>
            </a:r>
            <a:r>
              <a:rPr lang="en-CA" sz="3200" b="1" dirty="0" err="1" smtClean="0">
                <a:solidFill>
                  <a:srgbClr val="FF0000"/>
                </a:solidFill>
                <a:latin typeface="Kruti Dev 021" pitchFamily="2" charset="0"/>
              </a:rPr>
              <a:t>nck,a</a:t>
            </a:r>
            <a:r>
              <a:rPr lang="en-CA" sz="3200" b="1" dirty="0" smtClean="0">
                <a:solidFill>
                  <a:srgbClr val="FF0000"/>
                </a:solidFill>
                <a:latin typeface="Kruti Dev 021" pitchFamily="2" charset="0"/>
              </a:rPr>
              <a:t> *</a:t>
            </a:r>
            <a:r>
              <a:rPr lang="en-IN" sz="3200" dirty="0" smtClean="0">
                <a:latin typeface="Kruti Dev 021" pitchFamily="2" charset="0"/>
              </a:rPr>
              <a:t/>
            </a:r>
            <a:br>
              <a:rPr lang="en-IN" sz="3200" dirty="0" smtClean="0">
                <a:latin typeface="Kruti Dev 021" pitchFamily="2" charset="0"/>
              </a:rPr>
            </a:br>
            <a:r>
              <a:rPr lang="en-US" sz="3200" b="1" dirty="0" smtClean="0">
                <a:latin typeface="Kruti Dev 021" pitchFamily="2" charset="0"/>
                <a:cs typeface="Calibri" pitchFamily="34" charset="0"/>
              </a:rPr>
              <a:t/>
            </a:r>
            <a:br>
              <a:rPr lang="en-US" sz="3200" b="1" dirty="0" smtClean="0">
                <a:latin typeface="Kruti Dev 021" pitchFamily="2" charset="0"/>
                <a:cs typeface="Calibri" pitchFamily="34" charset="0"/>
              </a:rPr>
            </a:br>
            <a:r>
              <a:rPr lang="en-US" sz="1400" b="1" dirty="0" smtClean="0">
                <a:latin typeface="Kruti Dev 021" pitchFamily="2" charset="0"/>
              </a:rPr>
              <a:t/>
            </a:r>
            <a:br>
              <a:rPr lang="en-US" sz="1400" b="1" dirty="0" smtClean="0">
                <a:latin typeface="Kruti Dev 021" pitchFamily="2" charset="0"/>
              </a:rPr>
            </a:br>
            <a:r>
              <a:rPr lang="en-CA" sz="3200" b="1" dirty="0" smtClean="0">
                <a:latin typeface="Kruti Dev 021" pitchFamily="2" charset="0"/>
              </a:rPr>
              <a:t/>
            </a:r>
            <a:br>
              <a:rPr lang="en-CA" sz="3200" b="1" dirty="0" smtClean="0">
                <a:latin typeface="Kruti Dev 021" pitchFamily="2" charset="0"/>
              </a:rPr>
            </a:br>
            <a:endParaRPr lang="en-CA" sz="3200" b="1" dirty="0">
              <a:latin typeface="Kruti Dev 021" pitchFamily="2" charset="0"/>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CA" sz="4800" kern="0" dirty="0" err="1" smtClean="0">
                <a:solidFill>
                  <a:schemeClr val="bg1"/>
                </a:solidFill>
                <a:latin typeface="Kruti Dev 021" pitchFamily="2" charset="0"/>
              </a:rPr>
              <a:t>Eklhg</a:t>
            </a:r>
            <a:r>
              <a:rPr lang="en-CA" sz="4800" kern="0" dirty="0" smtClean="0">
                <a:solidFill>
                  <a:schemeClr val="bg1"/>
                </a:solidFill>
                <a:latin typeface="Kruti Dev 021" pitchFamily="2" charset="0"/>
              </a:rPr>
              <a:t> </a:t>
            </a:r>
            <a:r>
              <a:rPr lang="en-CA" sz="4800" kern="0" dirty="0" err="1" smtClean="0">
                <a:solidFill>
                  <a:schemeClr val="bg1"/>
                </a:solidFill>
                <a:latin typeface="Kruti Dev 021" pitchFamily="2" charset="0"/>
              </a:rPr>
              <a:t>esa</a:t>
            </a:r>
            <a:r>
              <a:rPr lang="en-CA" sz="4800" kern="0" dirty="0" smtClean="0">
                <a:solidFill>
                  <a:schemeClr val="bg1"/>
                </a:solidFill>
                <a:latin typeface="Kruti Dev 021" pitchFamily="2" charset="0"/>
              </a:rPr>
              <a:t> </a:t>
            </a:r>
            <a:endParaRPr lang="en-US" sz="4800" b="1" dirty="0" smtClean="0">
              <a:solidFill>
                <a:schemeClr val="bg1"/>
              </a:solidFill>
              <a:latin typeface="Kruti Dev 021" pitchFamily="2" charset="0"/>
            </a:endParaRP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461665"/>
          </a:xfrm>
          <a:prstGeom prst="rect">
            <a:avLst/>
          </a:prstGeom>
          <a:noFill/>
          <a:ln w="9525">
            <a:noFill/>
            <a:miter lim="800000"/>
            <a:headEnd/>
            <a:tailEnd/>
          </a:ln>
        </p:spPr>
        <p:txBody>
          <a:bodyPr>
            <a:spAutoFit/>
          </a:bodyPr>
          <a:lstStyle/>
          <a:p>
            <a:pPr algn="ctr"/>
            <a:r>
              <a:rPr lang="en-CA" sz="2400" b="1" kern="0" dirty="0" err="1" smtClean="0">
                <a:latin typeface="Kruti Dev 021" pitchFamily="2" charset="0"/>
              </a:rPr>
              <a:t>Eklhg</a:t>
            </a:r>
            <a:r>
              <a:rPr lang="en-CA" sz="2400" b="1" kern="0" dirty="0" smtClean="0">
                <a:latin typeface="Kruti Dev 021" pitchFamily="2" charset="0"/>
              </a:rPr>
              <a:t> </a:t>
            </a:r>
            <a:r>
              <a:rPr lang="en-CA" sz="2400" b="1" kern="0" dirty="0" err="1" smtClean="0">
                <a:latin typeface="Kruti Dev 021" pitchFamily="2" charset="0"/>
              </a:rPr>
              <a:t>esa</a:t>
            </a:r>
            <a:r>
              <a:rPr lang="en-CA" sz="2400" b="1" kern="0" dirty="0" smtClean="0">
                <a:latin typeface="Kruti Dev 021" pitchFamily="2" charset="0"/>
              </a:rPr>
              <a:t> </a:t>
            </a:r>
            <a:r>
              <a:rPr lang="en-CA" sz="2400" b="1" kern="0" dirty="0" err="1" smtClean="0">
                <a:latin typeface="Kruti Dev 021" pitchFamily="2" charset="0"/>
              </a:rPr>
              <a:t>fo’okl</a:t>
            </a:r>
            <a:r>
              <a:rPr lang="en-CA" sz="2400" b="1" kern="0" dirty="0" smtClean="0">
                <a:latin typeface="Kruti Dev 021" pitchFamily="2" charset="0"/>
              </a:rPr>
              <a:t> </a:t>
            </a:r>
            <a:endParaRPr lang="en-US" sz="2400" b="1" dirty="0">
              <a:latin typeface="Kruti Dev 021" pitchFamily="2"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kern="0" dirty="0" smtClean="0">
                <a:latin typeface="Kruti Dev 021" pitchFamily="2" charset="0"/>
              </a:rPr>
              <a:t>/</a:t>
            </a:r>
            <a:r>
              <a:rPr lang="en-CA" sz="2800" b="1" kern="0" dirty="0" err="1" smtClean="0">
                <a:latin typeface="Kruti Dev 021" pitchFamily="2" charset="0"/>
              </a:rPr>
              <a:t>kU;okn</a:t>
            </a:r>
            <a:r>
              <a:rPr lang="en-CA" sz="2800" b="1" kern="0" dirty="0" smtClean="0">
                <a:latin typeface="Kruti Dev 021" pitchFamily="2" charset="0"/>
              </a:rPr>
              <a:t> </a:t>
            </a:r>
            <a:r>
              <a:rPr lang="en-CA" sz="2800" b="1" kern="0" dirty="0" err="1" smtClean="0">
                <a:latin typeface="Kruti Dev 021" pitchFamily="2" charset="0"/>
              </a:rPr>
              <a:t>ijes’oj</a:t>
            </a:r>
            <a:r>
              <a:rPr lang="en-CA" sz="2800" b="1" kern="0" dirty="0" smtClean="0">
                <a:latin typeface="Kruti Dev 021" pitchFamily="2" charset="0"/>
              </a:rPr>
              <a:t> </a:t>
            </a:r>
            <a:r>
              <a:rPr lang="en-CA" sz="2800" b="1" kern="0" dirty="0" err="1" smtClean="0">
                <a:latin typeface="Kruti Dev 021" pitchFamily="2" charset="0"/>
              </a:rPr>
              <a:t>bu</a:t>
            </a:r>
            <a:r>
              <a:rPr lang="en-CA" sz="2800" b="1" kern="0" dirty="0" smtClean="0">
                <a:latin typeface="Kruti Dev 021" pitchFamily="2" charset="0"/>
              </a:rPr>
              <a:t> </a:t>
            </a:r>
            <a:r>
              <a:rPr lang="en-CA" sz="2800" b="1" kern="0" dirty="0" err="1" smtClean="0">
                <a:latin typeface="Kruti Dev 021" pitchFamily="2" charset="0"/>
              </a:rPr>
              <a:t>egku</a:t>
            </a:r>
            <a:r>
              <a:rPr lang="en-CA" sz="2800" b="1" kern="0" dirty="0" smtClean="0">
                <a:latin typeface="Kruti Dev 021" pitchFamily="2" charset="0"/>
              </a:rPr>
              <a:t> </a:t>
            </a:r>
            <a:r>
              <a:rPr lang="en-CA" sz="2800" b="1" kern="0" dirty="0" err="1" smtClean="0">
                <a:latin typeface="Kruti Dev 021" pitchFamily="2" charset="0"/>
              </a:rPr>
              <a:t>vk’kh"kksa</a:t>
            </a:r>
            <a:r>
              <a:rPr lang="en-CA" sz="2800" b="1" kern="0" dirty="0" smtClean="0">
                <a:latin typeface="Kruti Dev 021" pitchFamily="2" charset="0"/>
              </a:rPr>
              <a:t> </a:t>
            </a:r>
          </a:p>
          <a:p>
            <a:pPr algn="ctr"/>
            <a:r>
              <a:rPr lang="en-CA" sz="2800" b="1" kern="0" dirty="0" err="1" smtClean="0">
                <a:latin typeface="Kruti Dev 021" pitchFamily="2" charset="0"/>
              </a:rPr>
              <a:t>ds</a:t>
            </a:r>
            <a:r>
              <a:rPr lang="en-CA" sz="2800" b="1" kern="0" dirty="0" smtClean="0">
                <a:latin typeface="Kruti Dev 021" pitchFamily="2" charset="0"/>
              </a:rPr>
              <a:t> </a:t>
            </a:r>
            <a:r>
              <a:rPr lang="en-CA" sz="2800" b="1" kern="0" dirty="0" err="1" smtClean="0">
                <a:latin typeface="Kruti Dev 021" pitchFamily="2" charset="0"/>
              </a:rPr>
              <a:t>fy</a:t>
            </a:r>
            <a:r>
              <a:rPr lang="en-CA" sz="2800" b="1" kern="0" dirty="0" smtClean="0">
                <a:latin typeface="Kruti Dev 021" pitchFamily="2" charset="0"/>
              </a:rPr>
              <a:t>, </a:t>
            </a:r>
            <a:r>
              <a:rPr lang="en-CA" sz="2800" b="1" kern="0" dirty="0" err="1" smtClean="0">
                <a:latin typeface="Kruti Dev 021" pitchFamily="2" charset="0"/>
              </a:rPr>
              <a:t>ftuesa</a:t>
            </a:r>
            <a:r>
              <a:rPr lang="en-CA" sz="2800" b="1" kern="0" dirty="0" smtClean="0">
                <a:latin typeface="Kruti Dev 021" pitchFamily="2" charset="0"/>
              </a:rPr>
              <a:t> </a:t>
            </a:r>
            <a:r>
              <a:rPr lang="en-CA" sz="2800" b="1" kern="0" dirty="0" err="1" smtClean="0">
                <a:latin typeface="Kruti Dev 021" pitchFamily="2" charset="0"/>
              </a:rPr>
              <a:t>ckfd</a:t>
            </a:r>
            <a:r>
              <a:rPr lang="en-CA" sz="2800" b="1" kern="0" dirty="0" smtClean="0">
                <a:latin typeface="Kruti Dev 021" pitchFamily="2" charset="0"/>
              </a:rPr>
              <a:t> dh </a:t>
            </a:r>
            <a:r>
              <a:rPr lang="en-CA" sz="2800" b="1" kern="0" dirty="0" err="1" smtClean="0">
                <a:latin typeface="Kruti Dev 021" pitchFamily="2" charset="0"/>
              </a:rPr>
              <a:t>vk’kh"ksa</a:t>
            </a:r>
            <a:r>
              <a:rPr lang="en-CA" sz="2800" b="1" kern="0" dirty="0" smtClean="0">
                <a:latin typeface="Kruti Dev 021" pitchFamily="2" charset="0"/>
              </a:rPr>
              <a:t> </a:t>
            </a:r>
            <a:r>
              <a:rPr lang="en-CA" sz="2800" b="1" kern="0" dirty="0" err="1" smtClean="0">
                <a:latin typeface="Kruti Dev 021" pitchFamily="2" charset="0"/>
              </a:rPr>
              <a:t>Hkh</a:t>
            </a:r>
            <a:r>
              <a:rPr lang="en-CA" sz="2800" b="1" kern="0" dirty="0" smtClean="0">
                <a:latin typeface="Kruti Dev 021" pitchFamily="2" charset="0"/>
              </a:rPr>
              <a:t> </a:t>
            </a:r>
          </a:p>
          <a:p>
            <a:pPr algn="ctr"/>
            <a:r>
              <a:rPr lang="en-CA" sz="2800" b="1" kern="0" dirty="0" err="1" smtClean="0">
                <a:latin typeface="Kruti Dev 021" pitchFamily="2" charset="0"/>
              </a:rPr>
              <a:t>lekbZ</a:t>
            </a:r>
            <a:r>
              <a:rPr lang="en-CA" sz="2800" b="1" kern="0" dirty="0" smtClean="0">
                <a:latin typeface="Kruti Dev 021" pitchFamily="2" charset="0"/>
              </a:rPr>
              <a:t> </a:t>
            </a:r>
            <a:r>
              <a:rPr lang="en-CA" sz="2800" b="1" kern="0" dirty="0" err="1" smtClean="0">
                <a:latin typeface="Kruti Dev 021" pitchFamily="2" charset="0"/>
              </a:rPr>
              <a:t>gqbZ</a:t>
            </a:r>
            <a:r>
              <a:rPr lang="en-CA" sz="2800" b="1" kern="0" dirty="0" smtClean="0">
                <a:latin typeface="Kruti Dev 021" pitchFamily="2" charset="0"/>
              </a:rPr>
              <a:t> </a:t>
            </a:r>
            <a:r>
              <a:rPr lang="en-CA" sz="2800" b="1" kern="0" dirty="0" err="1" smtClean="0">
                <a:latin typeface="Kruti Dev 021" pitchFamily="2" charset="0"/>
              </a:rPr>
              <a:t>gSaA</a:t>
            </a:r>
            <a:r>
              <a:rPr lang="en-CA" sz="2800" b="1" kern="0" dirty="0" smtClean="0">
                <a:latin typeface="Kruti Dev 021" pitchFamily="2" charset="0"/>
              </a:rPr>
              <a:t> </a:t>
            </a:r>
            <a:endParaRPr lang="en-CA" sz="2800" b="1" dirty="0">
              <a:latin typeface="Kruti Dev 021" pitchFamily="2" charset="0"/>
            </a:endParaRPr>
          </a:p>
        </p:txBody>
      </p:sp>
      <p:sp>
        <p:nvSpPr>
          <p:cNvPr id="10" name="Text Box 3"/>
          <p:cNvSpPr txBox="1">
            <a:spLocks noChangeArrowheads="1"/>
          </p:cNvSpPr>
          <p:nvPr/>
        </p:nvSpPr>
        <p:spPr bwMode="auto">
          <a:xfrm>
            <a:off x="1691679" y="2212846"/>
            <a:ext cx="5616625" cy="2123658"/>
          </a:xfrm>
          <a:prstGeom prst="rect">
            <a:avLst/>
          </a:prstGeom>
          <a:noFill/>
          <a:ln w="9525">
            <a:noFill/>
            <a:miter lim="800000"/>
            <a:headEnd/>
            <a:tailEnd/>
          </a:ln>
        </p:spPr>
        <p:txBody>
          <a:bodyPr wrap="square">
            <a:spAutoFit/>
          </a:bodyPr>
          <a:lstStyle/>
          <a:p>
            <a:pPr algn="ctr"/>
            <a:r>
              <a:rPr lang="en-US" sz="1200" dirty="0"/>
              <a:t> </a:t>
            </a:r>
            <a:endParaRPr lang="en-US" sz="1400" dirty="0"/>
          </a:p>
          <a:p>
            <a:pPr algn="ctr"/>
            <a:r>
              <a:rPr lang="en-CA" sz="4000" b="1" kern="0" dirty="0" err="1" smtClean="0">
                <a:solidFill>
                  <a:schemeClr val="bg1"/>
                </a:solidFill>
                <a:latin typeface="Kruti Dev 021" pitchFamily="2" charset="0"/>
              </a:rPr>
              <a:t>Uk;h</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okpk</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ds</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vuqlkj</a:t>
            </a:r>
            <a:r>
              <a:rPr lang="en-CA" sz="4000" b="1" kern="0" dirty="0" smtClean="0">
                <a:solidFill>
                  <a:schemeClr val="bg1"/>
                </a:solidFill>
                <a:latin typeface="Kruti Dev 021" pitchFamily="2" charset="0"/>
              </a:rPr>
              <a:t> </a:t>
            </a:r>
          </a:p>
          <a:p>
            <a:pPr algn="ctr"/>
            <a:r>
              <a:rPr lang="en-CA" sz="4000" b="1" kern="0" dirty="0" smtClean="0">
                <a:latin typeface="Kruti Dev 021" pitchFamily="2" charset="0"/>
              </a:rPr>
              <a:t>gels </a:t>
            </a:r>
            <a:r>
              <a:rPr lang="en-CA" sz="4000" b="1" kern="0" dirty="0" err="1" smtClean="0">
                <a:latin typeface="Kruti Dev 021" pitchFamily="2" charset="0"/>
              </a:rPr>
              <a:t>izse</a:t>
            </a:r>
            <a:r>
              <a:rPr lang="en-CA" sz="4000" b="1" kern="0" dirty="0" smtClean="0">
                <a:latin typeface="Kruti Dev 021" pitchFamily="2" charset="0"/>
              </a:rPr>
              <a:t> </a:t>
            </a:r>
            <a:r>
              <a:rPr lang="en-CA" sz="4000" b="1" kern="0" dirty="0" err="1" smtClean="0">
                <a:latin typeface="Kruti Dev 021" pitchFamily="2" charset="0"/>
              </a:rPr>
              <a:t>fd;k</a:t>
            </a:r>
            <a:r>
              <a:rPr lang="en-CA" sz="4000" b="1" kern="0" dirty="0" smtClean="0">
                <a:latin typeface="Kruti Dev 021" pitchFamily="2" charset="0"/>
              </a:rPr>
              <a:t> </a:t>
            </a:r>
            <a:r>
              <a:rPr lang="en-CA" sz="4000" b="1" kern="0" dirty="0" err="1" smtClean="0">
                <a:latin typeface="Kruti Dev 021" pitchFamily="2" charset="0"/>
              </a:rPr>
              <a:t>x;k</a:t>
            </a:r>
            <a:r>
              <a:rPr lang="en-CA" sz="4000" b="1" kern="0" dirty="0" smtClean="0">
                <a:latin typeface="Kruti Dev 021" pitchFamily="2" charset="0"/>
              </a:rPr>
              <a:t> </a:t>
            </a:r>
          </a:p>
          <a:p>
            <a:pPr algn="ctr"/>
            <a:r>
              <a:rPr lang="en-CA" sz="4000" b="1" kern="0" dirty="0" err="1" smtClean="0">
                <a:solidFill>
                  <a:schemeClr val="bg1"/>
                </a:solidFill>
                <a:latin typeface="Kruti Dev 021" pitchFamily="2" charset="0"/>
              </a:rPr>
              <a:t>vkSj</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gekjk</a:t>
            </a:r>
            <a:r>
              <a:rPr lang="en-CA" sz="4000" b="1" kern="0" dirty="0" smtClean="0">
                <a:solidFill>
                  <a:schemeClr val="bg1"/>
                </a:solidFill>
                <a:latin typeface="Kruti Dev 021" pitchFamily="2" charset="0"/>
              </a:rPr>
              <a:t> m)</a:t>
            </a:r>
            <a:r>
              <a:rPr lang="en-CA" sz="4000" b="1" kern="0" dirty="0" err="1" smtClean="0">
                <a:solidFill>
                  <a:schemeClr val="bg1"/>
                </a:solidFill>
                <a:latin typeface="Kruti Dev 021" pitchFamily="2" charset="0"/>
              </a:rPr>
              <a:t>kj</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gqvk</a:t>
            </a:r>
            <a:r>
              <a:rPr lang="en-CA" sz="4000" b="1" kern="0" dirty="0" smtClean="0">
                <a:solidFill>
                  <a:schemeClr val="bg1"/>
                </a:solidFill>
                <a:latin typeface="Kruti Dev 021" pitchFamily="2" charset="0"/>
              </a:rPr>
              <a:t> </a:t>
            </a:r>
            <a:r>
              <a:rPr lang="en-CA" sz="4000" b="1" kern="0" dirty="0" err="1" smtClean="0">
                <a:solidFill>
                  <a:schemeClr val="bg1"/>
                </a:solidFill>
                <a:latin typeface="Kruti Dev 021" pitchFamily="2" charset="0"/>
              </a:rPr>
              <a:t>gSA</a:t>
            </a:r>
            <a:endParaRPr lang="en-CA" sz="4000" b="1" dirty="0">
              <a:solidFill>
                <a:schemeClr val="bg1"/>
              </a:solidFill>
              <a:latin typeface="Kruti Dev 021" pitchFamily="2"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CA" sz="2400" b="1" kern="0" dirty="0" err="1" smtClean="0">
                <a:latin typeface="Kruti Dev 021" pitchFamily="2" charset="0"/>
              </a:rPr>
              <a:t>migkj</a:t>
            </a:r>
            <a:r>
              <a:rPr lang="en-US" sz="2400" dirty="0" smtClean="0">
                <a:latin typeface="Kruti Dev 021" pitchFamily="2" charset="0"/>
                <a:cs typeface="Calibri" pitchFamily="34" charset="0"/>
              </a:rPr>
              <a:t> 98-100</a:t>
            </a:r>
            <a:endParaRPr lang="en-US" sz="2400" dirty="0">
              <a:latin typeface="Kruti Dev 021" pitchFamily="2" charset="0"/>
              <a:cs typeface="Calibri" pitchFamily="34" charset="0"/>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0"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Title 3"/>
          <p:cNvSpPr>
            <a:spLocks noGrp="1"/>
          </p:cNvSpPr>
          <p:nvPr>
            <p:ph type="title"/>
          </p:nvPr>
        </p:nvSpPr>
        <p:spPr>
          <a:xfrm>
            <a:off x="7164288" y="0"/>
            <a:ext cx="2016224" cy="6858000"/>
          </a:xfrm>
          <a:solidFill>
            <a:schemeClr val="bg1"/>
          </a:solidFill>
        </p:spPr>
        <p:txBody>
          <a:bodyPr>
            <a:normAutofit/>
          </a:bodyPr>
          <a:lstStyle/>
          <a:p>
            <a:r>
              <a:rPr lang="en-CA" sz="2800" dirty="0" err="1" smtClean="0">
                <a:latin typeface="DevLys 010" pitchFamily="2" charset="0"/>
              </a:rPr>
              <a:t>iwjk</a:t>
            </a:r>
            <a:r>
              <a:rPr lang="en-CA" sz="2800" dirty="0" smtClean="0">
                <a:latin typeface="DevLys 010" pitchFamily="2" charset="0"/>
              </a:rPr>
              <a:t> </a:t>
            </a:r>
            <a:r>
              <a:rPr lang="en-CA" sz="2800" dirty="0" err="1" smtClean="0">
                <a:latin typeface="DevLys 010" pitchFamily="2" charset="0"/>
              </a:rPr>
              <a:t>gqvk</a:t>
            </a:r>
            <a:r>
              <a:rPr lang="en-CA" sz="2800" dirty="0" smtClean="0">
                <a:latin typeface="DevLys 010" pitchFamily="2" charset="0"/>
              </a:rPr>
              <a:t>! </a:t>
            </a:r>
            <a:r>
              <a:rPr lang="en-IN" sz="2800" dirty="0" smtClean="0">
                <a:latin typeface="DevLys 010" pitchFamily="2" charset="0"/>
              </a:rPr>
              <a:t/>
            </a:r>
            <a:br>
              <a:rPr lang="en-IN" sz="2800" dirty="0" smtClean="0">
                <a:latin typeface="DevLys 010" pitchFamily="2" charset="0"/>
              </a:rPr>
            </a:br>
            <a:r>
              <a:rPr lang="en-CA" sz="2800" dirty="0" err="1" smtClean="0">
                <a:latin typeface="DevLys 010" pitchFamily="2" charset="0"/>
              </a:rPr>
              <a:t>D;k</a:t>
            </a:r>
            <a:r>
              <a:rPr lang="en-CA" sz="2800" dirty="0" smtClean="0">
                <a:latin typeface="DevLys 010" pitchFamily="2" charset="0"/>
              </a:rPr>
              <a:t> </a:t>
            </a:r>
            <a:r>
              <a:rPr lang="en-CA" sz="2800" dirty="0" err="1" smtClean="0">
                <a:latin typeface="DevLys 010" pitchFamily="2" charset="0"/>
              </a:rPr>
              <a:t>vki</a:t>
            </a:r>
            <a:r>
              <a:rPr lang="en-CA" sz="2800" dirty="0" smtClean="0">
                <a:latin typeface="DevLys 010" pitchFamily="2" charset="0"/>
              </a:rPr>
              <a:t> </a:t>
            </a:r>
            <a:r>
              <a:rPr lang="en-CA" sz="2800" dirty="0" err="1" smtClean="0">
                <a:latin typeface="DevLys 010" pitchFamily="2" charset="0"/>
              </a:rPr>
              <a:t>elhg</a:t>
            </a:r>
            <a:r>
              <a:rPr lang="en-CA" sz="2800" dirty="0" smtClean="0">
                <a:latin typeface="DevLys 010" pitchFamily="2" charset="0"/>
              </a:rPr>
              <a:t> </a:t>
            </a:r>
            <a:r>
              <a:rPr lang="en-CA" sz="2800" dirty="0" err="1" smtClean="0">
                <a:latin typeface="DevLys 010" pitchFamily="2" charset="0"/>
              </a:rPr>
              <a:t>esa</a:t>
            </a:r>
            <a:r>
              <a:rPr lang="en-CA" sz="2800" dirty="0" smtClean="0">
                <a:latin typeface="DevLys 010" pitchFamily="2" charset="0"/>
              </a:rPr>
              <a:t> </a:t>
            </a:r>
            <a:r>
              <a:rPr lang="en-CA" sz="2800" dirty="0" err="1" smtClean="0">
                <a:latin typeface="DevLys 010" pitchFamily="2" charset="0"/>
              </a:rPr>
              <a:t>iznku</a:t>
            </a:r>
            <a:r>
              <a:rPr lang="en-CA" sz="2800" dirty="0" smtClean="0">
                <a:latin typeface="DevLys 010" pitchFamily="2" charset="0"/>
              </a:rPr>
              <a:t> </a:t>
            </a:r>
            <a:r>
              <a:rPr lang="en-CA" sz="2800" dirty="0" err="1" smtClean="0">
                <a:latin typeface="DevLys 010" pitchFamily="2" charset="0"/>
              </a:rPr>
              <a:t>fd;s</a:t>
            </a:r>
            <a:r>
              <a:rPr lang="en-CA" sz="2800" dirty="0" smtClean="0">
                <a:latin typeface="DevLys 010" pitchFamily="2" charset="0"/>
              </a:rPr>
              <a:t> </a:t>
            </a:r>
            <a:r>
              <a:rPr lang="en-CA" sz="2800" dirty="0" err="1" smtClean="0">
                <a:latin typeface="DevLys 010" pitchFamily="2" charset="0"/>
              </a:rPr>
              <a:t>x;s</a:t>
            </a:r>
            <a:r>
              <a:rPr lang="en-CA" sz="2800" dirty="0" smtClean="0">
                <a:latin typeface="DevLys 010" pitchFamily="2" charset="0"/>
              </a:rPr>
              <a:t> </a:t>
            </a:r>
            <a:r>
              <a:rPr lang="en-CA" sz="2800" dirty="0" err="1" smtClean="0">
                <a:latin typeface="DevLys 010" pitchFamily="2" charset="0"/>
              </a:rPr>
              <a:t>vuqxzg</a:t>
            </a:r>
            <a:r>
              <a:rPr lang="en-CA" sz="2800" dirty="0" smtClean="0">
                <a:latin typeface="DevLys 010" pitchFamily="2" charset="0"/>
              </a:rPr>
              <a:t> </a:t>
            </a:r>
            <a:r>
              <a:rPr lang="en-CA" sz="2800" dirty="0" err="1" smtClean="0">
                <a:latin typeface="DevLys 010" pitchFamily="2" charset="0"/>
              </a:rPr>
              <a:t>ds</a:t>
            </a:r>
            <a:r>
              <a:rPr lang="en-CA" sz="2800" dirty="0" smtClean="0">
                <a:latin typeface="DevLys 010" pitchFamily="2" charset="0"/>
              </a:rPr>
              <a:t> /</a:t>
            </a:r>
            <a:r>
              <a:rPr lang="en-CA" sz="2800" dirty="0" err="1" smtClean="0">
                <a:latin typeface="DevLys 010" pitchFamily="2" charset="0"/>
              </a:rPr>
              <a:t>ku</a:t>
            </a:r>
            <a:r>
              <a:rPr lang="en-CA" sz="2800" dirty="0" smtClean="0">
                <a:latin typeface="DevLys 010" pitchFamily="2" charset="0"/>
              </a:rPr>
              <a:t> </a:t>
            </a:r>
            <a:r>
              <a:rPr lang="en-CA" sz="2800" dirty="0" err="1" smtClean="0">
                <a:latin typeface="DevLys 010" pitchFamily="2" charset="0"/>
              </a:rPr>
              <a:t>esa</a:t>
            </a:r>
            <a:r>
              <a:rPr lang="en-CA" sz="2800" dirty="0" smtClean="0">
                <a:latin typeface="DevLys 010" pitchFamily="2" charset="0"/>
              </a:rPr>
              <a:t> </a:t>
            </a:r>
            <a:r>
              <a:rPr lang="en-CA" sz="2800" dirty="0" err="1" smtClean="0">
                <a:latin typeface="DevLys 010" pitchFamily="2" charset="0"/>
              </a:rPr>
              <a:t>utnhd</a:t>
            </a:r>
            <a:r>
              <a:rPr lang="en-CA" sz="2800" dirty="0" smtClean="0">
                <a:latin typeface="DevLys 010" pitchFamily="2" charset="0"/>
              </a:rPr>
              <a:t> </a:t>
            </a:r>
            <a:r>
              <a:rPr lang="en-CA" sz="2800" dirty="0" err="1" smtClean="0">
                <a:latin typeface="DevLys 010" pitchFamily="2" charset="0"/>
              </a:rPr>
              <a:t>vkuk</a:t>
            </a:r>
            <a:r>
              <a:rPr lang="en-CA" sz="2800" dirty="0" smtClean="0">
                <a:latin typeface="DevLys 010" pitchFamily="2" charset="0"/>
              </a:rPr>
              <a:t> </a:t>
            </a:r>
            <a:r>
              <a:rPr lang="en-CA" sz="2800" dirty="0" err="1" smtClean="0">
                <a:latin typeface="DevLys 010" pitchFamily="2" charset="0"/>
              </a:rPr>
              <a:t>pkgsxsa</a:t>
            </a:r>
            <a:r>
              <a:rPr lang="en-CA" sz="2800" dirty="0" smtClean="0">
                <a:latin typeface="DevLys 010" pitchFamily="2" charset="0"/>
              </a:rPr>
              <a:t> </a:t>
            </a:r>
            <a:r>
              <a:rPr lang="en-CA" sz="2800" dirty="0" err="1" smtClean="0">
                <a:latin typeface="DevLys 010" pitchFamily="2" charset="0"/>
              </a:rPr>
              <a:t>tks</a:t>
            </a:r>
            <a:r>
              <a:rPr lang="en-CA" sz="2800" dirty="0" smtClean="0">
                <a:latin typeface="DevLys 010" pitchFamily="2" charset="0"/>
              </a:rPr>
              <a:t> </a:t>
            </a:r>
            <a:r>
              <a:rPr lang="en-CA" sz="2800" dirty="0" err="1" smtClean="0">
                <a:latin typeface="DevLys 010" pitchFamily="2" charset="0"/>
              </a:rPr>
              <a:t>gesa</a:t>
            </a:r>
            <a:r>
              <a:rPr lang="en-CA" sz="2800" dirty="0" smtClean="0">
                <a:latin typeface="DevLys 010" pitchFamily="2" charset="0"/>
              </a:rPr>
              <a:t> </a:t>
            </a:r>
            <a:r>
              <a:rPr lang="en-CA" sz="2800" dirty="0" err="1" smtClean="0">
                <a:latin typeface="DevLys 010" pitchFamily="2" charset="0"/>
              </a:rPr>
              <a:t>elhg</a:t>
            </a:r>
            <a:r>
              <a:rPr lang="en-CA" sz="2800" dirty="0" smtClean="0">
                <a:latin typeface="DevLys 010" pitchFamily="2" charset="0"/>
              </a:rPr>
              <a:t> </a:t>
            </a:r>
            <a:r>
              <a:rPr lang="en-CA" sz="2800" dirty="0" err="1" smtClean="0">
                <a:latin typeface="DevLys 010" pitchFamily="2" charset="0"/>
              </a:rPr>
              <a:t>esa</a:t>
            </a:r>
            <a:r>
              <a:rPr lang="en-CA" sz="2800" dirty="0" smtClean="0">
                <a:latin typeface="DevLys 010" pitchFamily="2" charset="0"/>
              </a:rPr>
              <a:t> m)</a:t>
            </a:r>
            <a:r>
              <a:rPr lang="en-CA" sz="2800" dirty="0" err="1" smtClean="0">
                <a:latin typeface="DevLys 010" pitchFamily="2" charset="0"/>
              </a:rPr>
              <a:t>kj</a:t>
            </a:r>
            <a:r>
              <a:rPr lang="en-CA" sz="2800" dirty="0" smtClean="0">
                <a:latin typeface="DevLys 010" pitchFamily="2" charset="0"/>
              </a:rPr>
              <a:t> </a:t>
            </a:r>
            <a:r>
              <a:rPr lang="en-CA" sz="2800" dirty="0" err="1" smtClean="0">
                <a:latin typeface="DevLys 010" pitchFamily="2" charset="0"/>
              </a:rPr>
              <a:t>iznku</a:t>
            </a:r>
            <a:r>
              <a:rPr lang="en-CA" sz="2800" dirty="0" smtClean="0">
                <a:latin typeface="DevLys 010" pitchFamily="2" charset="0"/>
              </a:rPr>
              <a:t> </a:t>
            </a:r>
            <a:r>
              <a:rPr lang="en-CA" sz="2800" dirty="0" err="1" smtClean="0">
                <a:latin typeface="DevLys 010" pitchFamily="2" charset="0"/>
              </a:rPr>
              <a:t>djrs</a:t>
            </a:r>
            <a:r>
              <a:rPr lang="en-CA" sz="2800" dirty="0" smtClean="0">
                <a:latin typeface="DevLys 010" pitchFamily="2" charset="0"/>
              </a:rPr>
              <a:t> le; </a:t>
            </a:r>
            <a:r>
              <a:rPr lang="en-CA" sz="2800" dirty="0" err="1" smtClean="0">
                <a:latin typeface="DevLys 010" pitchFamily="2" charset="0"/>
              </a:rPr>
              <a:t>fn;k</a:t>
            </a:r>
            <a:r>
              <a:rPr lang="en-CA" sz="2800" dirty="0" smtClean="0">
                <a:latin typeface="DevLys 010" pitchFamily="2" charset="0"/>
              </a:rPr>
              <a:t> </a:t>
            </a:r>
            <a:r>
              <a:rPr lang="en-CA" sz="2800" dirty="0" err="1" smtClean="0">
                <a:latin typeface="DevLys 010" pitchFamily="2" charset="0"/>
              </a:rPr>
              <a:t>x;k</a:t>
            </a:r>
            <a:r>
              <a:rPr lang="en-CA" sz="2800" dirty="0" smtClean="0">
                <a:latin typeface="DevLys 010" pitchFamily="2" charset="0"/>
              </a:rPr>
              <a:t> </a:t>
            </a:r>
            <a:r>
              <a:rPr lang="en-CA" sz="2800" dirty="0" err="1" smtClean="0">
                <a:latin typeface="DevLys 010" pitchFamily="2" charset="0"/>
              </a:rPr>
              <a:t>Fkk</a:t>
            </a:r>
            <a:r>
              <a:rPr lang="en-CA" sz="2800" dirty="0" smtClean="0">
                <a:latin typeface="DevLys 010" pitchFamily="2" charset="0"/>
              </a:rPr>
              <a:t>! </a:t>
            </a:r>
            <a:r>
              <a:rPr lang="en-CA" sz="2800" dirty="0" err="1" smtClean="0">
                <a:latin typeface="DevLys 010" pitchFamily="2" charset="0"/>
              </a:rPr>
              <a:t>esjs</a:t>
            </a:r>
            <a:r>
              <a:rPr lang="en-CA" sz="2800" dirty="0" smtClean="0">
                <a:latin typeface="DevLys 010" pitchFamily="2" charset="0"/>
              </a:rPr>
              <a:t> </a:t>
            </a:r>
            <a:r>
              <a:rPr lang="en-CA" sz="2800" dirty="0" err="1" smtClean="0">
                <a:latin typeface="DevLys 010" pitchFamily="2" charset="0"/>
              </a:rPr>
              <a:t>ikl</a:t>
            </a:r>
            <a:r>
              <a:rPr lang="en-CA" sz="2800" dirty="0" smtClean="0">
                <a:latin typeface="DevLys 010" pitchFamily="2" charset="0"/>
              </a:rPr>
              <a:t> </a:t>
            </a:r>
            <a:r>
              <a:rPr lang="en-CA" sz="2800" dirty="0" err="1" smtClean="0">
                <a:latin typeface="DevLys 010" pitchFamily="2" charset="0"/>
              </a:rPr>
              <a:t>vkvks</a:t>
            </a:r>
            <a:r>
              <a:rPr lang="en-CA" sz="2800" dirty="0" smtClean="0">
                <a:latin typeface="DevLys 010" pitchFamily="2" charset="0"/>
              </a:rPr>
              <a:t> </a:t>
            </a:r>
            <a:r>
              <a:rPr lang="en-CA" sz="2800" dirty="0" err="1" smtClean="0">
                <a:latin typeface="DevLys 010" pitchFamily="2" charset="0"/>
              </a:rPr>
              <a:t>vkSj</a:t>
            </a:r>
            <a:r>
              <a:rPr lang="en-CA" sz="2800" dirty="0" smtClean="0">
                <a:latin typeface="DevLys 010" pitchFamily="2" charset="0"/>
              </a:rPr>
              <a:t> </a:t>
            </a:r>
            <a:r>
              <a:rPr lang="en-CA" sz="2800" dirty="0" err="1" smtClean="0">
                <a:latin typeface="DevLys 010" pitchFamily="2" charset="0"/>
              </a:rPr>
              <a:t>fi;ks</a:t>
            </a:r>
            <a:r>
              <a:rPr lang="en-CA" sz="2800" dirty="0" smtClean="0">
                <a:latin typeface="DevLys 010" pitchFamily="2" charset="0"/>
              </a:rPr>
              <a:t>! </a:t>
            </a:r>
            <a:endParaRPr lang="en-IN" sz="2800" dirty="0">
              <a:latin typeface="DevLys 010" pitchFamily="2" charset="0"/>
            </a:endParaRPr>
          </a:p>
        </p:txBody>
      </p:sp>
      <p:sp>
        <p:nvSpPr>
          <p:cNvPr id="22"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3" name="Down Arrow 22"/>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 Box 5"/>
          <p:cNvSpPr txBox="1">
            <a:spLocks noChangeArrowheads="1"/>
          </p:cNvSpPr>
          <p:nvPr/>
        </p:nvSpPr>
        <p:spPr bwMode="auto">
          <a:xfrm>
            <a:off x="-36512" y="717079"/>
            <a:ext cx="7200800" cy="4944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lvl="0" algn="ctr">
              <a:spcAft>
                <a:spcPts val="0"/>
              </a:spcAft>
            </a:pPr>
            <a:r>
              <a:rPr lang="en-CA" altLang="ko-KR" sz="1000" kern="0" dirty="0" err="1" smtClean="0">
                <a:solidFill>
                  <a:schemeClr val="bg1"/>
                </a:solidFill>
                <a:latin typeface="DevLys 010" pitchFamily="2" charset="0"/>
              </a:rPr>
              <a:t>Ikjes’oj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vFkkZr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kehZ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Bgjk;s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endPar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spcAft>
                <a:spcPts val="0"/>
              </a:spcAft>
            </a:pP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kern="0" dirty="0" err="1" smtClean="0">
                <a:solidFill>
                  <a:schemeClr val="bg1"/>
                </a:solidFill>
                <a:latin typeface="DevLys 010" pitchFamily="2" charset="0"/>
              </a:rPr>
              <a:t>nke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pqdk;k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x;k</a:t>
            </a:r>
            <a:r>
              <a:rPr lang="en-CA" altLang="ko-KR" sz="1000" kern="0" dirty="0" smtClean="0">
                <a:solidFill>
                  <a:schemeClr val="bg1"/>
                </a:solidFill>
                <a:latin typeface="DevLys 010" pitchFamily="2" charset="0"/>
              </a:rPr>
              <a:t> </a:t>
            </a: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izkIr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ikiksa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Øks</a:t>
            </a:r>
            <a:r>
              <a:rPr lang="en-CA" altLang="ko-KR" sz="1000" kern="0" dirty="0" smtClean="0">
                <a:solidFill>
                  <a:schemeClr val="bg1"/>
                </a:solidFill>
                <a:latin typeface="DevLys 010" pitchFamily="2" charset="0"/>
              </a:rPr>
              <a:t>/k </a:t>
            </a:r>
            <a:r>
              <a:rPr lang="en-CA" altLang="ko-KR" sz="1000" kern="0" dirty="0" err="1" smtClean="0">
                <a:solidFill>
                  <a:schemeClr val="bg1"/>
                </a:solidFill>
                <a:latin typeface="DevLys 010" pitchFamily="2" charset="0"/>
              </a:rPr>
              <a:t>nwj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gqvk</a:t>
            </a:r>
            <a:endParaRPr lang="en-CA" altLang="ko-KR" sz="1000" kern="0" dirty="0" smtClean="0">
              <a:solidFill>
                <a:schemeClr val="bg1"/>
              </a:solidFill>
              <a:latin typeface="DevLys 010" pitchFamily="2" charset="0"/>
            </a:endParaRPr>
          </a:p>
          <a:p>
            <a:pPr lvl="0" algn="ctr">
              <a:spcAft>
                <a:spcPts val="0"/>
              </a:spcAft>
            </a:pP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kek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lkFk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kkfUr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esy</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feyki</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jktnwr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vuUr</a:t>
            </a:r>
            <a:r>
              <a:rPr lang="en-CA" altLang="ko-KR" sz="1000" kern="0" dirty="0" smtClean="0">
                <a:solidFill>
                  <a:schemeClr val="bg1"/>
                </a:solidFill>
                <a:latin typeface="DevLys 010" pitchFamily="2" charset="0"/>
              </a:rPr>
              <a:t> thou  </a:t>
            </a:r>
            <a:r>
              <a:rPr lang="en-CA" altLang="ko-KR" sz="1000" kern="0" dirty="0" err="1" smtClean="0">
                <a:solidFill>
                  <a:schemeClr val="bg1"/>
                </a:solidFill>
                <a:latin typeface="DevLys 010" pitchFamily="2" charset="0"/>
              </a:rPr>
              <a:t>Lohd`r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xzg.k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Hkjs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ifjiw.kZ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vk’kh"kksa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vk’khf"kr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cqf</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kqf</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dj.k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kdkj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NqMk+dj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mlds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fiz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iq</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T;ksafr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izos’k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feydj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efUnj</a:t>
            </a:r>
            <a:r>
              <a:rPr lang="en-CA" sz="1000" dirty="0" smtClean="0">
                <a:solidFill>
                  <a:schemeClr val="bg1"/>
                </a:solidFill>
                <a:latin typeface="DevLys 010" pitchFamily="2" charset="0"/>
              </a:rPr>
              <a:t> curs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jgrk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muds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laxfr</a:t>
            </a:r>
            <a:r>
              <a:rPr lang="en-CA" sz="1000" dirty="0" smtClean="0">
                <a:solidFill>
                  <a:schemeClr val="bg1"/>
                </a:solidFill>
                <a:latin typeface="DevLys 010" pitchFamily="2" charset="0"/>
              </a:rPr>
              <a:t> j[</a:t>
            </a:r>
            <a:r>
              <a:rPr lang="en-CA" sz="1000" dirty="0" err="1" smtClean="0">
                <a:solidFill>
                  <a:schemeClr val="bg1"/>
                </a:solidFill>
                <a:latin typeface="DevLys 010" pitchFamily="2" charset="0"/>
              </a:rPr>
              <a:t>krs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rd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igq¡p</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flagklu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vuqxzzg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lkjh</a:t>
            </a:r>
            <a:r>
              <a:rPr lang="en-CA" sz="1000" dirty="0" smtClean="0">
                <a:solidFill>
                  <a:schemeClr val="bg1"/>
                </a:solidFill>
                <a:latin typeface="DevLys 010" pitchFamily="2" charset="0"/>
              </a:rPr>
              <a:t> t:jrsa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opu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bLrseky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eè;LFk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eè;LFkrk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cpko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leFkZu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nyhy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ifgus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izdkj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Øwl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p&lt;+k,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fojkteku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Nqis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iqjkuk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";Ro </a:t>
            </a:r>
            <a:r>
              <a:rPr lang="en-CA" sz="1000" dirty="0" err="1" smtClean="0">
                <a:solidFill>
                  <a:schemeClr val="bg1"/>
                </a:solidFill>
                <a:latin typeface="DevLys 010" pitchFamily="2" charset="0"/>
              </a:rPr>
              <a:t>ej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mRiUUk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xqykeh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vkt+kn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kkfeZdrk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vkSt+kj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dh N=</a:t>
            </a:r>
            <a:r>
              <a:rPr lang="en-CA" sz="1000" dirty="0" err="1" smtClean="0">
                <a:solidFill>
                  <a:schemeClr val="bg1"/>
                </a:solidFill>
                <a:latin typeface="DevLys 010" pitchFamily="2" charset="0"/>
              </a:rPr>
              <a:t>Nk;k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thou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us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izse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m.Msyk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iw.kZ</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ty</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ufn;k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cgrh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Mwcs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xzg.k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ojnku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mrjrk</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vfHkf"kDr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eqgj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tkfeu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fl[</a:t>
            </a:r>
            <a:r>
              <a:rPr lang="en-CA" sz="1000" dirty="0" err="1" smtClean="0">
                <a:solidFill>
                  <a:schemeClr val="bg1"/>
                </a:solidFill>
                <a:latin typeface="DevLys 010" pitchFamily="2" charset="0"/>
              </a:rPr>
              <a:t>kkrk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vxqokbZ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ysikyd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Lohdkj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Hkstk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lsok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bPNk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migkjksa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kruk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vuqlkj</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rkfd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ldsaA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lkeF;Z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kfDrA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jpukA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mRlo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fQjrk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vax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dyhfl;k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ftldk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HkkbZ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cgu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kyrk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tqM+h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Mkfy;k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pquk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oa'k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jkt&amp;in</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kkjh</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ktdksa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lekt</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fut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Lons'kh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ukxfjd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efgek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gksxsa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mifLFkfr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fl) </a:t>
            </a:r>
            <a:r>
              <a:rPr lang="en-CA" sz="1000" dirty="0" err="1" smtClean="0">
                <a:solidFill>
                  <a:schemeClr val="bg1"/>
                </a:solidFill>
                <a:latin typeface="DevLys 010" pitchFamily="2" charset="0"/>
              </a:rPr>
              <a:t>gksrs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lqjf</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LoxhZ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djok;kA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vkuUn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okys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Øks</a:t>
            </a:r>
            <a:r>
              <a:rPr lang="en-CA" sz="1000" dirty="0" smtClean="0">
                <a:solidFill>
                  <a:schemeClr val="bg1"/>
                </a:solidFill>
                <a:latin typeface="DevLys 010" pitchFamily="2" charset="0"/>
              </a:rPr>
              <a:t>/k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NqM+k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dk;Z</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iqu:fRFkr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esEus</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nqYgu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vk¡lw</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IkksaN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psgjk</a:t>
            </a:r>
            <a:r>
              <a:rPr lang="en-CA" sz="1000" dirty="0" smtClean="0">
                <a:solidFill>
                  <a:schemeClr val="bg1"/>
                </a:solidFill>
                <a:latin typeface="DevLys 010" pitchFamily="2" charset="0"/>
              </a:rPr>
              <a:t> ns[</a:t>
            </a:r>
            <a:r>
              <a:rPr lang="en-CA" sz="1000" dirty="0" err="1" smtClean="0">
                <a:solidFill>
                  <a:schemeClr val="bg1"/>
                </a:solidFill>
                <a:latin typeface="DevLys 010" pitchFamily="2" charset="0"/>
              </a:rPr>
              <a:t>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ges'kk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djsxsaA</a:t>
            </a:r>
            <a:r>
              <a:rPr lang="en-CA" sz="1000" dirty="0" smtClean="0">
                <a:solidFill>
                  <a:schemeClr val="bg1"/>
                </a:solidFill>
                <a:latin typeface="DevLys 010" pitchFamily="2" charset="0"/>
              </a:rPr>
              <a:t>  </a:t>
            </a:r>
          </a:p>
          <a:p>
            <a:r>
              <a:rPr lang="en-CA" sz="1000" b="1" dirty="0" smtClean="0">
                <a:solidFill>
                  <a:schemeClr val="bg1"/>
                </a:solidFill>
                <a:latin typeface="DevLys 010" pitchFamily="2" charset="0"/>
              </a:rPr>
              <a:t>                                                                 </a:t>
            </a:r>
            <a:r>
              <a:rPr lang="en-CA" sz="1400" b="1" dirty="0" err="1" smtClean="0">
                <a:solidFill>
                  <a:schemeClr val="bg1"/>
                </a:solidFill>
                <a:latin typeface="DevLys 010" pitchFamily="2" charset="0"/>
              </a:rPr>
              <a:t>u;h</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okpk</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esa</a:t>
            </a:r>
            <a:r>
              <a:rPr lang="en-CA" sz="1400" b="1" dirty="0" smtClean="0">
                <a:solidFill>
                  <a:schemeClr val="bg1"/>
                </a:solidFill>
                <a:latin typeface="DevLys 010" pitchFamily="2" charset="0"/>
              </a:rPr>
              <a:t> </a:t>
            </a:r>
          </a:p>
          <a:p>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NqVdkjk</a:t>
            </a:r>
            <a:r>
              <a:rPr lang="en-CA" sz="1400" b="1" dirty="0" smtClean="0">
                <a:solidFill>
                  <a:schemeClr val="bg1"/>
                </a:solidFill>
                <a:latin typeface="DevLys 010" pitchFamily="2" charset="0"/>
              </a:rPr>
              <a:t> o </a:t>
            </a:r>
            <a:r>
              <a:rPr lang="en-CA" sz="1400" b="1" dirty="0" err="1" smtClean="0">
                <a:solidFill>
                  <a:schemeClr val="bg1"/>
                </a:solidFill>
                <a:latin typeface="DevLys 010" pitchFamily="2" charset="0"/>
              </a:rPr>
              <a:t>izse</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Ikk;k</a:t>
            </a:r>
            <a:r>
              <a:rPr lang="en-CA" sz="1400" b="1"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smtClean="0"/>
              <a:t> </a:t>
            </a:r>
            <a:endParaRPr lang="en-IN" sz="1050" dirty="0"/>
          </a:p>
        </p:txBody>
      </p:sp>
      <p:sp>
        <p:nvSpPr>
          <p:cNvPr id="25" name="Rectangle 24"/>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Arrow Connector 26"/>
          <p:cNvCxnSpPr/>
          <p:nvPr/>
        </p:nvCxnSpPr>
        <p:spPr>
          <a:xfrm flipH="1" flipV="1">
            <a:off x="2915816" y="2924944"/>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995936" y="2924944"/>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32" name="TextBox 31"/>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1619672" y="260648"/>
            <a:ext cx="3528392" cy="9713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r>
              <a:rPr lang="en-CA" altLang="ko-KR" sz="1100" kern="0" dirty="0" err="1" smtClean="0">
                <a:solidFill>
                  <a:schemeClr val="bg1"/>
                </a:solidFill>
                <a:latin typeface="DevLys 010" pitchFamily="2" charset="0"/>
              </a:rPr>
              <a:t>Ikjes’oj</a:t>
            </a:r>
            <a:r>
              <a:rPr lang="en-CA" altLang="ko-KR" sz="1100" kern="0" dirty="0" smtClean="0">
                <a:solidFill>
                  <a:schemeClr val="bg1"/>
                </a:solidFill>
                <a:latin typeface="DevLys 010" pitchFamily="2" charset="0"/>
              </a:rPr>
              <a:t> dh /</a:t>
            </a:r>
            <a:r>
              <a:rPr lang="en-CA" altLang="ko-KR" sz="1100" kern="0" dirty="0" err="1" smtClean="0">
                <a:solidFill>
                  <a:schemeClr val="bg1"/>
                </a:solidFill>
                <a:latin typeface="DevLys 010" pitchFamily="2" charset="0"/>
              </a:rPr>
              <a:t>kkfeZdrk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vFkkZr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kehZ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Bgjk;s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dirty="0" smtClean="0">
                <a:solidFill>
                  <a:schemeClr val="bg1"/>
                </a:solidFill>
                <a:latin typeface="Calibri" pitchFamily="34" charset="0"/>
                <a:ea typeface="Malgun Gothic" pitchFamily="34" charset="-127"/>
                <a:cs typeface="Calibri" pitchFamily="34" charset="0"/>
              </a:rPr>
              <a:t> </a:t>
            </a:r>
            <a:r>
              <a:rPr lang="en-CA" altLang="ko-KR" sz="1100" kern="0" dirty="0" err="1" smtClean="0">
                <a:solidFill>
                  <a:schemeClr val="bg1"/>
                </a:solidFill>
                <a:latin typeface="DevLys 010" pitchFamily="2" charset="0"/>
              </a:rPr>
              <a:t>nke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pqdk;s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dirty="0" smtClean="0">
                <a:solidFill>
                  <a:schemeClr val="bg1"/>
                </a:solidFill>
                <a:latin typeface="Calibri" pitchFamily="34" charset="0"/>
                <a:ea typeface="Malgun Gothic" pitchFamily="34" charset="-127"/>
                <a:cs typeface="Calibri" pitchFamily="34" charset="0"/>
              </a:rPr>
              <a: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NqVdkjk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izkIr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izk;f’pr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ikiksa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izk;f’pr</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Øks</a:t>
            </a:r>
            <a:r>
              <a:rPr lang="en-CA" altLang="ko-KR" sz="1100" kern="0" dirty="0" smtClean="0">
                <a:solidFill>
                  <a:schemeClr val="bg1"/>
                </a:solidFill>
                <a:latin typeface="DevLys 010" pitchFamily="2" charset="0"/>
              </a:rPr>
              <a:t>/k </a:t>
            </a:r>
            <a:r>
              <a:rPr lang="en-CA" altLang="ko-KR" sz="1100" kern="0" dirty="0" err="1" smtClean="0">
                <a:solidFill>
                  <a:schemeClr val="bg1"/>
                </a:solidFill>
                <a:latin typeface="DevLys 010" pitchFamily="2" charset="0"/>
              </a:rPr>
              <a:t>nwj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gqvk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kek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ijes’oj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lkFk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kkfUr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esy</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feyki</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jktnwr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vuUr</a:t>
            </a:r>
            <a:r>
              <a:rPr lang="en-CA" altLang="ko-KR" sz="1100" kern="0" dirty="0" smtClean="0">
                <a:solidFill>
                  <a:schemeClr val="bg1"/>
                </a:solidFill>
                <a:latin typeface="DevLys 010" pitchFamily="2" charset="0"/>
              </a:rPr>
              <a:t> thou </a:t>
            </a:r>
            <a:r>
              <a:rPr lang="en-CA" altLang="ko-KR" sz="1100" kern="0" dirty="0" err="1" smtClean="0">
                <a:solidFill>
                  <a:schemeClr val="bg1"/>
                </a:solidFill>
                <a:latin typeface="DevLys 010" pitchFamily="2" charset="0"/>
              </a:rPr>
              <a:t>Lohd`r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xzg.k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Hkjs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ifjiw.kZ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lkjh</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vk’kh"kksa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vk’khf"kr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tks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ijes’oj</a:t>
            </a:r>
            <a:r>
              <a:rPr lang="en-CA" altLang="ko-KR" sz="1100" kern="0" dirty="0" smtClean="0">
                <a:solidFill>
                  <a:schemeClr val="bg1"/>
                </a:solidFill>
                <a:latin typeface="DevLys 010" pitchFamily="2" charset="0"/>
              </a:rPr>
              <a:t> dh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gekjh</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cqf</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kkfeZdrk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kqf</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dj.k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NqVdkjk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vU</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kdkj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NqMk+dj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mlds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fiz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iq</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T;ksafr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izos’k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djk;s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gSaA</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2" name="Text Box 5"/>
          <p:cNvSpPr txBox="1">
            <a:spLocks noChangeArrowheads="1"/>
          </p:cNvSpPr>
          <p:nvPr/>
        </p:nvSpPr>
        <p:spPr bwMode="auto">
          <a:xfrm>
            <a:off x="539552" y="2852936"/>
            <a:ext cx="5760640" cy="273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kkfeZdrk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vkSt+kj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dh N=</a:t>
            </a:r>
            <a:r>
              <a:rPr lang="en-CA" sz="1100" dirty="0" err="1" smtClean="0">
                <a:solidFill>
                  <a:schemeClr val="bg1"/>
                </a:solidFill>
                <a:latin typeface="DevLys 010" pitchFamily="2" charset="0"/>
              </a:rPr>
              <a:t>Nk;k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fookg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LorU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thou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us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LorU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izse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m.Msyk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nwljksa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iw.kZ</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ty</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ufn;k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cgrh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Mwcs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xzg.k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ojnku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mrjrk</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vfHkf"kDr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eqgj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ehjkl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tkfeu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tUes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tUesa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lR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fl[</a:t>
            </a:r>
            <a:r>
              <a:rPr lang="en-CA" sz="1100" dirty="0" err="1" smtClean="0">
                <a:solidFill>
                  <a:schemeClr val="bg1"/>
                </a:solidFill>
                <a:latin typeface="DevLys 010" pitchFamily="2" charset="0"/>
              </a:rPr>
              <a:t>kkrk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vxqokbZ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ysikyd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Lohdkj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Hkstk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endParaRPr lang="en-CA" sz="1100" dirty="0" smtClean="0">
              <a:solidFill>
                <a:schemeClr val="bg1"/>
              </a:solidFill>
              <a:latin typeface="DevLys 010" pitchFamily="2" charset="0"/>
            </a:endParaRP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nwljksa</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lsok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nsrk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bPNk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iwjh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O;rhr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migkjksa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kjk</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kruk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kjhj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vuqlkj</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R;kx</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rkfd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O;rhr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ldsaA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lkeF;Z</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kfDrA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jpukA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mRlo</a:t>
            </a:r>
            <a:endParaRPr lang="en-CA" sz="1100" dirty="0" smtClean="0">
              <a:solidFill>
                <a:schemeClr val="bg1"/>
              </a:solidFill>
              <a:latin typeface="DevLys 010" pitchFamily="2" charset="0"/>
            </a:endParaRPr>
          </a:p>
          <a:p>
            <a:pPr algn="ct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fQjrk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nsg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vax</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vFkkZr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dyhfl;k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ftldk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flj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HkkbZ</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cgu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kyrk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tqM+h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gqbZ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Mkfy;k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pquk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oa'k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jkt&amp;in</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kkjh</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ktdksa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lekt</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yksx</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fut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iztk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yksxksa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laxh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Lons'kh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kjkus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a:t>
            </a:r>
            <a:r>
              <a:rPr lang="en-CA" sz="1100" dirty="0" smtClean="0">
                <a:solidFill>
                  <a:schemeClr val="bg1"/>
                </a:solidFill>
                <a:latin typeface="DevLys 010" pitchFamily="2" charset="0"/>
              </a:rPr>
              <a:t> </a:t>
            </a:r>
          </a:p>
          <a:p>
            <a:pPr marL="0" marR="0" lvl="0" indent="0" algn="ctr" defTabSz="914400" rtl="0" eaLnBrk="1" fontAlgn="base" latinLnBrk="0" hangingPunct="1">
              <a:lnSpc>
                <a:spcPts val="1200"/>
              </a:lnSpc>
              <a:spcBef>
                <a:spcPct val="0"/>
              </a:spcBef>
              <a:spcAft>
                <a:spcPct val="0"/>
              </a:spcAft>
              <a:buClrTx/>
              <a:buSzTx/>
              <a:buFontTx/>
              <a:buNone/>
              <a:tabLst/>
            </a:pP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3" name="Text Box 2"/>
          <p:cNvSpPr txBox="1">
            <a:spLocks noChangeArrowheads="1"/>
          </p:cNvSpPr>
          <p:nvPr/>
        </p:nvSpPr>
        <p:spPr bwMode="auto">
          <a:xfrm>
            <a:off x="467544" y="5517232"/>
            <a:ext cx="5904656" cy="1224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CA" sz="1100" dirty="0" err="1" smtClean="0">
                <a:solidFill>
                  <a:schemeClr val="bg1"/>
                </a:solidFill>
                <a:latin typeface="DevLys 010" pitchFamily="2" charset="0"/>
              </a:rPr>
              <a:t>LoxZ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ukxfjd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efgek</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ehjkl</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okfjl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okfjl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kjhj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R;kxus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gksxsa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mifLFkfr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fl) </a:t>
            </a:r>
            <a:r>
              <a:rPr lang="en-CA" sz="1100" dirty="0" err="1" smtClean="0">
                <a:solidFill>
                  <a:schemeClr val="bg1"/>
                </a:solidFill>
                <a:latin typeface="DevLys 010" pitchFamily="2" charset="0"/>
              </a:rPr>
              <a:t>gksrs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lqjf</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LoxhZ</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izos'k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djok;kA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vkuUn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izos'k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okys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Øks</a:t>
            </a:r>
            <a:r>
              <a:rPr lang="en-CA" sz="1100" dirty="0" smtClean="0">
                <a:solidFill>
                  <a:schemeClr val="bg1"/>
                </a:solidFill>
                <a:latin typeface="DevLys 010" pitchFamily="2" charset="0"/>
              </a:rPr>
              <a:t>/k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NqM+k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dk;Zdks</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iwjk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djsxkA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iqu:fRFkr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nsg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izkIrA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esEus</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mldh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nqYgu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fookgA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gj</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vk¡lw</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IkksaN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endParaRPr lang="en-CA" sz="1100" dirty="0" smtClean="0">
              <a:solidFill>
                <a:schemeClr val="bg1"/>
              </a:solidFill>
              <a:latin typeface="DevLys 010" pitchFamily="2" charset="0"/>
            </a:endParaRP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psgjk</a:t>
            </a:r>
            <a:r>
              <a:rPr lang="en-CA" sz="1100" dirty="0" smtClean="0">
                <a:solidFill>
                  <a:schemeClr val="bg1"/>
                </a:solidFill>
                <a:latin typeface="DevLys 010" pitchFamily="2" charset="0"/>
              </a:rPr>
              <a:t> ns[</a:t>
            </a:r>
            <a:r>
              <a:rPr lang="en-CA" sz="1100" dirty="0" err="1" smtClean="0">
                <a:solidFill>
                  <a:schemeClr val="bg1"/>
                </a:solidFill>
                <a:latin typeface="DevLys 010" pitchFamily="2" charset="0"/>
              </a:rPr>
              <a:t>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djsxsaA</a:t>
            </a:r>
            <a:r>
              <a:rPr lang="en-CA" sz="1100" dirty="0" smtClean="0">
                <a:solidFill>
                  <a:schemeClr val="bg1"/>
                </a:solidFill>
                <a:latin typeface="DevLys 010" pitchFamily="2" charset="0"/>
              </a:rPr>
              <a:t>   </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4" name="Text Box 4"/>
          <p:cNvSpPr txBox="1">
            <a:spLocks noChangeArrowheads="1"/>
          </p:cNvSpPr>
          <p:nvPr/>
        </p:nvSpPr>
        <p:spPr bwMode="auto">
          <a:xfrm>
            <a:off x="35496" y="13407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a:spcAft>
                <a:spcPts val="0"/>
              </a:spcAft>
            </a:pPr>
            <a:r>
              <a:rPr lang="en-CA" altLang="ko-KR" sz="1100" kern="0" dirty="0" err="1" smtClean="0">
                <a:solidFill>
                  <a:schemeClr val="bg1"/>
                </a:solidFill>
                <a:latin typeface="DevLys 010" pitchFamily="2" charset="0"/>
              </a:rPr>
              <a:t>ge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feydj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efUnj</a:t>
            </a:r>
            <a:r>
              <a:rPr lang="en-CA" sz="1100" dirty="0" smtClean="0">
                <a:solidFill>
                  <a:schemeClr val="bg1"/>
                </a:solidFill>
                <a:latin typeface="DevLys 010" pitchFamily="2" charset="0"/>
              </a:rPr>
              <a:t> curs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jgrk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fyIr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muds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laxfr</a:t>
            </a:r>
            <a:r>
              <a:rPr lang="en-CA" sz="1100" dirty="0" smtClean="0">
                <a:solidFill>
                  <a:schemeClr val="bg1"/>
                </a:solidFill>
                <a:latin typeface="DevLys 010" pitchFamily="2" charset="0"/>
              </a:rPr>
              <a:t> j[</a:t>
            </a:r>
            <a:r>
              <a:rPr lang="en-CA" sz="1100" dirty="0" err="1" smtClean="0">
                <a:solidFill>
                  <a:schemeClr val="bg1"/>
                </a:solidFill>
                <a:latin typeface="DevLys 010" pitchFamily="2" charset="0"/>
              </a:rPr>
              <a:t>krs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rd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igq¡p</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lquh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tkrh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flagklu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lkeus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vuqxzzg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izkIr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lkjh</a:t>
            </a:r>
            <a:r>
              <a:rPr lang="en-CA" sz="1100" dirty="0" smtClean="0">
                <a:solidFill>
                  <a:schemeClr val="bg1"/>
                </a:solidFill>
                <a:latin typeface="DevLys 010" pitchFamily="2" charset="0"/>
              </a:rPr>
              <a:t> t:jrsa </a:t>
            </a:r>
            <a:r>
              <a:rPr lang="en-CA" sz="1100" dirty="0" err="1" smtClean="0">
                <a:solidFill>
                  <a:schemeClr val="bg1"/>
                </a:solidFill>
                <a:latin typeface="DevLys 010" pitchFamily="2" charset="0"/>
              </a:rPr>
              <a:t>iwjh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opu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bLrseky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egk;td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eè;LFk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eè;LFkrk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pqdkrk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vFkkZr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egk;ktd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cpko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leFkZu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viuh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nyhy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iqu:RFkku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ifgus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iq:RFkku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bl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izdkj</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Øwl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a:t>
            </a:r>
            <a:r>
              <a:rPr lang="en-CA" sz="1100" dirty="0" smtClean="0">
                <a:solidFill>
                  <a:schemeClr val="bg1"/>
                </a:solidFill>
                <a:latin typeface="DevLys 010" pitchFamily="2" charset="0"/>
              </a:rPr>
              <a:t> p&lt;+k,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e`rdksa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thfor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thfor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fojkteku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Nqis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iqjkuk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euq</a:t>
            </a:r>
            <a:r>
              <a:rPr lang="en-CA" sz="1100" dirty="0" smtClean="0">
                <a:solidFill>
                  <a:schemeClr val="bg1"/>
                </a:solidFill>
                <a:latin typeface="DevLys 010" pitchFamily="2" charset="0"/>
              </a:rPr>
              <a:t>";Ro </a:t>
            </a:r>
            <a:r>
              <a:rPr lang="en-CA" sz="1100" dirty="0" err="1" smtClean="0">
                <a:solidFill>
                  <a:schemeClr val="bg1"/>
                </a:solidFill>
                <a:latin typeface="DevLys 010" pitchFamily="2" charset="0"/>
              </a:rPr>
              <a:t>ej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pqdk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euq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mRiUUk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xqykeh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vkt+kn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5" name="Text Box 1"/>
          <p:cNvSpPr txBox="1">
            <a:spLocks noChangeArrowheads="1"/>
          </p:cNvSpPr>
          <p:nvPr/>
        </p:nvSpPr>
        <p:spPr bwMode="auto">
          <a:xfrm>
            <a:off x="6732240" y="6165304"/>
            <a:ext cx="2304256" cy="2160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johncrozieris@gmail.com </a:t>
            </a:r>
            <a:r>
              <a:rPr kumimoji="0" lang="en-US" sz="800" b="0" i="0" u="none" strike="noStrike" cap="none" normalizeH="0" dirty="0" smtClean="0">
                <a:ln>
                  <a:noFill/>
                </a:ln>
                <a:solidFill>
                  <a:schemeClr val="bg1"/>
                </a:solidFill>
                <a:effectLst/>
                <a:latin typeface="Arial" pitchFamily="34" charset="0"/>
                <a:ea typeface="Malgun Gothic" pitchFamily="34" charset="-127"/>
                <a:cs typeface="Arial" pitchFamily="34" charset="0"/>
              </a:rPr>
              <a:t> </a:t>
            </a:r>
            <a:r>
              <a:rPr kumimoji="0" lang="en-US" sz="8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8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bg1"/>
              </a:solidFill>
              <a:effectLst/>
              <a:latin typeface="Arial" pitchFamily="34" charset="0"/>
              <a:cs typeface="Arial" pitchFamily="34" charset="0"/>
            </a:endParaRPr>
          </a:p>
        </p:txBody>
      </p:sp>
      <p:sp>
        <p:nvSpPr>
          <p:cNvPr id="16"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Title 1"/>
          <p:cNvSpPr txBox="1">
            <a:spLocks/>
          </p:cNvSpPr>
          <p:nvPr/>
        </p:nvSpPr>
        <p:spPr>
          <a:xfrm>
            <a:off x="6732240" y="0"/>
            <a:ext cx="2411760" cy="6858000"/>
          </a:xfrm>
          <a:prstGeom prst="rect">
            <a:avLst/>
          </a:prstGeom>
          <a:solidFill>
            <a:schemeClr val="bg1"/>
          </a:solidFill>
        </p:spPr>
        <p:txBody>
          <a:bodyPr vert="horz" anchor="ctr">
            <a:norm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ts val="3400"/>
              </a:lnSpc>
              <a:spcBef>
                <a:spcPct val="0"/>
              </a:spcBef>
              <a:spcAft>
                <a:spcPts val="0"/>
              </a:spcAft>
              <a:buClrTx/>
              <a:buSzTx/>
              <a:buFontTx/>
              <a:buNone/>
              <a:tabLst/>
              <a:defRPr/>
            </a:pPr>
            <a:r>
              <a:rPr kumimoji="0" lang="en-CA" sz="2800" b="1" i="0" u="none" strike="noStrike" kern="1200" cap="none" spc="0" normalizeH="0" baseline="0" noProof="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iwjk gqvk! Ikjes’oj esa viuh lkjh t+:jrksa ds iwjk gksus ds fy, elhg dh e`R;q }kjk fd;s x;s dk;ksaZ ij Hkjkslk djsa! Eksjs ikl vkvks vkSj eSa rqEgsa foJke nwaxkA</a:t>
            </a:r>
            <a:endParaRPr kumimoji="0" lang="en-US" altLang="ko-KR" sz="2800" b="1" i="0" u="none" strike="noStrike" kern="1200" cap="none" spc="0" normalizeH="0" baseline="0" noProof="0" dirty="0">
              <a:ln w="6350">
                <a:noFill/>
              </a:ln>
              <a:solidFill>
                <a:srgbClr val="FFFF00"/>
              </a:solidFill>
              <a:effectLst>
                <a:outerShdw blurRad="114300" dist="101600" dir="2700000" algn="tl" rotWithShape="0">
                  <a:srgbClr val="000000">
                    <a:alpha val="40000"/>
                  </a:srgbClr>
                </a:outerShdw>
              </a:effectLst>
              <a:uLnTx/>
              <a:uFillTx/>
              <a:latin typeface="Calibri" pitchFamily="34" charset="0"/>
              <a:ea typeface="굴림" pitchFamily="34" charset="-127"/>
              <a:cs typeface="+mj-cs"/>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0"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Title 3"/>
          <p:cNvSpPr>
            <a:spLocks noGrp="1"/>
          </p:cNvSpPr>
          <p:nvPr>
            <p:ph type="title"/>
          </p:nvPr>
        </p:nvSpPr>
        <p:spPr>
          <a:xfrm>
            <a:off x="7164288" y="0"/>
            <a:ext cx="2016224" cy="6858000"/>
          </a:xfrm>
          <a:solidFill>
            <a:schemeClr val="bg1"/>
          </a:solidFill>
        </p:spPr>
        <p:txBody>
          <a:bodyPr>
            <a:normAutofit/>
          </a:bodyPr>
          <a:lstStyle/>
          <a:p>
            <a:r>
              <a:rPr lang="en-CA" sz="2700" dirty="0" err="1" smtClean="0">
                <a:latin typeface="DevLys 010" pitchFamily="2" charset="0"/>
              </a:rPr>
              <a:t>vkufUnr</a:t>
            </a:r>
            <a:r>
              <a:rPr lang="en-CA" sz="2700" dirty="0" smtClean="0">
                <a:latin typeface="DevLys 010" pitchFamily="2" charset="0"/>
              </a:rPr>
              <a:t> </a:t>
            </a:r>
            <a:r>
              <a:rPr lang="en-CA" sz="2700" dirty="0" err="1" smtClean="0">
                <a:latin typeface="DevLys 010" pitchFamily="2" charset="0"/>
              </a:rPr>
              <a:t>gksa</a:t>
            </a:r>
            <a:r>
              <a:rPr lang="en-CA" sz="2700" dirty="0" smtClean="0">
                <a:latin typeface="DevLys 010" pitchFamily="2" charset="0"/>
              </a:rPr>
              <a:t> </a:t>
            </a:r>
            <a:r>
              <a:rPr lang="en-CA" sz="2700" dirty="0" err="1" smtClean="0">
                <a:latin typeface="DevLys 010" pitchFamily="2" charset="0"/>
              </a:rPr>
              <a:t>D;ksafd</a:t>
            </a:r>
            <a:r>
              <a:rPr lang="en-CA" sz="2700" dirty="0" smtClean="0">
                <a:latin typeface="DevLys 010" pitchFamily="2" charset="0"/>
              </a:rPr>
              <a:t> </a:t>
            </a:r>
            <a:r>
              <a:rPr lang="en-CA" sz="2700" dirty="0" err="1" smtClean="0">
                <a:latin typeface="DevLys 010" pitchFamily="2" charset="0"/>
              </a:rPr>
              <a:t>elhg</a:t>
            </a:r>
            <a:r>
              <a:rPr lang="en-CA" sz="2700" dirty="0" smtClean="0">
                <a:latin typeface="DevLys 010" pitchFamily="2" charset="0"/>
              </a:rPr>
              <a:t> dh </a:t>
            </a:r>
            <a:r>
              <a:rPr lang="en-CA" sz="2700" dirty="0" err="1" smtClean="0">
                <a:latin typeface="DevLys 010" pitchFamily="2" charset="0"/>
              </a:rPr>
              <a:t>e`R;q</a:t>
            </a:r>
            <a:r>
              <a:rPr lang="en-CA" sz="2700" dirty="0" smtClean="0">
                <a:latin typeface="DevLys 010" pitchFamily="2" charset="0"/>
              </a:rPr>
              <a:t> </a:t>
            </a:r>
            <a:r>
              <a:rPr lang="en-CA" sz="2700" dirty="0" err="1" smtClean="0">
                <a:latin typeface="DevLys 010" pitchFamily="2" charset="0"/>
              </a:rPr>
              <a:t>gesa</a:t>
            </a:r>
            <a:r>
              <a:rPr lang="en-CA" sz="2700" dirty="0" smtClean="0">
                <a:latin typeface="DevLys 010" pitchFamily="2" charset="0"/>
              </a:rPr>
              <a:t> </a:t>
            </a:r>
            <a:r>
              <a:rPr lang="en-CA" sz="2700" dirty="0" err="1" smtClean="0">
                <a:latin typeface="DevLys 010" pitchFamily="2" charset="0"/>
              </a:rPr>
              <a:t>og</a:t>
            </a:r>
            <a:r>
              <a:rPr lang="en-CA" sz="2700" dirty="0" smtClean="0">
                <a:latin typeface="DevLys 010" pitchFamily="2" charset="0"/>
              </a:rPr>
              <a:t> </a:t>
            </a:r>
            <a:r>
              <a:rPr lang="en-CA" sz="2700" dirty="0" err="1" smtClean="0">
                <a:latin typeface="DevLys 010" pitchFamily="2" charset="0"/>
              </a:rPr>
              <a:t>pht</a:t>
            </a:r>
            <a:r>
              <a:rPr lang="en-CA" sz="2700" dirty="0" smtClean="0">
                <a:latin typeface="DevLys 010" pitchFamily="2" charset="0"/>
              </a:rPr>
              <a:t>+ </a:t>
            </a:r>
            <a:r>
              <a:rPr lang="en-CA" sz="2700" dirty="0" err="1" smtClean="0">
                <a:latin typeface="DevLys 010" pitchFamily="2" charset="0"/>
              </a:rPr>
              <a:t>iznku</a:t>
            </a:r>
            <a:r>
              <a:rPr lang="en-CA" sz="2700" dirty="0" smtClean="0">
                <a:latin typeface="DevLys 010" pitchFamily="2" charset="0"/>
              </a:rPr>
              <a:t> </a:t>
            </a:r>
            <a:r>
              <a:rPr lang="en-CA" sz="2700" dirty="0" err="1" smtClean="0">
                <a:latin typeface="DevLys 010" pitchFamily="2" charset="0"/>
              </a:rPr>
              <a:t>djrh</a:t>
            </a:r>
            <a:r>
              <a:rPr lang="en-CA" sz="2700" dirty="0" smtClean="0">
                <a:latin typeface="DevLys 010" pitchFamily="2" charset="0"/>
              </a:rPr>
              <a:t> </a:t>
            </a:r>
            <a:r>
              <a:rPr lang="en-CA" sz="2700" dirty="0" err="1" smtClean="0">
                <a:latin typeface="DevLys 010" pitchFamily="2" charset="0"/>
              </a:rPr>
              <a:t>gS</a:t>
            </a:r>
            <a:r>
              <a:rPr lang="en-CA" sz="2700" dirty="0" smtClean="0">
                <a:latin typeface="DevLys 010" pitchFamily="2" charset="0"/>
              </a:rPr>
              <a:t> </a:t>
            </a:r>
            <a:r>
              <a:rPr lang="en-CA" sz="2700" dirty="0" err="1" smtClean="0">
                <a:latin typeface="DevLys 010" pitchFamily="2" charset="0"/>
              </a:rPr>
              <a:t>tks</a:t>
            </a:r>
            <a:r>
              <a:rPr lang="en-CA" sz="2700" dirty="0" smtClean="0">
                <a:latin typeface="DevLys 010" pitchFamily="2" charset="0"/>
              </a:rPr>
              <a:t> </a:t>
            </a:r>
            <a:r>
              <a:rPr lang="en-CA" sz="2700" dirty="0" err="1" smtClean="0">
                <a:latin typeface="DevLys 010" pitchFamily="2" charset="0"/>
              </a:rPr>
              <a:t>ijes’oj</a:t>
            </a:r>
            <a:r>
              <a:rPr lang="en-CA" sz="2700" dirty="0" smtClean="0">
                <a:latin typeface="DevLys 010" pitchFamily="2" charset="0"/>
              </a:rPr>
              <a:t> </a:t>
            </a:r>
            <a:r>
              <a:rPr lang="en-CA" sz="2700" dirty="0" err="1" smtClean="0">
                <a:latin typeface="DevLys 010" pitchFamily="2" charset="0"/>
              </a:rPr>
              <a:t>gekjh</a:t>
            </a:r>
            <a:r>
              <a:rPr lang="en-CA" sz="2700" dirty="0" smtClean="0">
                <a:latin typeface="DevLys 010" pitchFamily="2" charset="0"/>
              </a:rPr>
              <a:t> </a:t>
            </a:r>
            <a:r>
              <a:rPr lang="en-CA" sz="2700" dirty="0" err="1" smtClean="0">
                <a:latin typeface="DevLys 010" pitchFamily="2" charset="0"/>
              </a:rPr>
              <a:t>xgu</a:t>
            </a:r>
            <a:r>
              <a:rPr lang="en-CA" sz="2700" dirty="0" smtClean="0">
                <a:latin typeface="DevLys 010" pitchFamily="2" charset="0"/>
              </a:rPr>
              <a:t> </a:t>
            </a:r>
            <a:r>
              <a:rPr lang="en-CA" sz="2700" dirty="0" err="1" smtClean="0">
                <a:latin typeface="DevLys 010" pitchFamily="2" charset="0"/>
              </a:rPr>
              <a:t>r`".kk</a:t>
            </a:r>
            <a:r>
              <a:rPr lang="en-CA" sz="2700" dirty="0" smtClean="0">
                <a:latin typeface="DevLys 010" pitchFamily="2" charset="0"/>
              </a:rPr>
              <a:t> </a:t>
            </a:r>
            <a:r>
              <a:rPr lang="en-CA" sz="2700" dirty="0" err="1" smtClean="0">
                <a:latin typeface="DevLys 010" pitchFamily="2" charset="0"/>
              </a:rPr>
              <a:t>dks</a:t>
            </a:r>
            <a:r>
              <a:rPr lang="en-CA" sz="2700" dirty="0" smtClean="0">
                <a:latin typeface="DevLys 010" pitchFamily="2" charset="0"/>
              </a:rPr>
              <a:t> </a:t>
            </a:r>
            <a:r>
              <a:rPr lang="en-CA" sz="2700" dirty="0" err="1" smtClean="0">
                <a:latin typeface="DevLys 010" pitchFamily="2" charset="0"/>
              </a:rPr>
              <a:t>cq</a:t>
            </a:r>
            <a:r>
              <a:rPr lang="en-CA" sz="2700" dirty="0" smtClean="0">
                <a:latin typeface="DevLys 010" pitchFamily="2" charset="0"/>
              </a:rPr>
              <a:t>&gt;</a:t>
            </a:r>
            <a:r>
              <a:rPr lang="en-CA" sz="2700" dirty="0" err="1" smtClean="0">
                <a:latin typeface="DevLys 010" pitchFamily="2" charset="0"/>
              </a:rPr>
              <a:t>kus</a:t>
            </a:r>
            <a:r>
              <a:rPr lang="en-CA" sz="2700" dirty="0" smtClean="0">
                <a:latin typeface="DevLys 010" pitchFamily="2" charset="0"/>
              </a:rPr>
              <a:t> </a:t>
            </a:r>
            <a:r>
              <a:rPr lang="en-CA" sz="2700" dirty="0" err="1" smtClean="0">
                <a:latin typeface="DevLys 010" pitchFamily="2" charset="0"/>
              </a:rPr>
              <a:t>ds</a:t>
            </a:r>
            <a:r>
              <a:rPr lang="en-CA" sz="2700" dirty="0" smtClean="0">
                <a:latin typeface="DevLys 010" pitchFamily="2" charset="0"/>
              </a:rPr>
              <a:t> </a:t>
            </a:r>
            <a:r>
              <a:rPr lang="en-CA" sz="2700" dirty="0" err="1" smtClean="0">
                <a:latin typeface="DevLys 010" pitchFamily="2" charset="0"/>
              </a:rPr>
              <a:t>fy</a:t>
            </a:r>
            <a:r>
              <a:rPr lang="en-CA" sz="2700" dirty="0" smtClean="0">
                <a:latin typeface="DevLys 010" pitchFamily="2" charset="0"/>
              </a:rPr>
              <a:t>, </a:t>
            </a:r>
            <a:r>
              <a:rPr lang="en-CA" sz="2700" dirty="0" err="1" smtClean="0">
                <a:latin typeface="DevLys 010" pitchFamily="2" charset="0"/>
              </a:rPr>
              <a:t>iznku</a:t>
            </a:r>
            <a:r>
              <a:rPr lang="en-CA" sz="2700" dirty="0" smtClean="0">
                <a:latin typeface="DevLys 010" pitchFamily="2" charset="0"/>
              </a:rPr>
              <a:t> </a:t>
            </a:r>
            <a:r>
              <a:rPr lang="en-CA" sz="2700" dirty="0" err="1" smtClean="0">
                <a:latin typeface="DevLys 010" pitchFamily="2" charset="0"/>
              </a:rPr>
              <a:t>djrk</a:t>
            </a:r>
            <a:r>
              <a:rPr lang="en-CA" sz="2700" dirty="0" smtClean="0">
                <a:latin typeface="DevLys 010" pitchFamily="2" charset="0"/>
              </a:rPr>
              <a:t> </a:t>
            </a:r>
            <a:r>
              <a:rPr lang="en-CA" sz="2700" dirty="0" err="1" smtClean="0">
                <a:latin typeface="DevLys 010" pitchFamily="2" charset="0"/>
              </a:rPr>
              <a:t>gSA</a:t>
            </a:r>
            <a:r>
              <a:rPr lang="en-CA" sz="2700" dirty="0" smtClean="0">
                <a:latin typeface="DevLys 010" pitchFamily="2" charset="0"/>
              </a:rPr>
              <a:t> </a:t>
            </a:r>
            <a:r>
              <a:rPr lang="en-CA" sz="2700" dirty="0" err="1" smtClean="0">
                <a:latin typeface="DevLys 010" pitchFamily="2" charset="0"/>
              </a:rPr>
              <a:t>vk,a</a:t>
            </a:r>
            <a:r>
              <a:rPr lang="en-CA" sz="2700" dirty="0" smtClean="0">
                <a:latin typeface="DevLys 010" pitchFamily="2" charset="0"/>
              </a:rPr>
              <a:t> </a:t>
            </a:r>
            <a:r>
              <a:rPr lang="en-CA" sz="2700" dirty="0" err="1" smtClean="0">
                <a:latin typeface="DevLys 010" pitchFamily="2" charset="0"/>
              </a:rPr>
              <a:t>vkSj</a:t>
            </a:r>
            <a:r>
              <a:rPr lang="en-CA" sz="2700" dirty="0" smtClean="0">
                <a:latin typeface="DevLys 010" pitchFamily="2" charset="0"/>
              </a:rPr>
              <a:t> </a:t>
            </a:r>
            <a:r>
              <a:rPr lang="en-CA" sz="2700" dirty="0" err="1" smtClean="0">
                <a:latin typeface="DevLys 010" pitchFamily="2" charset="0"/>
              </a:rPr>
              <a:t>fi;saA</a:t>
            </a:r>
            <a:r>
              <a:rPr lang="en-CA" sz="2700" dirty="0" smtClean="0">
                <a:latin typeface="DevLys 010" pitchFamily="2" charset="0"/>
              </a:rPr>
              <a:t> </a:t>
            </a:r>
            <a:r>
              <a:rPr lang="en-CA" sz="2700" dirty="0" err="1" smtClean="0">
                <a:latin typeface="DevLys 010" pitchFamily="2" charset="0"/>
              </a:rPr>
              <a:t>vkuUn</a:t>
            </a:r>
            <a:r>
              <a:rPr lang="en-CA" sz="2700" dirty="0" smtClean="0">
                <a:latin typeface="DevLys 010" pitchFamily="2" charset="0"/>
              </a:rPr>
              <a:t> </a:t>
            </a:r>
            <a:r>
              <a:rPr lang="en-CA" sz="2700" dirty="0" err="1" smtClean="0">
                <a:latin typeface="DevLys 010" pitchFamily="2" charset="0"/>
              </a:rPr>
              <a:t>euk,a</a:t>
            </a:r>
            <a:r>
              <a:rPr lang="en-CA" sz="2700" dirty="0" smtClean="0">
                <a:latin typeface="DevLys 010" pitchFamily="2" charset="0"/>
              </a:rPr>
              <a:t> </a:t>
            </a:r>
            <a:r>
              <a:rPr lang="en-CA" sz="2700" dirty="0" err="1" smtClean="0">
                <a:latin typeface="DevLys 010" pitchFamily="2" charset="0"/>
              </a:rPr>
              <a:t>vkSj</a:t>
            </a:r>
            <a:r>
              <a:rPr lang="en-CA" sz="2700" dirty="0" smtClean="0">
                <a:latin typeface="DevLys 010" pitchFamily="2" charset="0"/>
              </a:rPr>
              <a:t> </a:t>
            </a:r>
            <a:r>
              <a:rPr lang="en-CA" sz="2700" dirty="0" err="1" smtClean="0">
                <a:latin typeface="DevLys 010" pitchFamily="2" charset="0"/>
              </a:rPr>
              <a:t>lUrq"V</a:t>
            </a:r>
            <a:r>
              <a:rPr lang="en-CA" sz="2700" dirty="0" smtClean="0">
                <a:latin typeface="DevLys 010" pitchFamily="2" charset="0"/>
              </a:rPr>
              <a:t> </a:t>
            </a:r>
            <a:r>
              <a:rPr lang="en-CA" sz="2700" dirty="0" err="1" smtClean="0">
                <a:latin typeface="DevLys 010" pitchFamily="2" charset="0"/>
              </a:rPr>
              <a:t>gksaA</a:t>
            </a:r>
            <a:r>
              <a:rPr lang="en-CA" sz="2700" dirty="0" smtClean="0">
                <a:latin typeface="DevLys 010" pitchFamily="2" charset="0"/>
              </a:rPr>
              <a:t> </a:t>
            </a:r>
            <a:r>
              <a:rPr lang="en-IN" sz="2800" dirty="0" smtClean="0"/>
              <a:t/>
            </a:r>
            <a:br>
              <a:rPr lang="en-IN" sz="2800" dirty="0" smtClean="0"/>
            </a:br>
            <a:r>
              <a:rPr lang="en-CA" sz="2800" dirty="0" smtClean="0">
                <a:latin typeface="DevLys 010" pitchFamily="2" charset="0"/>
              </a:rPr>
              <a:t> </a:t>
            </a:r>
            <a:endParaRPr lang="en-IN" sz="2800" dirty="0">
              <a:latin typeface="DevLys 010" pitchFamily="2" charset="0"/>
            </a:endParaRPr>
          </a:p>
        </p:txBody>
      </p:sp>
      <p:sp>
        <p:nvSpPr>
          <p:cNvPr id="22"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3" name="Down Arrow 22"/>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 Box 5"/>
          <p:cNvSpPr txBox="1">
            <a:spLocks noChangeArrowheads="1"/>
          </p:cNvSpPr>
          <p:nvPr/>
        </p:nvSpPr>
        <p:spPr bwMode="auto">
          <a:xfrm>
            <a:off x="0" y="692697"/>
            <a:ext cx="7164288" cy="49685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lvl="0" algn="ctr">
              <a:spcAft>
                <a:spcPts val="0"/>
              </a:spcAft>
            </a:pPr>
            <a:r>
              <a:rPr lang="en-CA" altLang="ko-KR" sz="1000" kern="0" dirty="0" err="1" smtClean="0">
                <a:solidFill>
                  <a:schemeClr val="bg1"/>
                </a:solidFill>
                <a:latin typeface="DevLys 010" pitchFamily="2" charset="0"/>
              </a:rPr>
              <a:t>Ikjes’oj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vFkkZr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kehZ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Bgjk;s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endPar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spcAft>
                <a:spcPts val="0"/>
              </a:spcAft>
            </a:pP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kern="0" dirty="0" err="1" smtClean="0">
                <a:solidFill>
                  <a:schemeClr val="bg1"/>
                </a:solidFill>
                <a:latin typeface="DevLys 010" pitchFamily="2" charset="0"/>
              </a:rPr>
              <a:t>nke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pqdk;k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x;k</a:t>
            </a:r>
            <a:r>
              <a:rPr lang="en-CA" altLang="ko-KR" sz="1000" kern="0" dirty="0" smtClean="0">
                <a:solidFill>
                  <a:schemeClr val="bg1"/>
                </a:solidFill>
                <a:latin typeface="DevLys 010" pitchFamily="2" charset="0"/>
              </a:rPr>
              <a:t> </a:t>
            </a: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izkIr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ikiksa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Øks</a:t>
            </a:r>
            <a:r>
              <a:rPr lang="en-CA" altLang="ko-KR" sz="1000" kern="0" dirty="0" smtClean="0">
                <a:solidFill>
                  <a:schemeClr val="bg1"/>
                </a:solidFill>
                <a:latin typeface="DevLys 010" pitchFamily="2" charset="0"/>
              </a:rPr>
              <a:t>/k </a:t>
            </a:r>
            <a:r>
              <a:rPr lang="en-CA" altLang="ko-KR" sz="1000" kern="0" dirty="0" err="1" smtClean="0">
                <a:solidFill>
                  <a:schemeClr val="bg1"/>
                </a:solidFill>
                <a:latin typeface="DevLys 010" pitchFamily="2" charset="0"/>
              </a:rPr>
              <a:t>nwj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gqvk</a:t>
            </a:r>
            <a:endParaRPr lang="en-CA" altLang="ko-KR" sz="1000" kern="0" dirty="0" smtClean="0">
              <a:solidFill>
                <a:schemeClr val="bg1"/>
              </a:solidFill>
              <a:latin typeface="DevLys 010" pitchFamily="2" charset="0"/>
            </a:endParaRPr>
          </a:p>
          <a:p>
            <a:pPr lvl="0" algn="ctr">
              <a:spcAft>
                <a:spcPts val="0"/>
              </a:spcAft>
            </a:pP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kek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lkFk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kkfUr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esy</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feyki</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jktnwr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vuUr</a:t>
            </a:r>
            <a:r>
              <a:rPr lang="en-CA" altLang="ko-KR" sz="1000" kern="0" dirty="0" smtClean="0">
                <a:solidFill>
                  <a:schemeClr val="bg1"/>
                </a:solidFill>
                <a:latin typeface="DevLys 010" pitchFamily="2" charset="0"/>
              </a:rPr>
              <a:t> thou  </a:t>
            </a:r>
            <a:r>
              <a:rPr lang="en-CA" altLang="ko-KR" sz="1000" kern="0" dirty="0" err="1" smtClean="0">
                <a:solidFill>
                  <a:schemeClr val="bg1"/>
                </a:solidFill>
                <a:latin typeface="DevLys 010" pitchFamily="2" charset="0"/>
              </a:rPr>
              <a:t>Lohd`r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xzg.k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Hkjs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ifjiw.kZ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vk’kh"kksa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vk’khf"kr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cqf</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kqf</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dj.k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kdkj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NqMk+dj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mlds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fiz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iq</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T;ksafr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izos’k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feydj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efUnj</a:t>
            </a:r>
            <a:r>
              <a:rPr lang="en-CA" sz="1000" dirty="0" smtClean="0">
                <a:solidFill>
                  <a:schemeClr val="bg1"/>
                </a:solidFill>
                <a:latin typeface="DevLys 010" pitchFamily="2" charset="0"/>
              </a:rPr>
              <a:t> curs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jgrk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muds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laxfr</a:t>
            </a:r>
            <a:r>
              <a:rPr lang="en-CA" sz="1000" dirty="0" smtClean="0">
                <a:solidFill>
                  <a:schemeClr val="bg1"/>
                </a:solidFill>
                <a:latin typeface="DevLys 010" pitchFamily="2" charset="0"/>
              </a:rPr>
              <a:t> j[</a:t>
            </a:r>
            <a:r>
              <a:rPr lang="en-CA" sz="1000" dirty="0" err="1" smtClean="0">
                <a:solidFill>
                  <a:schemeClr val="bg1"/>
                </a:solidFill>
                <a:latin typeface="DevLys 010" pitchFamily="2" charset="0"/>
              </a:rPr>
              <a:t>krs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rd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igq¡p</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flagklu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vuqxzzg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lkjh</a:t>
            </a:r>
            <a:r>
              <a:rPr lang="en-CA" sz="1000" dirty="0" smtClean="0">
                <a:solidFill>
                  <a:schemeClr val="bg1"/>
                </a:solidFill>
                <a:latin typeface="DevLys 010" pitchFamily="2" charset="0"/>
              </a:rPr>
              <a:t> t:jrsa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opu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bLrseky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eè;LFk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eè;LFkrk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cpko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leFkZu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nyhy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ifgus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izdkj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Øwl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p&lt;+k,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fojkteku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Nqis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iqjkuk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";Ro </a:t>
            </a:r>
            <a:r>
              <a:rPr lang="en-CA" sz="1000" dirty="0" err="1" smtClean="0">
                <a:solidFill>
                  <a:schemeClr val="bg1"/>
                </a:solidFill>
                <a:latin typeface="DevLys 010" pitchFamily="2" charset="0"/>
              </a:rPr>
              <a:t>ej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mRiUUk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xqykeh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vkt+kn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kkfeZdrk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vkSt+kj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dh N=</a:t>
            </a:r>
            <a:r>
              <a:rPr lang="en-CA" sz="1000" dirty="0" err="1" smtClean="0">
                <a:solidFill>
                  <a:schemeClr val="bg1"/>
                </a:solidFill>
                <a:latin typeface="DevLys 010" pitchFamily="2" charset="0"/>
              </a:rPr>
              <a:t>Nk;k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thou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us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izse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m.Msyk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iw.kZ</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ty</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ufn;k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cgrh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Mwcs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xzg.k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ojnku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mrjrk</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vfHkf"kDr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eqgj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tkfeu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fl[</a:t>
            </a:r>
            <a:r>
              <a:rPr lang="en-CA" sz="1000" dirty="0" err="1" smtClean="0">
                <a:solidFill>
                  <a:schemeClr val="bg1"/>
                </a:solidFill>
                <a:latin typeface="DevLys 010" pitchFamily="2" charset="0"/>
              </a:rPr>
              <a:t>kkrk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vxqokbZ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ysikyd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Lohdkj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Hkstk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lsok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bPNk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migkjksa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kruk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vuqlkj</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rkfd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ldsaA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lkeF;Z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kfDrA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jpukA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mRlo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fQjrk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vax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dyhfl;k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ftldk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HkkbZ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cgu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kyrk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tqM+h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Mkfy;k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pquk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oa'k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jkt&amp;in</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kkjh</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ktdksa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lekt</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fut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Lons'kh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ukxfjd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efgek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gksxsa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mifLFkfr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fl) </a:t>
            </a:r>
            <a:r>
              <a:rPr lang="en-CA" sz="1000" dirty="0" err="1" smtClean="0">
                <a:solidFill>
                  <a:schemeClr val="bg1"/>
                </a:solidFill>
                <a:latin typeface="DevLys 010" pitchFamily="2" charset="0"/>
              </a:rPr>
              <a:t>gksrs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lqjf</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LoxhZ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djok;kA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vkuUn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okys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Øks</a:t>
            </a:r>
            <a:r>
              <a:rPr lang="en-CA" sz="1000" dirty="0" smtClean="0">
                <a:solidFill>
                  <a:schemeClr val="bg1"/>
                </a:solidFill>
                <a:latin typeface="DevLys 010" pitchFamily="2" charset="0"/>
              </a:rPr>
              <a:t>/k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NqM+k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dk;Z</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iqu:fRFkr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esEus</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nqYgu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vk¡lw</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IkksaN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psgjk</a:t>
            </a:r>
            <a:r>
              <a:rPr lang="en-CA" sz="1000" dirty="0" smtClean="0">
                <a:solidFill>
                  <a:schemeClr val="bg1"/>
                </a:solidFill>
                <a:latin typeface="DevLys 010" pitchFamily="2" charset="0"/>
              </a:rPr>
              <a:t> ns[</a:t>
            </a:r>
            <a:r>
              <a:rPr lang="en-CA" sz="1000" dirty="0" err="1" smtClean="0">
                <a:solidFill>
                  <a:schemeClr val="bg1"/>
                </a:solidFill>
                <a:latin typeface="DevLys 010" pitchFamily="2" charset="0"/>
              </a:rPr>
              <a:t>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ges'kk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djsxsaA</a:t>
            </a:r>
            <a:r>
              <a:rPr lang="en-CA" sz="1000" dirty="0" smtClean="0">
                <a:solidFill>
                  <a:schemeClr val="bg1"/>
                </a:solidFill>
                <a:latin typeface="DevLys 010" pitchFamily="2" charset="0"/>
              </a:rPr>
              <a:t>  </a:t>
            </a:r>
          </a:p>
          <a:p>
            <a:r>
              <a:rPr lang="en-CA" sz="1000" b="1" dirty="0" smtClean="0">
                <a:solidFill>
                  <a:schemeClr val="bg1"/>
                </a:solidFill>
                <a:latin typeface="DevLys 010" pitchFamily="2" charset="0"/>
              </a:rPr>
              <a:t>                                                                 </a:t>
            </a:r>
            <a:r>
              <a:rPr lang="en-CA" sz="1400" b="1" dirty="0" err="1" smtClean="0">
                <a:solidFill>
                  <a:schemeClr val="bg1"/>
                </a:solidFill>
                <a:latin typeface="DevLys 010" pitchFamily="2" charset="0"/>
              </a:rPr>
              <a:t>u;h</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okpk</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esa</a:t>
            </a:r>
            <a:r>
              <a:rPr lang="en-CA" sz="1400" b="1" dirty="0" smtClean="0">
                <a:solidFill>
                  <a:schemeClr val="bg1"/>
                </a:solidFill>
                <a:latin typeface="DevLys 010" pitchFamily="2" charset="0"/>
              </a:rPr>
              <a:t> </a:t>
            </a:r>
          </a:p>
          <a:p>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NqVdkjk</a:t>
            </a:r>
            <a:r>
              <a:rPr lang="en-CA" sz="1400" b="1" dirty="0" smtClean="0">
                <a:solidFill>
                  <a:schemeClr val="bg1"/>
                </a:solidFill>
                <a:latin typeface="DevLys 010" pitchFamily="2" charset="0"/>
              </a:rPr>
              <a:t> o </a:t>
            </a:r>
            <a:r>
              <a:rPr lang="en-CA" sz="1400" b="1" dirty="0" err="1" smtClean="0">
                <a:solidFill>
                  <a:schemeClr val="bg1"/>
                </a:solidFill>
                <a:latin typeface="DevLys 010" pitchFamily="2" charset="0"/>
              </a:rPr>
              <a:t>izse</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Ikk;k</a:t>
            </a:r>
            <a:r>
              <a:rPr lang="en-CA" sz="1400" b="1"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smtClean="0"/>
              <a:t> </a:t>
            </a:r>
            <a:endParaRPr lang="en-IN" sz="1050" dirty="0"/>
          </a:p>
        </p:txBody>
      </p:sp>
      <p:sp>
        <p:nvSpPr>
          <p:cNvPr id="25" name="Rectangle 24"/>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Arrow Connector 26"/>
          <p:cNvCxnSpPr/>
          <p:nvPr/>
        </p:nvCxnSpPr>
        <p:spPr>
          <a:xfrm flipH="1" flipV="1">
            <a:off x="2915816" y="2924944"/>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995936" y="2924944"/>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32" name="TextBox 31"/>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4" name="TextBox 3"/>
          <p:cNvSpPr txBox="1"/>
          <p:nvPr/>
        </p:nvSpPr>
        <p:spPr>
          <a:xfrm rot="19985203">
            <a:off x="2876236" y="1359828"/>
            <a:ext cx="3525522" cy="3046988"/>
          </a:xfrm>
          <a:prstGeom prst="rect">
            <a:avLst/>
          </a:prstGeom>
          <a:solidFill>
            <a:srgbClr val="FFFF00"/>
          </a:solidFill>
        </p:spPr>
        <p:txBody>
          <a:bodyPr wrap="square" rtlCol="0">
            <a:spAutoFit/>
          </a:bodyPr>
          <a:lstStyle/>
          <a:p>
            <a:pPr algn="ctr">
              <a:spcBef>
                <a:spcPts val="600"/>
              </a:spcBef>
              <a:spcAft>
                <a:spcPts val="600"/>
              </a:spcAft>
            </a:pPr>
            <a:r>
              <a:rPr lang="en-CA" sz="9600" b="1" dirty="0" smtClean="0">
                <a:solidFill>
                  <a:srgbClr val="7030A0"/>
                </a:solidFill>
                <a:latin typeface="DevLys 010" pitchFamily="2" charset="0"/>
              </a:rPr>
              <a:t>;</a:t>
            </a:r>
            <a:r>
              <a:rPr lang="en-CA" sz="9600" b="1" dirty="0" err="1" smtClean="0">
                <a:solidFill>
                  <a:srgbClr val="7030A0"/>
                </a:solidFill>
                <a:latin typeface="DevLys 010" pitchFamily="2" charset="0"/>
              </a:rPr>
              <a:t>h’kq</a:t>
            </a:r>
            <a:r>
              <a:rPr lang="en-CA" sz="9600" b="1" dirty="0" smtClean="0">
                <a:solidFill>
                  <a:srgbClr val="7030A0"/>
                </a:solidFill>
                <a:latin typeface="DevLys 010" pitchFamily="2" charset="0"/>
              </a:rPr>
              <a:t> </a:t>
            </a:r>
            <a:r>
              <a:rPr lang="en-CA" sz="9600" b="1" dirty="0" err="1" smtClean="0">
                <a:solidFill>
                  <a:srgbClr val="7030A0"/>
                </a:solidFill>
                <a:latin typeface="DevLys 010" pitchFamily="2" charset="0"/>
              </a:rPr>
              <a:t>elhg</a:t>
            </a:r>
            <a:r>
              <a:rPr lang="en-CA" sz="9600" b="1" dirty="0" smtClean="0">
                <a:solidFill>
                  <a:srgbClr val="7030A0"/>
                </a:solidFill>
                <a:latin typeface="DevLys 010" pitchFamily="2" charset="0"/>
              </a:rPr>
              <a:t> </a:t>
            </a:r>
            <a:endParaRPr lang="en-CA" sz="8000" b="1" dirty="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endParaRPr>
          </a:p>
        </p:txBody>
      </p:sp>
      <p:sp>
        <p:nvSpPr>
          <p:cNvPr id="5" name="Title 1"/>
          <p:cNvSpPr txBox="1">
            <a:spLocks/>
          </p:cNvSpPr>
          <p:nvPr/>
        </p:nvSpPr>
        <p:spPr bwMode="auto">
          <a:xfrm>
            <a:off x="395536" y="4941168"/>
            <a:ext cx="7272808" cy="1232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izHkq</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ge</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vkidk</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kU;okn</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nsrs</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gSa</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fd</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h’kq</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vkidh</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vksj</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ls</a:t>
            </a:r>
            <a:r>
              <a:rPr lang="en-CA" sz="3600" b="1" noProof="0" dirty="0" smtClean="0">
                <a:solidFill>
                  <a:srgbClr val="7030A0"/>
                </a:solidFill>
                <a:latin typeface="DevLys 010" pitchFamily="2" charset="0"/>
              </a:rPr>
              <a:t> ,d </a:t>
            </a:r>
            <a:r>
              <a:rPr lang="en-CA" sz="3600" b="1" noProof="0" dirty="0" err="1" smtClean="0">
                <a:solidFill>
                  <a:srgbClr val="7030A0"/>
                </a:solidFill>
                <a:latin typeface="DevLys 010" pitchFamily="2" charset="0"/>
              </a:rPr>
              <a:t>migkj</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ds</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i</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gekjs</a:t>
            </a:r>
            <a:r>
              <a:rPr lang="en-CA" sz="3600" b="1" noProof="0" dirty="0" smtClean="0">
                <a:solidFill>
                  <a:srgbClr val="7030A0"/>
                </a:solidFill>
                <a:latin typeface="DevLys 010" pitchFamily="2" charset="0"/>
              </a:rPr>
              <a:t> </a:t>
            </a:r>
            <a:r>
              <a:rPr lang="en-CA" sz="3600" b="1" noProof="0" dirty="0" err="1" smtClean="0">
                <a:solidFill>
                  <a:srgbClr val="7030A0"/>
                </a:solidFill>
                <a:latin typeface="DevLys 010" pitchFamily="2" charset="0"/>
              </a:rPr>
              <a:t>fy</a:t>
            </a:r>
            <a:r>
              <a:rPr lang="en-CA" sz="3600" b="1" noProof="0" dirty="0" smtClean="0">
                <a:solidFill>
                  <a:srgbClr val="7030A0"/>
                </a:solidFill>
                <a:latin typeface="DevLys 010" pitchFamily="2" charset="0"/>
              </a:rPr>
              <a:t>, </a:t>
            </a:r>
            <a:r>
              <a:rPr lang="en-CA" sz="3600" b="1" dirty="0" err="1" smtClean="0">
                <a:solidFill>
                  <a:srgbClr val="7030A0"/>
                </a:solidFill>
                <a:latin typeface="DevLys 010" pitchFamily="2" charset="0"/>
              </a:rPr>
              <a:t>vius</a:t>
            </a:r>
            <a:r>
              <a:rPr lang="en-CA" sz="3600" b="1" dirty="0" smtClean="0">
                <a:solidFill>
                  <a:srgbClr val="7030A0"/>
                </a:solidFill>
                <a:latin typeface="DevLys 010" pitchFamily="2" charset="0"/>
              </a:rPr>
              <a:t> </a:t>
            </a:r>
            <a:r>
              <a:rPr lang="en-CA" sz="3600" b="1" dirty="0" err="1" smtClean="0">
                <a:solidFill>
                  <a:srgbClr val="7030A0"/>
                </a:solidFill>
                <a:latin typeface="DevLys 010" pitchFamily="2" charset="0"/>
              </a:rPr>
              <a:t>izk.k</a:t>
            </a:r>
            <a:r>
              <a:rPr lang="en-CA" sz="3600" b="1" dirty="0" smtClean="0">
                <a:solidFill>
                  <a:srgbClr val="7030A0"/>
                </a:solidFill>
                <a:latin typeface="DevLys 010" pitchFamily="2" charset="0"/>
              </a:rPr>
              <a:t> </a:t>
            </a:r>
            <a:r>
              <a:rPr lang="en-CA" sz="3600" b="1" dirty="0" err="1" smtClean="0">
                <a:solidFill>
                  <a:srgbClr val="7030A0"/>
                </a:solidFill>
                <a:latin typeface="DevLys 010" pitchFamily="2" charset="0"/>
              </a:rPr>
              <a:t>nsus</a:t>
            </a:r>
            <a:r>
              <a:rPr lang="en-CA" sz="3600" b="1" dirty="0" smtClean="0">
                <a:solidFill>
                  <a:srgbClr val="7030A0"/>
                </a:solidFill>
                <a:latin typeface="DevLys 010" pitchFamily="2" charset="0"/>
              </a:rPr>
              <a:t> </a:t>
            </a:r>
            <a:r>
              <a:rPr lang="en-CA" sz="3600" b="1" dirty="0" err="1" smtClean="0">
                <a:solidFill>
                  <a:srgbClr val="7030A0"/>
                </a:solidFill>
                <a:latin typeface="DevLys 010" pitchFamily="2" charset="0"/>
              </a:rPr>
              <a:t>vk;s</a:t>
            </a:r>
            <a:r>
              <a:rPr lang="en-CA" sz="3600" b="1" dirty="0" smtClean="0">
                <a:solidFill>
                  <a:srgbClr val="7030A0"/>
                </a:solidFill>
                <a:latin typeface="DevLys 010" pitchFamily="2" charset="0"/>
              </a:rPr>
              <a:t>!</a:t>
            </a:r>
            <a:endParaRPr kumimoji="0" lang="en-CA" sz="3600" b="1" i="0" u="none" strike="noStrike" kern="0" cap="none" spc="0" normalizeH="0" baseline="0" noProof="0" dirty="0">
              <a:ln>
                <a:noFill/>
              </a:ln>
              <a:solidFill>
                <a:srgbClr val="7030A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1015663"/>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p>
          <a:p>
            <a:pPr algn="ctr"/>
            <a:r>
              <a:rPr lang="en-CA" sz="2000" b="1" kern="0" dirty="0" smtClean="0">
                <a:latin typeface="DevLys 010" pitchFamily="2" charset="0"/>
              </a:rPr>
              <a:t>e/</a:t>
            </a:r>
            <a:r>
              <a:rPr lang="en-CA" sz="2000" b="1" kern="0" dirty="0" err="1" smtClean="0">
                <a:latin typeface="DevLys 010" pitchFamily="2" charset="0"/>
              </a:rPr>
              <a:t>kqj</a:t>
            </a:r>
            <a:r>
              <a:rPr lang="en-CA" sz="2000" b="1" kern="0" dirty="0" smtClean="0">
                <a:latin typeface="DevLys 010" pitchFamily="2" charset="0"/>
              </a:rPr>
              <a:t> </a:t>
            </a:r>
          </a:p>
          <a:p>
            <a:pPr algn="ctr"/>
            <a:r>
              <a:rPr lang="en-CA" sz="2000" b="1" kern="0" dirty="0" err="1" smtClean="0">
                <a:latin typeface="DevLys 010" pitchFamily="2" charset="0"/>
              </a:rPr>
              <a:t>lEcU</a:t>
            </a:r>
            <a:r>
              <a:rPr lang="en-CA" sz="2000" b="1" kern="0" dirty="0" smtClean="0">
                <a:latin typeface="DevLys 010" pitchFamily="2" charset="0"/>
              </a:rPr>
              <a:t>/k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0" name="TextBox 9"/>
          <p:cNvSpPr txBox="1"/>
          <p:nvPr/>
        </p:nvSpPr>
        <p:spPr>
          <a:xfrm>
            <a:off x="4211960" y="5301208"/>
            <a:ext cx="3528392" cy="1015663"/>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izk;f’pr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ftlls</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p>
          <a:p>
            <a:pPr algn="ctr"/>
            <a:r>
              <a:rPr lang="en-CA" sz="2000" b="1" kern="0" dirty="0" err="1" smtClean="0">
                <a:solidFill>
                  <a:srgbClr val="FF0000"/>
                </a:solidFill>
                <a:latin typeface="DevLys 010" pitchFamily="2" charset="0"/>
              </a:rPr>
              <a:t>nwj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gks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tkrk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1600" dirty="0" smtClean="0">
              <a:solidFill>
                <a:srgbClr val="FF0000"/>
              </a:solidFill>
            </a:endParaRPr>
          </a:p>
        </p:txBody>
      </p:sp>
      <p:sp>
        <p:nvSpPr>
          <p:cNvPr id="11" name="TextBox 10"/>
          <p:cNvSpPr txBox="1"/>
          <p:nvPr/>
        </p:nvSpPr>
        <p:spPr>
          <a:xfrm>
            <a:off x="-540568" y="1929606"/>
            <a:ext cx="2678946"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NqM+k+Sfr</a:t>
            </a:r>
            <a:r>
              <a:rPr lang="en-CA" b="1" kern="0" dirty="0" smtClean="0">
                <a:latin typeface="DevLys 010" pitchFamily="2" charset="0"/>
              </a:rPr>
              <a:t> dh </a:t>
            </a:r>
          </a:p>
          <a:p>
            <a:pPr algn="ctr"/>
            <a:r>
              <a:rPr lang="en-CA" b="1" kern="0" dirty="0" err="1" smtClean="0">
                <a:latin typeface="DevLys 010" pitchFamily="2" charset="0"/>
              </a:rPr>
              <a:t>jde</a:t>
            </a:r>
            <a:r>
              <a:rPr lang="en-CA" b="1" kern="0" dirty="0" smtClean="0">
                <a:latin typeface="DevLys 010" pitchFamily="2" charset="0"/>
              </a:rPr>
              <a:t>  o </a:t>
            </a:r>
          </a:p>
          <a:p>
            <a:pPr algn="ctr"/>
            <a:r>
              <a:rPr lang="en-CA" b="1" kern="0" dirty="0" err="1" smtClean="0">
                <a:latin typeface="DevLys 010" pitchFamily="2" charset="0"/>
              </a:rPr>
              <a:t>NqVdkjk</a:t>
            </a:r>
            <a:r>
              <a:rPr lang="en-CA" b="1" kern="0" dirty="0" smtClean="0">
                <a:latin typeface="DevLys 010" pitchFamily="2" charset="0"/>
              </a:rPr>
              <a:t> </a:t>
            </a:r>
            <a:r>
              <a:rPr lang="en-CA" b="1" kern="0" dirty="0" err="1" smtClean="0">
                <a:latin typeface="DevLys 010" pitchFamily="2" charset="0"/>
              </a:rPr>
              <a:t>gw¡A</a:t>
            </a:r>
            <a:r>
              <a:rPr lang="en-CA" b="1" kern="0" dirty="0" smtClean="0">
                <a:latin typeface="DevLys 010" pitchFamily="2" charset="0"/>
              </a:rPr>
              <a:t> </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firk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esy</a:t>
            </a:r>
            <a:r>
              <a:rPr lang="en-CA" b="1" kern="0" dirty="0" smtClean="0">
                <a:latin typeface="DevLys 010" pitchFamily="2" charset="0"/>
              </a:rPr>
              <a:t> </a:t>
            </a:r>
            <a:r>
              <a:rPr lang="en-CA" b="1" kern="0" dirty="0" err="1" smtClean="0">
                <a:latin typeface="DevLys 010" pitchFamily="2" charset="0"/>
              </a:rPr>
              <a:t>feyki</a:t>
            </a:r>
            <a:r>
              <a:rPr lang="en-CA" b="1" kern="0" dirty="0" smtClean="0">
                <a:latin typeface="DevLys 010" pitchFamily="2" charset="0"/>
              </a:rPr>
              <a:t> </a:t>
            </a:r>
            <a:r>
              <a:rPr lang="en-CA" b="1" kern="0" dirty="0" err="1" smtClean="0">
                <a:latin typeface="DevLys 010" pitchFamily="2" charset="0"/>
              </a:rPr>
              <a:t>djkus</a:t>
            </a:r>
            <a:r>
              <a:rPr lang="en-CA" b="1" kern="0" dirty="0" smtClean="0">
                <a:latin typeface="DevLys 010" pitchFamily="2" charset="0"/>
              </a:rPr>
              <a:t> </a:t>
            </a:r>
            <a:r>
              <a:rPr lang="en-CA" b="1" kern="0" dirty="0" err="1" smtClean="0">
                <a:latin typeface="DevLys 010" pitchFamily="2" charset="0"/>
              </a:rPr>
              <a:t>okyk</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endParaRPr lang="en-CA" dirty="0"/>
          </a:p>
        </p:txBody>
      </p:sp>
      <p:sp>
        <p:nvSpPr>
          <p:cNvPr id="13" name="TextBox 12"/>
          <p:cNvSpPr txBox="1"/>
          <p:nvPr/>
        </p:nvSpPr>
        <p:spPr>
          <a:xfrm>
            <a:off x="7884368" y="5733256"/>
            <a:ext cx="1224136" cy="707886"/>
          </a:xfrm>
          <a:prstGeom prst="rect">
            <a:avLst/>
          </a:prstGeom>
          <a:noFill/>
        </p:spPr>
        <p:txBody>
          <a:bodyPr wrap="square" rtlCol="0">
            <a:spAutoFit/>
          </a:bodyPr>
          <a:lstStyle/>
          <a:p>
            <a:pPr algn="ctr"/>
            <a:r>
              <a:rPr lang="en-CA" sz="2000" b="1" kern="0" dirty="0" err="1" smtClean="0">
                <a:latin typeface="DevLys 010" pitchFamily="2" charset="0"/>
              </a:rPr>
              <a:t>eSa</a:t>
            </a:r>
            <a:r>
              <a:rPr lang="en-CA" sz="2000" b="1" kern="0" dirty="0" smtClean="0">
                <a:latin typeface="DevLys 010" pitchFamily="2" charset="0"/>
              </a:rPr>
              <a:t> </a:t>
            </a:r>
            <a:r>
              <a:rPr lang="en-CA" sz="2000" b="1" kern="0" dirty="0" err="1" smtClean="0">
                <a:latin typeface="DevLys 010" pitchFamily="2" charset="0"/>
              </a:rPr>
              <a:t>vuUr</a:t>
            </a:r>
            <a:r>
              <a:rPr lang="en-CA" sz="2000" b="1" kern="0" dirty="0" smtClean="0">
                <a:latin typeface="DevLys 010" pitchFamily="2" charset="0"/>
              </a:rPr>
              <a:t> thou </a:t>
            </a:r>
            <a:r>
              <a:rPr lang="en-CA" sz="2000" b="1" kern="0" dirty="0" err="1" smtClean="0">
                <a:latin typeface="DevLys 010" pitchFamily="2" charset="0"/>
              </a:rPr>
              <a:t>gw</a:t>
            </a:r>
            <a:r>
              <a:rPr lang="en-CA" sz="2000" b="1" kern="0" dirty="0" smtClean="0">
                <a:latin typeface="DevLys 010" pitchFamily="2" charset="0"/>
              </a:rPr>
              <a:t>¡</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vU</a:t>
            </a: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kdkj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fudkydj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iq</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T;ksfr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izos’k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djokus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0000FF"/>
              </a:solidFill>
            </a:endParaRPr>
          </a:p>
        </p:txBody>
      </p:sp>
      <p:sp>
        <p:nvSpPr>
          <p:cNvPr id="16" name="TextBox 15"/>
          <p:cNvSpPr txBox="1"/>
          <p:nvPr/>
        </p:nvSpPr>
        <p:spPr>
          <a:xfrm>
            <a:off x="4788024" y="179348"/>
            <a:ext cx="3240360" cy="369332"/>
          </a:xfrm>
          <a:prstGeom prst="rect">
            <a:avLst/>
          </a:prstGeom>
          <a:noFill/>
        </p:spPr>
        <p:txBody>
          <a:bodyPr wrap="square" rtlCol="0">
            <a:spAutoFit/>
          </a:bodyPr>
          <a:lstStyle/>
          <a:p>
            <a:pPr algn="ctr"/>
            <a:r>
              <a:rPr lang="en-CA" b="1" kern="0" dirty="0" err="1" smtClean="0">
                <a:solidFill>
                  <a:srgbClr val="7030A0"/>
                </a:solidFill>
                <a:latin typeface="DevLys 010" pitchFamily="2" charset="0"/>
              </a:rPr>
              <a:t>eSa</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ijes’oj</a:t>
            </a:r>
            <a:r>
              <a:rPr lang="en-CA" b="1" kern="0" dirty="0" smtClean="0">
                <a:solidFill>
                  <a:srgbClr val="7030A0"/>
                </a:solidFill>
                <a:latin typeface="DevLys 010" pitchFamily="2" charset="0"/>
              </a:rPr>
              <a:t> dh </a:t>
            </a:r>
            <a:r>
              <a:rPr lang="en-CA" b="1" kern="0" dirty="0" err="1" smtClean="0">
                <a:solidFill>
                  <a:srgbClr val="7030A0"/>
                </a:solidFill>
                <a:latin typeface="DevLys 010" pitchFamily="2" charset="0"/>
              </a:rPr>
              <a:t>ifjiw.kZrk</a:t>
            </a:r>
            <a:r>
              <a:rPr lang="en-CA" b="1" kern="0" dirty="0" smtClean="0">
                <a:solidFill>
                  <a:srgbClr val="7030A0"/>
                </a:solidFill>
                <a:latin typeface="DevLys 010" pitchFamily="2" charset="0"/>
              </a:rPr>
              <a:t> </a:t>
            </a:r>
            <a:r>
              <a:rPr lang="en-CA" b="1" kern="0" dirty="0" err="1" smtClean="0">
                <a:solidFill>
                  <a:srgbClr val="7030A0"/>
                </a:solidFill>
                <a:latin typeface="DevLys 010" pitchFamily="2" charset="0"/>
              </a:rPr>
              <a:t>gw</a:t>
            </a:r>
            <a:r>
              <a:rPr lang="en-CA" b="1" kern="0" dirty="0" smtClean="0">
                <a:solidFill>
                  <a:srgbClr val="7030A0"/>
                </a:solidFill>
                <a:latin typeface="DevLys 010" pitchFamily="2" charset="0"/>
              </a:rPr>
              <a:t>¡</a:t>
            </a:r>
            <a:endParaRPr lang="en-CA" dirty="0">
              <a:solidFill>
                <a:srgbClr val="7030A0"/>
              </a:solidFill>
            </a:endParaRPr>
          </a:p>
        </p:txBody>
      </p:sp>
      <p:sp>
        <p:nvSpPr>
          <p:cNvPr id="19" name="TextBox 18"/>
          <p:cNvSpPr txBox="1"/>
          <p:nvPr/>
        </p:nvSpPr>
        <p:spPr>
          <a:xfrm>
            <a:off x="5292080" y="3429000"/>
            <a:ext cx="1512168" cy="461665"/>
          </a:xfrm>
          <a:prstGeom prst="rect">
            <a:avLst/>
          </a:prstGeom>
          <a:noFill/>
        </p:spPr>
        <p:txBody>
          <a:bodyPr wrap="square" rtlCol="0">
            <a:spAutoFit/>
          </a:bodyPr>
          <a:lstStyle/>
          <a:p>
            <a:pPr algn="ctr"/>
            <a:r>
              <a:rPr lang="en-CA" sz="2400" b="1" kern="0" dirty="0" err="1" smtClean="0">
                <a:solidFill>
                  <a:srgbClr val="FFFF00"/>
                </a:solidFill>
                <a:latin typeface="DevLys 010" pitchFamily="2" charset="0"/>
              </a:rPr>
              <a:t>eSa</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kek</a:t>
            </a:r>
            <a:r>
              <a:rPr lang="en-CA" sz="2400" b="1" kern="0" dirty="0" smtClean="0">
                <a:solidFill>
                  <a:srgbClr val="FFFF00"/>
                </a:solidFill>
                <a:latin typeface="DevLys 010" pitchFamily="2" charset="0"/>
              </a:rPr>
              <a:t> </a:t>
            </a:r>
            <a:r>
              <a:rPr lang="en-CA" sz="2400" b="1" kern="0" dirty="0" err="1" smtClean="0">
                <a:solidFill>
                  <a:srgbClr val="FFFF00"/>
                </a:solidFill>
                <a:latin typeface="DevLys 010" pitchFamily="2" charset="0"/>
              </a:rPr>
              <a:t>gw</a:t>
            </a:r>
            <a:r>
              <a:rPr lang="en-CA" sz="2400" b="1" kern="0" dirty="0" smtClean="0">
                <a:solidFill>
                  <a:srgbClr val="FFFF00"/>
                </a:solidFill>
                <a:latin typeface="DevLys 010" pitchFamily="2" charset="0"/>
              </a:rPr>
              <a:t>¡</a:t>
            </a:r>
            <a:endParaRPr lang="en-CA" dirty="0">
              <a:solidFill>
                <a:srgbClr val="FFFF00"/>
              </a:solidFill>
            </a:endParaRPr>
          </a:p>
        </p:txBody>
      </p:sp>
      <p:sp>
        <p:nvSpPr>
          <p:cNvPr id="18" name="TextBox 17"/>
          <p:cNvSpPr txBox="1"/>
          <p:nvPr/>
        </p:nvSpPr>
        <p:spPr>
          <a:xfrm>
            <a:off x="1331640" y="5723964"/>
            <a:ext cx="3096344"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gw</a:t>
            </a:r>
            <a:r>
              <a:rPr lang="en-CA" b="1" kern="0" dirty="0" smtClean="0">
                <a:solidFill>
                  <a:srgbClr val="FF0000"/>
                </a:solidFill>
                <a:latin typeface="DevLys 010" pitchFamily="2" charset="0"/>
              </a:rPr>
              <a:t>¡</a:t>
            </a:r>
            <a:endParaRPr lang="en-CA" dirty="0">
              <a:solidFill>
                <a:srgbClr val="FF0000"/>
              </a:solidFill>
            </a:endParaRPr>
          </a:p>
        </p:txBody>
      </p:sp>
      <p:sp>
        <p:nvSpPr>
          <p:cNvPr id="20" name="TextBox 19"/>
          <p:cNvSpPr txBox="1"/>
          <p:nvPr/>
        </p:nvSpPr>
        <p:spPr>
          <a:xfrm>
            <a:off x="467544" y="476672"/>
            <a:ext cx="2343368" cy="646331"/>
          </a:xfrm>
          <a:prstGeom prst="rect">
            <a:avLst/>
          </a:prstGeom>
          <a:noFill/>
        </p:spPr>
        <p:txBody>
          <a:bodyPr wrap="square" rtlCol="0">
            <a:spAutoFit/>
          </a:bodyPr>
          <a:lstStyle/>
          <a:p>
            <a:pPr algn="ctr"/>
            <a:r>
              <a:rPr lang="en-CA" b="1" kern="0" dirty="0" err="1" smtClean="0">
                <a:latin typeface="DevLys 010" pitchFamily="2" charset="0"/>
              </a:rPr>
              <a:t>eSa</a:t>
            </a:r>
            <a:r>
              <a:rPr lang="en-CA" b="1" kern="0" dirty="0" smtClean="0">
                <a:latin typeface="DevLys 010" pitchFamily="2" charset="0"/>
              </a:rPr>
              <a:t> </a:t>
            </a:r>
            <a:r>
              <a:rPr lang="en-CA" b="1" kern="0" dirty="0" err="1" smtClean="0">
                <a:latin typeface="DevLys 010" pitchFamily="2" charset="0"/>
              </a:rPr>
              <a:t>rqEgsa</a:t>
            </a:r>
            <a:r>
              <a:rPr lang="en-CA" b="1" kern="0" dirty="0" smtClean="0">
                <a:latin typeface="DevLys 010" pitchFamily="2" charset="0"/>
              </a:rPr>
              <a:t> </a:t>
            </a:r>
            <a:r>
              <a:rPr lang="en-CA" b="1" kern="0" dirty="0" err="1" smtClean="0">
                <a:latin typeface="DevLys 010" pitchFamily="2" charset="0"/>
              </a:rPr>
              <a:t>gj</a:t>
            </a:r>
            <a:r>
              <a:rPr lang="en-CA" b="1" kern="0" dirty="0" smtClean="0">
                <a:latin typeface="DevLys 010" pitchFamily="2" charset="0"/>
              </a:rPr>
              <a:t> </a:t>
            </a:r>
            <a:r>
              <a:rPr lang="en-CA" b="1" kern="0" dirty="0" err="1" smtClean="0">
                <a:latin typeface="DevLys 010" pitchFamily="2" charset="0"/>
              </a:rPr>
              <a:t>izdkj</a:t>
            </a:r>
            <a:r>
              <a:rPr lang="en-CA" b="1" kern="0" dirty="0" smtClean="0">
                <a:latin typeface="DevLys 010" pitchFamily="2" charset="0"/>
              </a:rPr>
              <a:t> dh </a:t>
            </a:r>
            <a:r>
              <a:rPr lang="en-CA" b="1" kern="0" dirty="0" err="1" smtClean="0">
                <a:latin typeface="DevLys 010" pitchFamily="2" charset="0"/>
              </a:rPr>
              <a:t>vkfRed</a:t>
            </a:r>
            <a:r>
              <a:rPr lang="en-CA" b="1" kern="0" dirty="0" smtClean="0">
                <a:latin typeface="DevLys 010" pitchFamily="2" charset="0"/>
              </a:rPr>
              <a:t> </a:t>
            </a:r>
            <a:r>
              <a:rPr lang="en-CA" b="1" kern="0" dirty="0" err="1" smtClean="0">
                <a:latin typeface="DevLys 010" pitchFamily="2" charset="0"/>
              </a:rPr>
              <a:t>vk’kh"k</a:t>
            </a:r>
            <a:r>
              <a:rPr lang="en-CA" b="1" kern="0" dirty="0" smtClean="0">
                <a:latin typeface="DevLys 010" pitchFamily="2" charset="0"/>
              </a:rPr>
              <a:t> </a:t>
            </a:r>
            <a:r>
              <a:rPr lang="en-CA" b="1" kern="0" dirty="0" err="1" smtClean="0">
                <a:latin typeface="DevLys 010" pitchFamily="2" charset="0"/>
              </a:rPr>
              <a:t>nsus</a:t>
            </a:r>
            <a:r>
              <a:rPr lang="en-CA" b="1" kern="0" dirty="0" smtClean="0">
                <a:latin typeface="DevLys 010" pitchFamily="2" charset="0"/>
              </a:rPr>
              <a:t> </a:t>
            </a:r>
            <a:r>
              <a:rPr lang="en-CA" b="1" kern="0" dirty="0" err="1" smtClean="0">
                <a:latin typeface="DevLys 010" pitchFamily="2" charset="0"/>
              </a:rPr>
              <a:t>okyks</a:t>
            </a:r>
            <a:r>
              <a:rPr lang="en-CA" b="1" kern="0" dirty="0" smtClean="0">
                <a:latin typeface="DevLys 010" pitchFamily="2" charset="0"/>
              </a:rPr>
              <a:t> </a:t>
            </a:r>
            <a:r>
              <a:rPr lang="en-CA" b="1" kern="0" dirty="0" err="1" smtClean="0">
                <a:latin typeface="DevLys 010" pitchFamily="2" charset="0"/>
              </a:rPr>
              <a:t>ijes’oj</a:t>
            </a:r>
            <a:r>
              <a:rPr lang="en-CA" b="1" kern="0" dirty="0" smtClean="0">
                <a:latin typeface="DevLys 010" pitchFamily="2" charset="0"/>
              </a:rPr>
              <a:t> </a:t>
            </a:r>
            <a:r>
              <a:rPr lang="en-CA" b="1" kern="0" dirty="0" err="1" smtClean="0">
                <a:latin typeface="DevLys 010" pitchFamily="2" charset="0"/>
              </a:rPr>
              <a:t>gw</a:t>
            </a:r>
            <a:r>
              <a:rPr lang="en-CA" b="1" kern="0" dirty="0" smtClean="0">
                <a:latin typeface="DevLys 010" pitchFamily="2" charset="0"/>
              </a:rPr>
              <a:t>¡</a:t>
            </a:r>
            <a:r>
              <a:rPr lang="en-CA" dirty="0" smtClean="0"/>
              <a:t> </a:t>
            </a:r>
          </a:p>
        </p:txBody>
      </p:sp>
      <p:sp>
        <p:nvSpPr>
          <p:cNvPr id="17" name="Title 1"/>
          <p:cNvSpPr txBox="1">
            <a:spLocks/>
          </p:cNvSpPr>
          <p:nvPr/>
        </p:nvSpPr>
        <p:spPr bwMode="auto">
          <a:xfrm>
            <a:off x="1475657" y="2064963"/>
            <a:ext cx="6192688" cy="1292029"/>
          </a:xfrm>
          <a:prstGeom prst="rect">
            <a:avLst/>
          </a:prstGeom>
          <a:solidFill>
            <a:schemeClr val="accent6">
              <a:lumMod val="75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kern="0" dirty="0" err="1" smtClean="0">
                <a:solidFill>
                  <a:srgbClr val="FFFF00"/>
                </a:solidFill>
                <a:latin typeface="DevLys 010" pitchFamily="2" charset="0"/>
              </a:rPr>
              <a:t>gekjs</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fy</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migkj</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cus</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h’kq</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esa</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lek;s</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lkjs</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migkjksa</a:t>
            </a:r>
            <a:r>
              <a:rPr lang="en-CA" sz="2800" b="1" kern="0" dirty="0" smtClean="0">
                <a:solidFill>
                  <a:srgbClr val="FFFF00"/>
                </a:solidFill>
                <a:latin typeface="DevLys 010" pitchFamily="2" charset="0"/>
              </a:rPr>
              <a:t> o </a:t>
            </a:r>
            <a:r>
              <a:rPr lang="en-CA" sz="2800" b="1" kern="0" dirty="0" err="1" smtClean="0">
                <a:solidFill>
                  <a:srgbClr val="FFFF00"/>
                </a:solidFill>
                <a:latin typeface="DevLys 010" pitchFamily="2" charset="0"/>
              </a:rPr>
              <a:t>ojnkuksa</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ds</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fy</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vkidk</a:t>
            </a:r>
            <a:r>
              <a:rPr lang="en-CA" sz="2800" b="1" kern="0" dirty="0" smtClean="0">
                <a:solidFill>
                  <a:srgbClr val="FFFF00"/>
                </a:solidFill>
                <a:latin typeface="DevLys 010" pitchFamily="2" charset="0"/>
              </a:rPr>
              <a:t> /</a:t>
            </a:r>
            <a:r>
              <a:rPr lang="en-CA" sz="2800" b="1" kern="0" dirty="0" err="1" smtClean="0">
                <a:solidFill>
                  <a:srgbClr val="FFFF00"/>
                </a:solidFill>
                <a:latin typeface="DevLys 010" pitchFamily="2" charset="0"/>
              </a:rPr>
              <a:t>kU;okn</a:t>
            </a:r>
            <a:r>
              <a:rPr lang="en-CA" sz="2800" b="1" kern="0" dirty="0" smtClean="0">
                <a:solidFill>
                  <a:srgbClr val="FFFF00"/>
                </a:solidFill>
                <a:latin typeface="DevLys 010" pitchFamily="2" charset="0"/>
              </a:rPr>
              <a:t> </a:t>
            </a:r>
            <a:endParaRPr lang="en-CA" sz="2000" dirty="0" smtClean="0">
              <a:solidFill>
                <a:srgbClr val="FFFF00"/>
              </a:solidFill>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006080"/>
            <a:ext cx="8640960" cy="1143000"/>
          </a:xfrm>
        </p:spPr>
        <p:txBody>
          <a:bodyPr>
            <a:normAutofit fontScale="90000"/>
          </a:bodyPr>
          <a:lstStyle/>
          <a:p>
            <a:r>
              <a:rPr lang="en-CA" sz="2800" b="1" dirty="0" smtClean="0">
                <a:solidFill>
                  <a:schemeClr val="bg1"/>
                </a:solidFill>
                <a:latin typeface="Calibri" pitchFamily="34" charset="0"/>
              </a:rPr>
              <a:t>“</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ijUrq</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tc</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ifo</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vkRek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rqe</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ij</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vk;sxk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rks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rqe</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lkeF;Z</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ikvksxs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vkSj</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txr</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vUr</a:t>
            </a:r>
            <a:r>
              <a:rPr lang="en-CA" sz="2800" dirty="0" smtClean="0">
                <a:solidFill>
                  <a:schemeClr val="bg1"/>
                </a:solidFill>
                <a:latin typeface="DevLys 010" pitchFamily="2" charset="0"/>
              </a:rPr>
              <a:t> rd </a:t>
            </a:r>
            <a:r>
              <a:rPr lang="en-CA" sz="2800" dirty="0" err="1" smtClean="0">
                <a:solidFill>
                  <a:schemeClr val="bg1"/>
                </a:solidFill>
                <a:latin typeface="DevLys 010" pitchFamily="2" charset="0"/>
              </a:rPr>
              <a:t>rqe</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esjs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xokg</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gksxs</a:t>
            </a:r>
            <a:r>
              <a:rPr lang="en-CA" sz="2800" b="1" dirty="0" smtClean="0">
                <a:solidFill>
                  <a:schemeClr val="bg1"/>
                </a:solidFill>
                <a:latin typeface="Calibri" pitchFamily="34" charset="0"/>
              </a:rPr>
              <a:t>” </a:t>
            </a:r>
            <a:r>
              <a:rPr lang="en-CA" sz="2800" dirty="0" err="1" smtClean="0">
                <a:solidFill>
                  <a:schemeClr val="bg1"/>
                </a:solidFill>
                <a:latin typeface="DevLys 010" pitchFamily="2" charset="0"/>
              </a:rPr>
              <a:t>izsfjrksa</a:t>
            </a:r>
            <a:r>
              <a:rPr lang="en-CA" sz="2800" dirty="0" smtClean="0">
                <a:solidFill>
                  <a:schemeClr val="bg1"/>
                </a:solidFill>
                <a:latin typeface="DevLys 010" pitchFamily="2" charset="0"/>
              </a:rPr>
              <a:t> 1%8</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fdlh</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tekus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esa</a:t>
            </a:r>
            <a:r>
              <a:rPr lang="en-CA" sz="2800" dirty="0" smtClean="0">
                <a:solidFill>
                  <a:schemeClr val="bg1"/>
                </a:solidFill>
                <a:latin typeface="DevLys 010" pitchFamily="2" charset="0"/>
              </a:rPr>
              <a:t> ,d </a:t>
            </a:r>
            <a:r>
              <a:rPr lang="en-CA" sz="2800" dirty="0" err="1" smtClean="0">
                <a:solidFill>
                  <a:schemeClr val="bg1"/>
                </a:solidFill>
                <a:latin typeface="DevLys 010" pitchFamily="2" charset="0"/>
              </a:rPr>
              <a:t>fHk</a:t>
            </a:r>
            <a:r>
              <a:rPr lang="en-CA" sz="2800" dirty="0" smtClean="0">
                <a:solidFill>
                  <a:schemeClr val="bg1"/>
                </a:solidFill>
                <a:latin typeface="DevLys 010" pitchFamily="2" charset="0"/>
              </a:rPr>
              <a:t>[</a:t>
            </a:r>
            <a:r>
              <a:rPr lang="en-CA" sz="2800" dirty="0" err="1" smtClean="0">
                <a:solidFill>
                  <a:schemeClr val="bg1"/>
                </a:solidFill>
                <a:latin typeface="DevLys 010" pitchFamily="2" charset="0"/>
              </a:rPr>
              <a:t>kkjh</a:t>
            </a:r>
            <a:r>
              <a:rPr lang="en-CA" sz="2800" dirty="0" smtClean="0">
                <a:solidFill>
                  <a:schemeClr val="bg1"/>
                </a:solidFill>
                <a:latin typeface="DevLys 010" pitchFamily="2" charset="0"/>
              </a:rPr>
              <a:t> dh </a:t>
            </a:r>
            <a:r>
              <a:rPr lang="en-CA" sz="2800" dirty="0" err="1" smtClean="0">
                <a:solidFill>
                  <a:schemeClr val="bg1"/>
                </a:solidFill>
                <a:latin typeface="DevLys 010" pitchFamily="2" charset="0"/>
              </a:rPr>
              <a:t>n’kk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Fkh</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ysfdu</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vc</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vki</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elhg</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esa</a:t>
            </a:r>
            <a:r>
              <a:rPr lang="en-CA" sz="2800" dirty="0" smtClean="0">
                <a:solidFill>
                  <a:schemeClr val="bg1"/>
                </a:solidFill>
                <a:latin typeface="DevLys 010" pitchFamily="2" charset="0"/>
              </a:rPr>
              <a:t> ,d </a:t>
            </a:r>
            <a:r>
              <a:rPr lang="en-CA" sz="2800" dirty="0" err="1" smtClean="0">
                <a:solidFill>
                  <a:schemeClr val="bg1"/>
                </a:solidFill>
                <a:latin typeface="DevLys 010" pitchFamily="2" charset="0"/>
              </a:rPr>
              <a:t>vjcifr</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gSa</a:t>
            </a:r>
            <a:r>
              <a:rPr lang="en-CA" sz="2800" dirty="0" smtClean="0">
                <a:solidFill>
                  <a:schemeClr val="bg1"/>
                </a:solidFill>
                <a:latin typeface="DevLys 010" pitchFamily="2" charset="0"/>
              </a:rPr>
              <a:t>]</a:t>
            </a:r>
            <a:r>
              <a:rPr lang="en-CA" sz="2800" dirty="0" err="1" smtClean="0">
                <a:solidFill>
                  <a:schemeClr val="bg1"/>
                </a:solidFill>
                <a:latin typeface="DevLys 010" pitchFamily="2" charset="0"/>
              </a:rPr>
              <a:t>D;k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vc</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vki</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iki</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tdM+s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nqnZ’kk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iM+s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yksxksa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ls</a:t>
            </a:r>
            <a:r>
              <a:rPr lang="en-CA" sz="2800" dirty="0" smtClean="0">
                <a:solidFill>
                  <a:schemeClr val="bg1"/>
                </a:solidFill>
                <a:latin typeface="DevLys 010" pitchFamily="2" charset="0"/>
              </a:rPr>
              <a:t> ml </a:t>
            </a:r>
            <a:r>
              <a:rPr lang="en-CA" sz="2800" dirty="0" err="1" smtClean="0">
                <a:solidFill>
                  <a:schemeClr val="bg1"/>
                </a:solidFill>
                <a:latin typeface="DevLys 010" pitchFamily="2" charset="0"/>
              </a:rPr>
              <a:t>ijes’oj</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ckjs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cksyuk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ilUn</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djsxsa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tks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mudks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elhg</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kuh</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cukus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fy</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ejk</a:t>
            </a:r>
            <a:r>
              <a:rPr lang="en-CA" sz="2800" dirty="0" smtClean="0">
                <a:solidFill>
                  <a:schemeClr val="bg1"/>
                </a:solidFill>
                <a:latin typeface="DevLys 010" pitchFamily="2" charset="0"/>
              </a:rPr>
              <a:t> \</a:t>
            </a:r>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CA" sz="2800" dirty="0" smtClean="0">
                <a:solidFill>
                  <a:schemeClr val="bg1"/>
                </a:solidFill>
                <a:latin typeface="DevLys 010" pitchFamily="2" charset="0"/>
              </a:rPr>
              <a:t> ml </a:t>
            </a:r>
            <a:r>
              <a:rPr lang="en-CA" sz="2800" dirty="0" err="1" smtClean="0">
                <a:solidFill>
                  <a:schemeClr val="bg1"/>
                </a:solidFill>
                <a:latin typeface="DevLys 010" pitchFamily="2" charset="0"/>
              </a:rPr>
              <a:t>O;fDr</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leku</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ftls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dSUlj</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ls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paxkbZ</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izkIr</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gks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x;h</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gks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vki</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HkVds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gq</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yksxksa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elhg</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vkSj</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mldh</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vk’kh"kksa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ckjs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esa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crk,axsa</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tks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gedks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iki</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dSUlj</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ls</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paxk</a:t>
            </a:r>
            <a:r>
              <a:rPr lang="en-CA" sz="2800" dirty="0" smtClean="0">
                <a:solidFill>
                  <a:schemeClr val="bg1"/>
                </a:solidFill>
                <a:latin typeface="DevLys 010" pitchFamily="2" charset="0"/>
              </a:rPr>
              <a:t> </a:t>
            </a:r>
            <a:r>
              <a:rPr lang="en-CA" sz="2800" dirty="0" err="1" smtClean="0">
                <a:solidFill>
                  <a:schemeClr val="bg1"/>
                </a:solidFill>
                <a:latin typeface="DevLys 010" pitchFamily="2" charset="0"/>
              </a:rPr>
              <a:t>djsxk</a:t>
            </a:r>
            <a:r>
              <a:rPr lang="en-CA" sz="2800" dirty="0" smtClean="0">
                <a:solidFill>
                  <a:schemeClr val="bg1"/>
                </a:solidFill>
                <a:latin typeface="DevLys 010" pitchFamily="2" charset="0"/>
              </a:rPr>
              <a:t>\</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dirty="0">
              <a:solidFill>
                <a:schemeClr val="bg1"/>
              </a:solidFill>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34072"/>
            <a:ext cx="8363272" cy="1143000"/>
          </a:xfrm>
        </p:spPr>
        <p:txBody>
          <a:bodyPr>
            <a:normAutofit fontScale="90000"/>
          </a:bodyPr>
          <a:lstStyle/>
          <a:p>
            <a:r>
              <a:rPr lang="en-CA" sz="3200" dirty="0" smtClean="0">
                <a:solidFill>
                  <a:schemeClr val="tx1"/>
                </a:solidFill>
                <a:latin typeface="DevLys 010" pitchFamily="2" charset="0"/>
              </a:rPr>
              <a:t/>
            </a:r>
            <a:br>
              <a:rPr lang="en-CA" sz="3200" dirty="0" smtClean="0">
                <a:solidFill>
                  <a:schemeClr val="tx1"/>
                </a:solidFill>
                <a:latin typeface="DevLys 010" pitchFamily="2" charset="0"/>
              </a:rPr>
            </a:br>
            <a:r>
              <a:rPr lang="en-CA" sz="3100" dirty="0" err="1" smtClean="0">
                <a:solidFill>
                  <a:schemeClr val="tx1"/>
                </a:solidFill>
                <a:latin typeface="DevLys 010" pitchFamily="2" charset="0"/>
              </a:rPr>
              <a:t>tc</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ge</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fdlh</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pht</a:t>
            </a:r>
            <a:r>
              <a:rPr lang="en-CA" sz="3100" dirty="0" smtClean="0">
                <a:solidFill>
                  <a:schemeClr val="tx1"/>
                </a:solidFill>
                <a:latin typeface="DevLys 010" pitchFamily="2" charset="0"/>
              </a:rPr>
              <a:t>++ dh </a:t>
            </a:r>
            <a:r>
              <a:rPr lang="en-CA" sz="3100" dirty="0" err="1" smtClean="0">
                <a:solidFill>
                  <a:schemeClr val="tx1"/>
                </a:solidFill>
                <a:latin typeface="DevLys 010" pitchFamily="2" charset="0"/>
              </a:rPr>
              <a:t>vgfe;r</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nsrs</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vkSj</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izkIr</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pht+ksa</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dk</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vkuUn</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mBkrs</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gSa</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rks</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gekjs</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Hkhrj</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ls</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kU;okn</a:t>
            </a:r>
            <a:r>
              <a:rPr lang="en-CA" sz="3100" dirty="0" smtClean="0">
                <a:solidFill>
                  <a:schemeClr val="tx1"/>
                </a:solidFill>
                <a:latin typeface="DevLys 010" pitchFamily="2" charset="0"/>
              </a:rPr>
              <a:t> o </a:t>
            </a:r>
            <a:r>
              <a:rPr lang="en-CA" sz="3100" dirty="0" err="1" smtClean="0">
                <a:solidFill>
                  <a:schemeClr val="tx1"/>
                </a:solidFill>
                <a:latin typeface="DevLys 010" pitchFamily="2" charset="0"/>
              </a:rPr>
              <a:t>vkuUn</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meM+uk</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LokHkkfod</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gksrk</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gSA</a:t>
            </a:r>
            <a:r>
              <a:rPr lang="en-CA" sz="3100" dirty="0" smtClean="0">
                <a:solidFill>
                  <a:schemeClr val="tx1"/>
                </a:solidFill>
                <a:latin typeface="DevLys 010" pitchFamily="2" charset="0"/>
              </a:rPr>
              <a:t> </a:t>
            </a:r>
            <a:r>
              <a:rPr lang="en-CA" sz="2700" b="1" dirty="0" smtClean="0">
                <a:solidFill>
                  <a:schemeClr val="tx1"/>
                </a:solidFill>
                <a:latin typeface="Calibri" pitchFamily="34" charset="0"/>
              </a:rPr>
              <a:t/>
            </a:r>
            <a:br>
              <a:rPr lang="en-CA" sz="2700" b="1" dirty="0" smtClean="0">
                <a:solidFill>
                  <a:schemeClr val="tx1"/>
                </a:solidFill>
                <a:latin typeface="Calibri" pitchFamily="34" charset="0"/>
              </a:rPr>
            </a:br>
            <a:r>
              <a:rPr lang="en-CA" sz="2700" b="1" dirty="0" smtClean="0">
                <a:solidFill>
                  <a:schemeClr val="tx1"/>
                </a:solidFill>
                <a:latin typeface="Calibri" pitchFamily="34" charset="0"/>
              </a:rPr>
              <a:t>“</a:t>
            </a:r>
            <a:r>
              <a:rPr lang="en-CA" sz="3100" dirty="0" err="1" smtClean="0">
                <a:solidFill>
                  <a:schemeClr val="tx1"/>
                </a:solidFill>
                <a:latin typeface="DevLys 010" pitchFamily="2" charset="0"/>
              </a:rPr>
              <a:t>fdruk</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lqUnj</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migkj</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eq</a:t>
            </a:r>
            <a:r>
              <a:rPr lang="en-CA" sz="3100" dirty="0" smtClean="0">
                <a:solidFill>
                  <a:schemeClr val="tx1"/>
                </a:solidFill>
                <a:latin typeface="DevLys 010" pitchFamily="2" charset="0"/>
              </a:rPr>
              <a:t>&gt;s ;g </a:t>
            </a:r>
            <a:r>
              <a:rPr lang="en-CA" sz="3100" dirty="0" err="1" smtClean="0">
                <a:solidFill>
                  <a:schemeClr val="tx1"/>
                </a:solidFill>
                <a:latin typeface="DevLys 010" pitchFamily="2" charset="0"/>
              </a:rPr>
              <a:t>ilUn</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gS</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cgqr</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cgqr</a:t>
            </a:r>
            <a:r>
              <a:rPr lang="en-CA" sz="3100" dirty="0" smtClean="0">
                <a:solidFill>
                  <a:schemeClr val="tx1"/>
                </a:solidFill>
                <a:latin typeface="DevLys 010" pitchFamily="2" charset="0"/>
              </a:rPr>
              <a:t> /</a:t>
            </a:r>
            <a:r>
              <a:rPr lang="en-CA" sz="3100" dirty="0" err="1" smtClean="0">
                <a:solidFill>
                  <a:schemeClr val="tx1"/>
                </a:solidFill>
                <a:latin typeface="DevLys 010" pitchFamily="2" charset="0"/>
              </a:rPr>
              <a:t>kU;okn</a:t>
            </a:r>
            <a:r>
              <a:rPr lang="en-CA" sz="3100" dirty="0" smtClean="0">
                <a:solidFill>
                  <a:schemeClr val="tx1"/>
                </a:solidFill>
                <a:latin typeface="DevLys 010" pitchFamily="2" charset="0"/>
              </a:rPr>
              <a:t>!</a:t>
            </a:r>
            <a:r>
              <a:rPr lang="en-CA" sz="2700" b="1" dirty="0" smtClean="0">
                <a:solidFill>
                  <a:schemeClr val="tx1"/>
                </a:solidFill>
                <a:latin typeface="Calibri" pitchFamily="34" charset="0"/>
              </a:rPr>
              <a:t>”</a:t>
            </a:r>
            <a:br>
              <a:rPr lang="en-CA" sz="2700" b="1" dirty="0" smtClean="0">
                <a:solidFill>
                  <a:schemeClr val="tx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3100" dirty="0" err="1" smtClean="0">
                <a:solidFill>
                  <a:schemeClr val="bg1"/>
                </a:solidFill>
                <a:latin typeface="DevLys 010" pitchFamily="2" charset="0"/>
              </a:rPr>
              <a:t>vkjk</a:t>
            </a:r>
            <a:r>
              <a:rPr lang="en-CA" sz="3100" dirty="0" smtClean="0">
                <a:solidFill>
                  <a:schemeClr val="bg1"/>
                </a:solidFill>
                <a:latin typeface="DevLys 010" pitchFamily="2" charset="0"/>
              </a:rPr>
              <a:t>/</a:t>
            </a:r>
            <a:r>
              <a:rPr lang="en-CA" sz="3100" dirty="0" err="1" smtClean="0">
                <a:solidFill>
                  <a:schemeClr val="bg1"/>
                </a:solidFill>
                <a:latin typeface="DevLys 010" pitchFamily="2" charset="0"/>
              </a:rPr>
              <a:t>kuk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elhg</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gksdj</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ijes’oj</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vkuUn</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mBkus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rFkk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phtksa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dks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xgu</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egRo</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nsus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ds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izfr</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LokHkkfod</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i</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mRiUUk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gksus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okuh</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vuqHkwfr</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gSA</a:t>
            </a:r>
            <a:r>
              <a:rPr lang="en-CA" sz="3100" dirty="0" smtClean="0">
                <a:solidFill>
                  <a:schemeClr val="bg1"/>
                </a:solidFill>
                <a:latin typeface="DevLys 010" pitchFamily="2" charset="0"/>
              </a:rPr>
              <a:t/>
            </a:r>
            <a:br>
              <a:rPr lang="en-CA" sz="3100" dirty="0" smtClean="0">
                <a:solidFill>
                  <a:schemeClr val="bg1"/>
                </a:solidFill>
                <a:latin typeface="DevLys 010" pitchFamily="2" charset="0"/>
              </a:rPr>
            </a:br>
            <a:r>
              <a:rPr lang="en-CA" sz="3100" dirty="0" err="1" smtClean="0">
                <a:solidFill>
                  <a:schemeClr val="bg1"/>
                </a:solidFill>
                <a:latin typeface="DevLys 010" pitchFamily="2" charset="0"/>
              </a:rPr>
              <a:t>ftruk</a:t>
            </a:r>
            <a:r>
              <a:rPr lang="en-CA" sz="3100" dirty="0" smtClean="0">
                <a:solidFill>
                  <a:schemeClr val="bg1"/>
                </a:solidFill>
                <a:latin typeface="DevLys 010" pitchFamily="2" charset="0"/>
              </a:rPr>
              <a:t> T+;</a:t>
            </a:r>
            <a:r>
              <a:rPr lang="en-CA" sz="3100" dirty="0" err="1" smtClean="0">
                <a:solidFill>
                  <a:schemeClr val="bg1"/>
                </a:solidFill>
                <a:latin typeface="DevLys 010" pitchFamily="2" charset="0"/>
              </a:rPr>
              <a:t>knk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ge</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elhg</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ijes’oj</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vkSj</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mlds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vuqxzg</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dk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vkuUn</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mBkrs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mruk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gh</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ftKklk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ds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lkFk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ge</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mldh</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Lrqfr</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djrs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gSaA</a:t>
            </a:r>
            <a:r>
              <a:rPr lang="en-CA" sz="3100" dirty="0" smtClean="0">
                <a:solidFill>
                  <a:schemeClr val="bg1"/>
                </a:solidFill>
                <a:latin typeface="DevLys 010" pitchFamily="2" charset="0"/>
              </a:rPr>
              <a:t> </a:t>
            </a:r>
            <a:br>
              <a:rPr lang="en-CA" sz="3100" dirty="0" smtClean="0">
                <a:solidFill>
                  <a:schemeClr val="bg1"/>
                </a:solidFill>
                <a:latin typeface="DevLys 010" pitchFamily="2" charset="0"/>
              </a:rPr>
            </a:br>
            <a:r>
              <a:rPr lang="en-CA" sz="3100" dirty="0" smtClean="0">
                <a:solidFill>
                  <a:schemeClr val="bg1"/>
                </a:solidFill>
                <a:latin typeface="DevLys 010" pitchFamily="2" charset="0"/>
              </a:rPr>
              <a:t>;fn </a:t>
            </a:r>
            <a:r>
              <a:rPr lang="en-CA" sz="3100" dirty="0" err="1" smtClean="0">
                <a:solidFill>
                  <a:schemeClr val="bg1"/>
                </a:solidFill>
                <a:latin typeface="DevLys 010" pitchFamily="2" charset="0"/>
              </a:rPr>
              <a:t>ge</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mldh</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Lrqfr</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ugha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dj</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jgs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rks</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bl</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vFkZ</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gqvk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fd</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gesa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ijes’oj</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kjk</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elhg</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esa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nh</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x;h</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vk’kh"kksa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ij</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fo’okl</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ugha</a:t>
            </a:r>
            <a:r>
              <a:rPr lang="en-CA" sz="3100" dirty="0" smtClean="0">
                <a:solidFill>
                  <a:schemeClr val="bg1"/>
                </a:solidFill>
                <a:latin typeface="DevLys 010" pitchFamily="2" charset="0"/>
              </a:rPr>
              <a:t> </a:t>
            </a:r>
            <a:r>
              <a:rPr lang="en-CA" sz="3100" dirty="0" err="1" smtClean="0">
                <a:solidFill>
                  <a:schemeClr val="bg1"/>
                </a:solidFill>
                <a:latin typeface="DevLys 010" pitchFamily="2" charset="0"/>
              </a:rPr>
              <a:t>gSA</a:t>
            </a:r>
            <a:r>
              <a:rPr lang="en-CA" sz="3100" dirty="0" smtClean="0">
                <a:solidFill>
                  <a:schemeClr val="bg1"/>
                </a:solidFill>
                <a:latin typeface="DevLys 010" pitchFamily="2" charset="0"/>
              </a:rPr>
              <a:t> </a:t>
            </a:r>
            <a:r>
              <a:rPr lang="en-US" altLang="ko-KR" sz="2000" b="1" dirty="0" smtClean="0">
                <a:solidFill>
                  <a:schemeClr val="bg1"/>
                </a:solidFill>
                <a:latin typeface="Calibri" pitchFamily="34" charset="0"/>
              </a:rPr>
              <a:t/>
            </a:r>
            <a:br>
              <a:rPr lang="en-US" altLang="ko-KR" sz="2000" b="1" dirty="0" smtClean="0">
                <a:solidFill>
                  <a:schemeClr val="bg1"/>
                </a:solidFill>
                <a:latin typeface="Calibri" pitchFamily="34" charset="0"/>
              </a:rPr>
            </a:b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lh</a:t>
            </a:r>
            <a:r>
              <a:rPr lang="en-CA" sz="1800" dirty="0" smtClean="0">
                <a:solidFill>
                  <a:schemeClr val="tx1"/>
                </a:solidFill>
                <a:latin typeface="DevLys 010" pitchFamily="2" charset="0"/>
              </a:rPr>
              <a:t>],l </a:t>
            </a:r>
            <a:r>
              <a:rPr lang="en-CA" sz="1800" dirty="0" err="1" smtClean="0">
                <a:solidFill>
                  <a:schemeClr val="tx1"/>
                </a:solidFill>
                <a:latin typeface="DevLys 010" pitchFamily="2" charset="0"/>
              </a:rPr>
              <a:t>Y;wbl</a:t>
            </a:r>
            <a:r>
              <a:rPr lang="en-CA" sz="1800" dirty="0" smtClean="0">
                <a:solidFill>
                  <a:schemeClr val="tx1"/>
                </a:solidFill>
                <a:latin typeface="DevLys 010" pitchFamily="2" charset="0"/>
              </a:rPr>
              <a:t> us </a:t>
            </a:r>
            <a:r>
              <a:rPr lang="en-CA" sz="1800" dirty="0" err="1" smtClean="0">
                <a:solidFill>
                  <a:schemeClr val="tx1"/>
                </a:solidFill>
                <a:latin typeface="DevLys 010" pitchFamily="2" charset="0"/>
              </a:rPr>
              <a:t>dgk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eSaus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slk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dHkh</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ugha</a:t>
            </a:r>
            <a:r>
              <a:rPr lang="en-CA" sz="1800" dirty="0" smtClean="0">
                <a:solidFill>
                  <a:schemeClr val="tx1"/>
                </a:solidFill>
                <a:latin typeface="DevLys 010" pitchFamily="2" charset="0"/>
              </a:rPr>
              <a:t> ns[</a:t>
            </a:r>
            <a:r>
              <a:rPr lang="en-CA" sz="1800" dirty="0" err="1" smtClean="0">
                <a:solidFill>
                  <a:schemeClr val="tx1"/>
                </a:solidFill>
                <a:latin typeface="DevLys 010" pitchFamily="2" charset="0"/>
              </a:rPr>
              <a:t>kk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fd</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lkjk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vkuUn</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vius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vki</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Lrqfr</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kkj.k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djds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cgus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yxs</a:t>
            </a:r>
            <a:r>
              <a:rPr lang="en-CA" sz="1800" dirty="0" smtClean="0">
                <a:solidFill>
                  <a:schemeClr val="tx1"/>
                </a:solidFill>
                <a:latin typeface="DevLys 010" pitchFamily="2" charset="0"/>
              </a:rPr>
              <a:t>---</a:t>
            </a:r>
            <a:r>
              <a:rPr lang="en-CA" sz="1800" dirty="0" err="1" smtClean="0">
                <a:solidFill>
                  <a:schemeClr val="tx1"/>
                </a:solidFill>
                <a:latin typeface="DevLys 010" pitchFamily="2" charset="0"/>
              </a:rPr>
              <a:t>lkjs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llakj</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esa</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izla’kk</a:t>
            </a:r>
            <a:r>
              <a:rPr lang="en-CA" sz="1800" dirty="0" smtClean="0">
                <a:solidFill>
                  <a:schemeClr val="tx1"/>
                </a:solidFill>
                <a:latin typeface="DevLys 010" pitchFamily="2" charset="0"/>
              </a:rPr>
              <a:t> dh </a:t>
            </a:r>
            <a:r>
              <a:rPr lang="en-CA" sz="1800" dirty="0" err="1" smtClean="0">
                <a:solidFill>
                  <a:schemeClr val="tx1"/>
                </a:solidFill>
                <a:latin typeface="DevLys 010" pitchFamily="2" charset="0"/>
              </a:rPr>
              <a:t>xwat</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lqukbZ</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nsrh</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gS&amp;izseh</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viuh</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izsfedk</a:t>
            </a:r>
            <a:r>
              <a:rPr lang="en-CA" sz="1800" dirty="0" smtClean="0">
                <a:solidFill>
                  <a:schemeClr val="tx1"/>
                </a:solidFill>
                <a:latin typeface="DevLys 010" pitchFamily="2" charset="0"/>
              </a:rPr>
              <a:t> dh </a:t>
            </a:r>
            <a:r>
              <a:rPr lang="en-CA" sz="1800" dirty="0" err="1" smtClean="0">
                <a:solidFill>
                  <a:schemeClr val="tx1"/>
                </a:solidFill>
                <a:latin typeface="DevLys 010" pitchFamily="2" charset="0"/>
              </a:rPr>
              <a:t>rkjhQ</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djrk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gS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ikBd</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vius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eu</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ilUn</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dfo</a:t>
            </a:r>
            <a:r>
              <a:rPr lang="en-CA" sz="1800" dirty="0" smtClean="0">
                <a:solidFill>
                  <a:schemeClr val="tx1"/>
                </a:solidFill>
                <a:latin typeface="DevLys 010" pitchFamily="2" charset="0"/>
              </a:rPr>
              <a:t> dh </a:t>
            </a:r>
            <a:r>
              <a:rPr lang="en-CA" sz="1800" dirty="0" err="1" smtClean="0">
                <a:solidFill>
                  <a:schemeClr val="tx1"/>
                </a:solidFill>
                <a:latin typeface="DevLys 010" pitchFamily="2" charset="0"/>
              </a:rPr>
              <a:t>rjhQ</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djrk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gS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kweus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okyk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vius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ns’k</a:t>
            </a:r>
            <a:r>
              <a:rPr lang="en-CA" sz="1800" dirty="0" smtClean="0">
                <a:solidFill>
                  <a:schemeClr val="tx1"/>
                </a:solidFill>
                <a:latin typeface="DevLys 010" pitchFamily="2" charset="0"/>
              </a:rPr>
              <a:t> dh </a:t>
            </a:r>
            <a:r>
              <a:rPr lang="en-CA" sz="1800" dirty="0" err="1" smtClean="0">
                <a:solidFill>
                  <a:schemeClr val="tx1"/>
                </a:solidFill>
                <a:latin typeface="DevLys 010" pitchFamily="2" charset="0"/>
              </a:rPr>
              <a:t>lhekvksa</a:t>
            </a:r>
            <a:r>
              <a:rPr lang="en-CA" sz="1800" dirty="0" smtClean="0">
                <a:solidFill>
                  <a:schemeClr val="tx1"/>
                </a:solidFill>
                <a:latin typeface="DevLys 010" pitchFamily="2" charset="0"/>
              </a:rPr>
              <a:t> dh c&lt;+</a:t>
            </a:r>
            <a:r>
              <a:rPr lang="en-CA" sz="1800" dirty="0" err="1" smtClean="0">
                <a:solidFill>
                  <a:schemeClr val="tx1"/>
                </a:solidFill>
                <a:latin typeface="DevLys 010" pitchFamily="2" charset="0"/>
              </a:rPr>
              <a:t>kbZ</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djrk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gS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lh-,l</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Y;wbl</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bl</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izdk’ku</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ij</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ppkZ</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djus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ds</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fy</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fuEUkfyf</a:t>
            </a:r>
            <a:r>
              <a:rPr lang="en-CA" sz="1800" dirty="0" smtClean="0">
                <a:solidFill>
                  <a:schemeClr val="tx1"/>
                </a:solidFill>
                <a:latin typeface="DevLys 010" pitchFamily="2" charset="0"/>
              </a:rPr>
              <a:t>[</a:t>
            </a:r>
            <a:r>
              <a:rPr lang="en-CA" sz="1800" dirty="0" err="1" smtClean="0">
                <a:solidFill>
                  <a:schemeClr val="tx1"/>
                </a:solidFill>
                <a:latin typeface="DevLys 010" pitchFamily="2" charset="0"/>
              </a:rPr>
              <a:t>kr</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lkbV</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ij</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tkdj</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tkudkfj;ksa</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dk</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MkmuyksM</a:t>
            </a:r>
            <a:r>
              <a:rPr lang="en-CA" sz="1800" dirty="0" smtClean="0">
                <a:solidFill>
                  <a:schemeClr val="tx1"/>
                </a:solidFill>
                <a:latin typeface="DevLys 010" pitchFamily="2" charset="0"/>
              </a:rPr>
              <a:t> </a:t>
            </a:r>
            <a:r>
              <a:rPr lang="en-CA" sz="1800" dirty="0" err="1" smtClean="0">
                <a:solidFill>
                  <a:schemeClr val="tx1"/>
                </a:solidFill>
                <a:latin typeface="DevLys 010" pitchFamily="2" charset="0"/>
              </a:rPr>
              <a:t>djsa</a:t>
            </a:r>
            <a:r>
              <a:rPr lang="en-CA" sz="1800" dirty="0" smtClean="0">
                <a:solidFill>
                  <a:schemeClr val="tx1"/>
                </a:solidFill>
                <a:latin typeface="DevLys 010" pitchFamily="2" charset="0"/>
              </a:rPr>
              <a:t>%  </a:t>
            </a:r>
            <a:r>
              <a:rPr lang="en-US" altLang="ko-KR" sz="1800" dirty="0" smtClean="0">
                <a:solidFill>
                  <a:schemeClr val="tx1"/>
                </a:solidFill>
                <a:latin typeface="Calibri" pitchFamily="34" charset="0"/>
              </a:rPr>
              <a:t>download the free mp3 at desiringGod.org – topic – Christian biography – “How Lewis changed the way I worship” by Sam Storms, 20130927-DGNC13-SMALL_TALKS-SAM_STORMS.mp3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 http://www.desiringGod.org/conference-messages/how-lewis-changed-the-way-i-worship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Storms quotes Lewis from </a:t>
            </a:r>
            <a:r>
              <a:rPr lang="en-US" altLang="ko-KR" sz="1800" i="1" dirty="0" smtClean="0">
                <a:solidFill>
                  <a:schemeClr val="tx1"/>
                </a:solidFill>
                <a:latin typeface="Calibri" pitchFamily="34" charset="0"/>
              </a:rPr>
              <a:t>Reflections on the Psalms</a:t>
            </a:r>
            <a:r>
              <a:rPr lang="en-US" altLang="ko-KR" sz="1800" dirty="0" smtClean="0">
                <a:solidFill>
                  <a:schemeClr val="tx1"/>
                </a:solidFill>
                <a:latin typeface="Calibri" pitchFamily="34" charset="0"/>
              </a:rPr>
              <a:t> in the chapter “A Word About Praising” 90-98.</a:t>
            </a:r>
            <a:r>
              <a:rPr lang="ko-KR" altLang="en-US" sz="1800" dirty="0" smtClean="0">
                <a:solidFill>
                  <a:schemeClr val="tx1"/>
                </a:solidFill>
                <a:latin typeface="Calibri" pitchFamily="34" charset="0"/>
              </a:rPr>
              <a:t/>
            </a:r>
            <a:br>
              <a:rPr lang="ko-KR" altLang="en-US" sz="1800" dirty="0" smtClean="0">
                <a:solidFill>
                  <a:schemeClr val="tx1"/>
                </a:solidFill>
                <a:latin typeface="Calibri" pitchFamily="34" charset="0"/>
              </a:rPr>
            </a:br>
            <a:endParaRPr lang="en-CA" sz="1800" dirty="0">
              <a:solidFill>
                <a:schemeClr val="tx1"/>
              </a:solidFill>
              <a:latin typeface="Calibri" pitchFamily="34"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Picture 25" descr="christmas-gift-box-clip-art-clipart-panda-free-clipart-images-yJTjOC-clipart.jpg"/>
          <p:cNvPicPr>
            <a:picLocks noChangeAspect="1"/>
          </p:cNvPicPr>
          <p:nvPr/>
        </p:nvPicPr>
        <p:blipFill>
          <a:blip r:embed="rId2" cstate="print"/>
          <a:srcRect l="18921" t="4851" r="18080" b="6951"/>
          <a:stretch>
            <a:fillRect/>
          </a:stretch>
        </p:blipFill>
        <p:spPr>
          <a:xfrm>
            <a:off x="467544" y="188640"/>
            <a:ext cx="8280920" cy="5688632"/>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7" name="TextBox 6"/>
          <p:cNvSpPr txBox="1"/>
          <p:nvPr/>
        </p:nvSpPr>
        <p:spPr>
          <a:xfrm>
            <a:off x="1979712" y="1844824"/>
            <a:ext cx="1656184" cy="707886"/>
          </a:xfrm>
          <a:prstGeom prst="rect">
            <a:avLst/>
          </a:prstGeom>
          <a:noFill/>
        </p:spPr>
        <p:txBody>
          <a:bodyPr wrap="square" rtlCol="0">
            <a:spAutoFit/>
          </a:bodyPr>
          <a:lstStyle/>
          <a:p>
            <a:pPr algn="ctr"/>
            <a:r>
              <a:rPr lang="en-CA" sz="4000" b="1" dirty="0" smtClean="0">
                <a:solidFill>
                  <a:srgbClr val="FF0000"/>
                </a:solidFill>
                <a:latin typeface="DevLys 010" pitchFamily="2" charset="0"/>
              </a:rPr>
              <a:t>;</a:t>
            </a:r>
            <a:r>
              <a:rPr lang="en-CA" sz="4000" b="1" dirty="0" err="1" smtClean="0">
                <a:solidFill>
                  <a:srgbClr val="FF0000"/>
                </a:solidFill>
                <a:latin typeface="DevLys 010" pitchFamily="2" charset="0"/>
              </a:rPr>
              <a:t>h’kq</a:t>
            </a:r>
            <a:r>
              <a:rPr lang="en-CA" sz="4000" b="1" dirty="0" smtClean="0">
                <a:solidFill>
                  <a:srgbClr val="FF0000"/>
                </a:solidFill>
                <a:latin typeface="DevLys 010" pitchFamily="2" charset="0"/>
              </a:rPr>
              <a:t> </a:t>
            </a:r>
            <a:endParaRPr lang="en-CA" sz="3600" b="1" dirty="0">
              <a:solidFill>
                <a:srgbClr val="FF0000"/>
              </a:solidFill>
              <a:latin typeface="Calibri" pitchFamily="34" charset="0"/>
              <a:cs typeface="Calibri" pitchFamily="34" charset="0"/>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 name="TextBox 27"/>
          <p:cNvSpPr txBox="1"/>
          <p:nvPr/>
        </p:nvSpPr>
        <p:spPr>
          <a:xfrm>
            <a:off x="5796136" y="1846565"/>
            <a:ext cx="1656184" cy="646331"/>
          </a:xfrm>
          <a:prstGeom prst="rect">
            <a:avLst/>
          </a:prstGeom>
          <a:noFill/>
        </p:spPr>
        <p:txBody>
          <a:bodyPr wrap="square" rtlCol="0">
            <a:spAutoFit/>
          </a:bodyPr>
          <a:lstStyle/>
          <a:p>
            <a:pPr algn="ctr"/>
            <a:r>
              <a:rPr lang="en-CA" sz="3600" b="1" dirty="0" err="1" smtClean="0">
                <a:solidFill>
                  <a:srgbClr val="FF0000"/>
                </a:solidFill>
                <a:latin typeface="DevLys 010" pitchFamily="2" charset="0"/>
              </a:rPr>
              <a:t>elhg</a:t>
            </a:r>
            <a:endParaRPr lang="en-CA" sz="3600" b="1" dirty="0">
              <a:solidFill>
                <a:srgbClr val="FF0000"/>
              </a:solidFill>
              <a:latin typeface="Calibri" pitchFamily="34" charset="0"/>
              <a:cs typeface="Calibri" pitchFamily="34" charset="0"/>
            </a:endParaRPr>
          </a:p>
        </p:txBody>
      </p:sp>
      <p:sp>
        <p:nvSpPr>
          <p:cNvPr id="30" name="TextBox 29"/>
          <p:cNvSpPr txBox="1"/>
          <p:nvPr/>
        </p:nvSpPr>
        <p:spPr>
          <a:xfrm rot="5400000">
            <a:off x="7429527" y="3982271"/>
            <a:ext cx="3240360" cy="261610"/>
          </a:xfrm>
          <a:prstGeom prst="rect">
            <a:avLst/>
          </a:prstGeom>
          <a:noFill/>
        </p:spPr>
        <p:txBody>
          <a:bodyPr wrap="square" rtlCol="0">
            <a:spAutoFit/>
          </a:bodyPr>
          <a:lstStyle/>
          <a:p>
            <a:pPr algn="ctr"/>
            <a:r>
              <a:rPr lang="en-CA" sz="1100" dirty="0" smtClean="0">
                <a:solidFill>
                  <a:schemeClr val="tx1">
                    <a:lumMod val="50000"/>
                  </a:schemeClr>
                </a:solidFill>
              </a:rPr>
              <a:t>psdgraphics.com in kidclipart.com</a:t>
            </a:r>
            <a:endParaRPr lang="en-CA" sz="1100" dirty="0">
              <a:solidFill>
                <a:schemeClr val="tx1">
                  <a:lumMod val="50000"/>
                </a:schemeClr>
              </a:solidFill>
            </a:endParaRPr>
          </a:p>
        </p:txBody>
      </p:sp>
      <p:sp>
        <p:nvSpPr>
          <p:cNvPr id="13" name="Title 1"/>
          <p:cNvSpPr txBox="1">
            <a:spLocks/>
          </p:cNvSpPr>
          <p:nvPr/>
        </p:nvSpPr>
        <p:spPr>
          <a:xfrm>
            <a:off x="1307544" y="3501008"/>
            <a:ext cx="6720840" cy="936104"/>
          </a:xfrm>
          <a:prstGeom prst="rect">
            <a:avLst/>
          </a:prstGeom>
          <a:solidFill>
            <a:schemeClr val="tx1"/>
          </a:solidFill>
        </p:spPr>
        <p:txBody>
          <a:bodyPr/>
          <a:lstStyle/>
          <a:p>
            <a:pPr lvl="0" algn="ctr" eaLnBrk="0" hangingPunct="0">
              <a:defRPr/>
            </a:pPr>
            <a:r>
              <a:rPr lang="en-CA" sz="2800" b="1" dirty="0" err="1" smtClean="0">
                <a:solidFill>
                  <a:schemeClr val="bg1"/>
                </a:solidFill>
                <a:latin typeface="DevLys 010" pitchFamily="2" charset="0"/>
              </a:rPr>
              <a:t>Ikjes’oj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elhg</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uked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migkj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vius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Hkhrj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cgqr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migkjksa</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lekosf’kr</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gq</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migkj</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t>
            </a:r>
            <a:endParaRPr kumimoji="0" lang="en-CA" sz="2800" b="1" i="0" u="none" strike="noStrike" kern="0" cap="none" spc="-10" normalizeH="0" noProof="0" dirty="0">
              <a:ln>
                <a:noFill/>
              </a:ln>
              <a:solidFill>
                <a:schemeClr val="bg1"/>
              </a:solidFill>
              <a:effectLst/>
              <a:uLnTx/>
              <a:uFillTx/>
              <a:latin typeface="Calibri" pitchFamily="34" charset="0"/>
              <a:ea typeface="+mj-ea"/>
              <a:cs typeface="Calibri" pitchFamily="34" charset="0"/>
            </a:endParaRPr>
          </a:p>
        </p:txBody>
      </p:sp>
      <p:sp>
        <p:nvSpPr>
          <p:cNvPr id="14" name="Title 1"/>
          <p:cNvSpPr txBox="1">
            <a:spLocks/>
          </p:cNvSpPr>
          <p:nvPr/>
        </p:nvSpPr>
        <p:spPr bwMode="auto">
          <a:xfrm>
            <a:off x="395536" y="5742384"/>
            <a:ext cx="84969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noProof="0" dirty="0" err="1" smtClean="0">
                <a:solidFill>
                  <a:schemeClr val="bg1"/>
                </a:solidFill>
                <a:latin typeface="DevLys 010" pitchFamily="2" charset="0"/>
              </a:rPr>
              <a:t>Xkzg.k</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djsa</a:t>
            </a:r>
            <a:r>
              <a:rPr lang="en-CA" sz="2800" b="1" noProof="0" dirty="0" smtClean="0">
                <a:solidFill>
                  <a:schemeClr val="bg1"/>
                </a:solidFill>
                <a:latin typeface="DevLys 010" pitchFamily="2" charset="0"/>
              </a:rPr>
              <a:t>][</a:t>
            </a:r>
            <a:r>
              <a:rPr lang="en-CA" sz="2800" b="1" noProof="0" dirty="0" err="1" smtClean="0">
                <a:solidFill>
                  <a:schemeClr val="bg1"/>
                </a:solidFill>
                <a:latin typeface="DevLys 010" pitchFamily="2" charset="0"/>
              </a:rPr>
              <a:t>kksysa</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vkSj</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vkuUn</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euk,a</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vkSj</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h’kq</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elhg</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ds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kjk</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tks</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dqN</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ijes’oj</a:t>
            </a:r>
            <a:r>
              <a:rPr lang="en-CA" sz="2800" b="1" noProof="0" dirty="0" smtClean="0">
                <a:solidFill>
                  <a:schemeClr val="bg1"/>
                </a:solidFill>
                <a:latin typeface="DevLys 010" pitchFamily="2" charset="0"/>
              </a:rPr>
              <a:t> </a:t>
            </a:r>
            <a:r>
              <a:rPr lang="en-CA" sz="2800" b="1" noProof="0" dirty="0" err="1" smtClean="0">
                <a:solidFill>
                  <a:schemeClr val="bg1"/>
                </a:solidFill>
                <a:latin typeface="DevLys 010" pitchFamily="2" charset="0"/>
              </a:rPr>
              <a:t>gekjh</a:t>
            </a:r>
            <a:r>
              <a:rPr lang="en-CA" sz="2800" b="1" noProof="0" dirty="0" smtClean="0">
                <a:solidFill>
                  <a:schemeClr val="bg1"/>
                </a:solidFill>
                <a:latin typeface="DevLys 010" pitchFamily="2" charset="0"/>
              </a:rPr>
              <a:t> t:jrksa </a:t>
            </a:r>
            <a:r>
              <a:rPr lang="en-CA" sz="2800" b="1" noProof="0" dirty="0" err="1" smtClean="0">
                <a:solidFill>
                  <a:schemeClr val="bg1"/>
                </a:solidFill>
                <a:latin typeface="DevLys 010" pitchFamily="2" charset="0"/>
              </a:rPr>
              <a:t>dk</a:t>
            </a:r>
            <a:r>
              <a:rPr lang="en-CA" sz="2800" b="1" dirty="0" smtClean="0">
                <a:solidFill>
                  <a:schemeClr val="bg1"/>
                </a:solidFill>
                <a:latin typeface="DevLys 010" pitchFamily="2" charset="0"/>
              </a:rPr>
              <a:t>s </a:t>
            </a:r>
            <a:r>
              <a:rPr lang="en-CA" sz="2800" b="1" dirty="0" err="1" smtClean="0">
                <a:solidFill>
                  <a:schemeClr val="bg1"/>
                </a:solidFill>
                <a:latin typeface="DevLys 010" pitchFamily="2" charset="0"/>
              </a:rPr>
              <a:t>iwjk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djus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fu%’kqYd</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iznku</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djrs</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gSa</a:t>
            </a:r>
            <a:r>
              <a:rPr lang="en-CA" sz="2800" b="1" dirty="0" smtClean="0">
                <a:solidFill>
                  <a:schemeClr val="bg1"/>
                </a:solidFill>
                <a:latin typeface="DevLys 010" pitchFamily="2" charset="0"/>
              </a:rPr>
              <a:t> mu </a:t>
            </a:r>
            <a:r>
              <a:rPr lang="en-CA" sz="2800" b="1" dirty="0" err="1" smtClean="0">
                <a:solidFill>
                  <a:schemeClr val="bg1"/>
                </a:solidFill>
                <a:latin typeface="DevLys 010" pitchFamily="2" charset="0"/>
              </a:rPr>
              <a:t>lHkh</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dk</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bLrseky</a:t>
            </a:r>
            <a:r>
              <a:rPr lang="en-CA" sz="2800" b="1" dirty="0" smtClean="0">
                <a:solidFill>
                  <a:schemeClr val="bg1"/>
                </a:solidFill>
                <a:latin typeface="DevLys 010" pitchFamily="2" charset="0"/>
              </a:rPr>
              <a:t> </a:t>
            </a:r>
            <a:r>
              <a:rPr lang="en-CA" sz="2800" b="1" dirty="0" err="1" smtClean="0">
                <a:solidFill>
                  <a:schemeClr val="bg1"/>
                </a:solidFill>
                <a:latin typeface="DevLys 010" pitchFamily="2" charset="0"/>
              </a:rPr>
              <a:t>djsaA</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normAutofit fontScale="90000"/>
          </a:bodyPr>
          <a:lstStyle/>
          <a:p>
            <a:r>
              <a:rPr lang="en-CA" sz="3600" dirty="0" err="1" smtClean="0">
                <a:solidFill>
                  <a:schemeClr val="tx1"/>
                </a:solidFill>
                <a:latin typeface="DevLys 010" pitchFamily="2" charset="0"/>
              </a:rPr>
              <a:t>lekfIr</a:t>
            </a:r>
            <a:r>
              <a:rPr lang="en-CA" sz="3600" dirty="0" smtClean="0">
                <a:solidFill>
                  <a:schemeClr val="tx1"/>
                </a:solidFill>
                <a:latin typeface="DevLys 010" pitchFamily="2" charset="0"/>
              </a:rPr>
              <a:t/>
            </a:r>
            <a:br>
              <a:rPr lang="en-CA" sz="3600" dirty="0" smtClean="0">
                <a:solidFill>
                  <a:schemeClr val="tx1"/>
                </a:solidFill>
                <a:latin typeface="DevLys 010" pitchFamily="2" charset="0"/>
              </a:rPr>
            </a:br>
            <a:r>
              <a:rPr lang="en-CA" sz="3600" dirty="0" err="1" smtClean="0">
                <a:solidFill>
                  <a:schemeClr val="tx1"/>
                </a:solidFill>
                <a:latin typeface="DevLys 010" pitchFamily="2" charset="0"/>
              </a:rPr>
              <a:t>ysfdu</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eSa</a:t>
            </a:r>
            <a:r>
              <a:rPr lang="en-CA" sz="3600" dirty="0" smtClean="0">
                <a:solidFill>
                  <a:schemeClr val="tx1"/>
                </a:solidFill>
                <a:latin typeface="DevLys 010" pitchFamily="2" charset="0"/>
              </a:rPr>
              <a:t> ;g </a:t>
            </a:r>
            <a:r>
              <a:rPr lang="en-CA" sz="3600" dirty="0" err="1" smtClean="0">
                <a:solidFill>
                  <a:schemeClr val="tx1"/>
                </a:solidFill>
                <a:latin typeface="DevLys 010" pitchFamily="2" charset="0"/>
              </a:rPr>
              <a:t>lksprk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gw</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fd</a:t>
            </a:r>
            <a:r>
              <a:rPr lang="en-CA" sz="3600" dirty="0" smtClean="0">
                <a:solidFill>
                  <a:schemeClr val="tx1"/>
                </a:solidFill>
                <a:latin typeface="DevLys 010" pitchFamily="2" charset="0"/>
              </a:rPr>
              <a:t> ;g </a:t>
            </a:r>
            <a:r>
              <a:rPr lang="en-CA" sz="3600" dirty="0" err="1" smtClean="0">
                <a:solidFill>
                  <a:schemeClr val="tx1"/>
                </a:solidFill>
                <a:latin typeface="DevLys 010" pitchFamily="2" charset="0"/>
              </a:rPr>
              <a:t>ijes’oj</a:t>
            </a:r>
            <a:r>
              <a:rPr lang="en-CA" sz="3600" dirty="0" smtClean="0">
                <a:solidFill>
                  <a:schemeClr val="tx1"/>
                </a:solidFill>
                <a:latin typeface="DevLys 010" pitchFamily="2" charset="0"/>
              </a:rPr>
              <a:t> dh mu </a:t>
            </a:r>
            <a:r>
              <a:rPr lang="en-CA" sz="3600" dirty="0" err="1" smtClean="0">
                <a:solidFill>
                  <a:schemeClr val="tx1"/>
                </a:solidFill>
                <a:latin typeface="DevLys 010" pitchFamily="2" charset="0"/>
              </a:rPr>
              <a:t>lPpkbZ;ksa</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bLrseky</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djus</a:t>
            </a:r>
            <a:r>
              <a:rPr lang="en-CA" sz="3600" dirty="0" smtClean="0">
                <a:solidFill>
                  <a:schemeClr val="tx1"/>
                </a:solidFill>
                <a:latin typeface="DevLys 010" pitchFamily="2" charset="0"/>
              </a:rPr>
              <a:t> dh '</a:t>
            </a:r>
            <a:r>
              <a:rPr lang="en-CA" sz="3600" dirty="0" err="1" smtClean="0">
                <a:solidFill>
                  <a:schemeClr val="tx1"/>
                </a:solidFill>
                <a:latin typeface="DevLys 010" pitchFamily="2" charset="0"/>
              </a:rPr>
              <a:t>kq:vkr</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ek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tks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gesa</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bu</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ih-ih-Vh</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esa</a:t>
            </a:r>
            <a:r>
              <a:rPr lang="en-CA" sz="3600" dirty="0" smtClean="0">
                <a:solidFill>
                  <a:schemeClr val="tx1"/>
                </a:solidFill>
                <a:latin typeface="DevLys 010" pitchFamily="2" charset="0"/>
              </a:rPr>
              <a:t> ns[</a:t>
            </a:r>
            <a:r>
              <a:rPr lang="en-CA" sz="3600" dirty="0" err="1" smtClean="0">
                <a:solidFill>
                  <a:schemeClr val="tx1"/>
                </a:solidFill>
                <a:latin typeface="DevLys 010" pitchFamily="2" charset="0"/>
              </a:rPr>
              <a:t>kus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dks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feyh</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ftlesa</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ge</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h’kq</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elhg</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Ik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esa</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iznku</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fd;s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x;s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ijes’oj</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ewy</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migkj</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vkuUn</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mBk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ldrs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gSa</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ftlesa</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gekjh</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vko’;drk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dks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iwjk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djus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gsrw</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ckfd</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ds</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migkj</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Hkh</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fyIr</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gSaA</a:t>
            </a:r>
            <a:r>
              <a:rPr lang="en-CA" sz="3600" dirty="0" smtClean="0">
                <a:solidFill>
                  <a:schemeClr val="tx1"/>
                </a:solidFill>
                <a:latin typeface="DevLys 010" pitchFamily="2" charset="0"/>
              </a:rPr>
              <a:t> </a:t>
            </a:r>
            <a:r>
              <a:rPr lang="en-CA" sz="4400" dirty="0" smtClean="0">
                <a:solidFill>
                  <a:schemeClr val="tx1"/>
                </a:solidFill>
                <a:latin typeface="DevLys 010" pitchFamily="2" charset="0"/>
              </a:rPr>
              <a:t/>
            </a:r>
            <a:br>
              <a:rPr lang="en-CA" sz="4400" dirty="0" smtClean="0">
                <a:solidFill>
                  <a:schemeClr val="tx1"/>
                </a:solidFill>
                <a:latin typeface="DevLys 010" pitchFamily="2" charset="0"/>
              </a:rPr>
            </a:br>
            <a:r>
              <a:rPr lang="en-CA" sz="4400" dirty="0" err="1" smtClean="0">
                <a:solidFill>
                  <a:schemeClr val="tx1"/>
                </a:solidFill>
                <a:latin typeface="DevLys 010" pitchFamily="2" charset="0"/>
              </a:rPr>
              <a:t>blsa</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vki</a:t>
            </a:r>
            <a:r>
              <a:rPr lang="en-CA" sz="4400" dirty="0" smtClean="0">
                <a:solidFill>
                  <a:schemeClr val="tx1"/>
                </a:solidFill>
                <a:latin typeface="DevLys 010" pitchFamily="2" charset="0"/>
              </a:rPr>
              <a:t> </a:t>
            </a:r>
            <a:r>
              <a:rPr lang="en-CA" sz="4400" dirty="0" smtClean="0">
                <a:solidFill>
                  <a:srgbClr val="FFC000"/>
                </a:solidFill>
              </a:rPr>
              <a:t>ww.GraceGodChrist.com</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ls</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MkmuyksM</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djds</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vius</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LekVZ</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Qksu</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dk</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Hkkx</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cuk</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ldrs</a:t>
            </a:r>
            <a:r>
              <a:rPr lang="en-CA" sz="4400" dirty="0" smtClean="0">
                <a:solidFill>
                  <a:schemeClr val="tx1"/>
                </a:solidFill>
                <a:latin typeface="DevLys 010" pitchFamily="2" charset="0"/>
              </a:rPr>
              <a:t> </a:t>
            </a:r>
            <a:r>
              <a:rPr lang="en-CA" sz="4400" dirty="0" err="1" smtClean="0">
                <a:solidFill>
                  <a:schemeClr val="tx1"/>
                </a:solidFill>
                <a:latin typeface="DevLys 010" pitchFamily="2" charset="0"/>
              </a:rPr>
              <a:t>gSaA</a:t>
            </a:r>
            <a:endParaRPr lang="en-CA" sz="3600" dirty="0">
              <a:solidFill>
                <a:srgbClr val="FFC000"/>
              </a:solidFill>
            </a:endParaRP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032" y="2780928"/>
            <a:ext cx="8532440" cy="1143000"/>
          </a:xfrm>
        </p:spPr>
        <p:txBody>
          <a:bodyPr>
            <a:normAutofit fontScale="90000"/>
          </a:bodyPr>
          <a:lstStyle/>
          <a:p>
            <a:pPr algn="l"/>
            <a:r>
              <a:rPr lang="en-US" sz="2400" b="1" dirty="0" smtClean="0">
                <a:solidFill>
                  <a:schemeClr val="tx1"/>
                </a:solidFill>
                <a:latin typeface="Calibri" pitchFamily="34" charset="0"/>
              </a:rPr>
              <a:t>Endnote 1 from slides 69</a:t>
            </a:r>
            <a:r>
              <a:rPr lang="en-US" sz="2400" b="1" smtClean="0">
                <a:solidFill>
                  <a:schemeClr val="tx1"/>
                </a:solidFill>
                <a:latin typeface="Calibri" pitchFamily="34" charset="0"/>
              </a:rPr>
              <a:t>, 91, 109, 151, 164, and 194. </a:t>
            </a:r>
            <a:r>
              <a:rPr lang="en-US" sz="2400" b="1" dirty="0" smtClean="0">
                <a:solidFill>
                  <a:schemeClr val="tx1"/>
                </a:solidFill>
                <a:latin typeface="Calibri" pitchFamily="34" charset="0"/>
              </a:rPr>
              <a:t/>
            </a:r>
            <a:br>
              <a:rPr lang="en-US" sz="2400" b="1" dirty="0" smtClean="0">
                <a:solidFill>
                  <a:schemeClr val="tx1"/>
                </a:solidFill>
                <a:latin typeface="Calibri" pitchFamily="34" charset="0"/>
              </a:rPr>
            </a:br>
            <a:r>
              <a:rPr lang="en-US" sz="2400" b="1" dirty="0" smtClean="0">
                <a:solidFill>
                  <a:schemeClr val="tx1"/>
                </a:solidFill>
                <a:latin typeface="Calibri" pitchFamily="34" charset="0"/>
              </a:rPr>
              <a:t>Praise completes our joy in God.</a:t>
            </a:r>
            <a:r>
              <a:rPr lang="en-US" sz="2400" b="1" baseline="30000" dirty="0" smtClean="0">
                <a:solidFill>
                  <a:schemeClr val="tx1"/>
                </a:solidFill>
                <a:latin typeface="Calibri" pitchFamily="34" charset="0"/>
              </a:rPr>
              <a:t>1</a:t>
            </a:r>
            <a:r>
              <a:rPr lang="en-US" sz="2400" b="1" dirty="0" smtClean="0">
                <a:solidFill>
                  <a:schemeClr val="tx1"/>
                </a:solidFill>
                <a:latin typeface="Calibri" pitchFamily="34" charset="0"/>
              </a:rPr>
              <a:t>  To be thankful and say so completes our joy, vs. being thankful but not saying so!</a:t>
            </a:r>
            <a:r>
              <a:rPr lang="en-US" sz="2400" b="1" baseline="30000" dirty="0" smtClean="0">
                <a:solidFill>
                  <a:schemeClr val="tx1"/>
                </a:solidFill>
                <a:latin typeface="Calibri" pitchFamily="34" charset="0"/>
              </a:rPr>
              <a:t/>
            </a:r>
            <a:br>
              <a:rPr lang="en-US" sz="2400" b="1" baseline="300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C.S. Lewis said, “</a:t>
            </a:r>
            <a:r>
              <a:rPr lang="en-CA" sz="2400" dirty="0" smtClean="0">
                <a:solidFill>
                  <a:schemeClr val="tx1"/>
                </a:solidFill>
                <a:latin typeface="Calibri" pitchFamily="34" charset="0"/>
              </a:rPr>
              <a:t>I think we delight to praise what we enjoy because the praise not merely expresses but completes the enjoyment;</a:t>
            </a:r>
            <a:br>
              <a:rPr lang="en-CA" sz="2400" dirty="0" smtClean="0">
                <a:solidFill>
                  <a:schemeClr val="tx1"/>
                </a:solidFill>
                <a:latin typeface="Calibri" pitchFamily="34" charset="0"/>
              </a:rPr>
            </a:br>
            <a:r>
              <a:rPr lang="en-CA" sz="2400" dirty="0" smtClean="0">
                <a:solidFill>
                  <a:schemeClr val="tx1"/>
                </a:solidFill>
                <a:latin typeface="Calibri" pitchFamily="34" charset="0"/>
              </a:rPr>
              <a:t>it is its appointed consummation. It is not out of compliment that lovers keep on telling one another how beautiful they are; </a:t>
            </a:r>
            <a:br>
              <a:rPr lang="en-CA" sz="2400" dirty="0" smtClean="0">
                <a:solidFill>
                  <a:schemeClr val="tx1"/>
                </a:solidFill>
                <a:latin typeface="Calibri" pitchFamily="34" charset="0"/>
              </a:rPr>
            </a:br>
            <a:r>
              <a:rPr lang="en-CA" sz="2400" dirty="0" smtClean="0">
                <a:solidFill>
                  <a:schemeClr val="tx1"/>
                </a:solidFill>
                <a:latin typeface="Calibri" pitchFamily="34" charset="0"/>
              </a:rPr>
              <a:t>the delight is incomplete till it is expressed.”</a:t>
            </a:r>
            <a:br>
              <a:rPr lang="en-CA" sz="2400" dirty="0" smtClean="0">
                <a:solidFill>
                  <a:schemeClr val="tx1"/>
                </a:solidFill>
                <a:latin typeface="Calibri" pitchFamily="34" charset="0"/>
              </a:rPr>
            </a:br>
            <a:r>
              <a:rPr lang="en-CA" sz="2400" dirty="0" smtClean="0">
                <a:solidFill>
                  <a:schemeClr val="tx1"/>
                </a:solidFill>
                <a:latin typeface="Calibri" pitchFamily="34" charset="0"/>
              </a:rPr>
              <a:t>C. S. Lewis, Reflections on the Psalms (New York: Harcourt, Brace and World, 1958), 95.</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For more discussion, see</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“God Is Most Glorified in Us When We Are Most Satisfied in Him” October 13, 2012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and </a:t>
            </a:r>
            <a:br>
              <a:rPr lang="en-CA" sz="2400" dirty="0" smtClean="0">
                <a:solidFill>
                  <a:schemeClr val="tx1"/>
                </a:solidFill>
                <a:latin typeface="Calibri" pitchFamily="34" charset="0"/>
              </a:rPr>
            </a:br>
            <a:r>
              <a:rPr lang="en-CA" sz="2400" dirty="0" smtClean="0">
                <a:solidFill>
                  <a:schemeClr val="tx1"/>
                </a:solidFill>
                <a:latin typeface="Calibri" pitchFamily="34" charset="0"/>
              </a:rPr>
              <a:t>Sam Storms, “Praise: The Consummation of Joy” November 17, 2013  at DesiringGod.org</a:t>
            </a:r>
            <a:endParaRPr lang="en-CA" sz="2800" dirty="0">
              <a:solidFill>
                <a:schemeClr val="tx1"/>
              </a:solidFill>
              <a:latin typeface="Calibri" pitchFamily="34" charset="0"/>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normAutofit fontScale="90000"/>
          </a:bodyPr>
          <a:lstStyle/>
          <a:p>
            <a:r>
              <a:rPr lang="en-CA" sz="2800" dirty="0" smtClean="0">
                <a:solidFill>
                  <a:schemeClr val="bg1"/>
                </a:solidFill>
                <a:latin typeface="DevLys 010" pitchFamily="2" charset="0"/>
              </a:rPr>
              <a:t/>
            </a:r>
            <a:br>
              <a:rPr lang="en-CA" sz="2800" dirty="0" smtClean="0">
                <a:solidFill>
                  <a:schemeClr val="bg1"/>
                </a:solidFill>
                <a:latin typeface="DevLys 010" pitchFamily="2" charset="0"/>
              </a:rPr>
            </a:b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ifjf’k"V</a:t>
            </a:r>
            <a:r>
              <a:rPr lang="en-CA" sz="3600" dirty="0" smtClean="0">
                <a:solidFill>
                  <a:schemeClr val="tx1"/>
                </a:solidFill>
                <a:latin typeface="DevLys 010" pitchFamily="2" charset="0"/>
              </a:rPr>
              <a:t> 1</a:t>
            </a:r>
            <a:br>
              <a:rPr lang="en-CA" sz="3600" dirty="0" smtClean="0">
                <a:solidFill>
                  <a:schemeClr val="tx1"/>
                </a:solidFill>
                <a:latin typeface="DevLys 010" pitchFamily="2" charset="0"/>
              </a:rPr>
            </a:br>
            <a:r>
              <a:rPr lang="en-CA" sz="3600" dirty="0" smtClean="0">
                <a:solidFill>
                  <a:schemeClr val="tx1"/>
                </a:solidFill>
                <a:latin typeface="DevLys 010" pitchFamily="2" charset="0"/>
              </a:rPr>
              <a:t>/</a:t>
            </a:r>
            <a:r>
              <a:rPr lang="en-CA" sz="3600" dirty="0" err="1" smtClean="0">
                <a:solidFill>
                  <a:schemeClr val="tx1"/>
                </a:solidFill>
                <a:latin typeface="DevLys 010" pitchFamily="2" charset="0"/>
              </a:rPr>
              <a:t>kkfeZdrk</a:t>
            </a:r>
            <a:r>
              <a:rPr lang="en-CA" sz="3600" dirty="0" smtClean="0">
                <a:solidFill>
                  <a:schemeClr val="tx1"/>
                </a:solidFill>
                <a:latin typeface="DevLys 010" pitchFamily="2" charset="0"/>
              </a:rPr>
              <a:t> </a:t>
            </a:r>
            <a:r>
              <a:rPr lang="en-CA" sz="3600" dirty="0" err="1" smtClean="0">
                <a:solidFill>
                  <a:schemeClr val="tx1"/>
                </a:solidFill>
                <a:latin typeface="DevLys 010" pitchFamily="2" charset="0"/>
              </a:rPr>
              <a:t>ls</a:t>
            </a:r>
            <a:r>
              <a:rPr lang="en-CA" sz="3600" dirty="0" smtClean="0">
                <a:solidFill>
                  <a:schemeClr val="tx1"/>
                </a:solidFill>
                <a:latin typeface="DevLys 010" pitchFamily="2" charset="0"/>
              </a:rPr>
              <a:t> c&lt;+</a:t>
            </a:r>
            <a:r>
              <a:rPr lang="en-CA" sz="3600" dirty="0" err="1" smtClean="0">
                <a:solidFill>
                  <a:schemeClr val="tx1"/>
                </a:solidFill>
                <a:latin typeface="DevLys 010" pitchFamily="2" charset="0"/>
              </a:rPr>
              <a:t>dj</a:t>
            </a:r>
            <a:r>
              <a:rPr lang="en-CA" sz="3600" dirty="0" smtClean="0">
                <a:solidFill>
                  <a:schemeClr val="tx1"/>
                </a:solidFill>
                <a:latin typeface="DevLys 010" pitchFamily="2" charset="0"/>
              </a:rPr>
              <a:t> ] </a:t>
            </a:r>
            <a:r>
              <a:rPr lang="en-CA" sz="3600" dirty="0" err="1" smtClean="0">
                <a:solidFill>
                  <a:schemeClr val="tx1"/>
                </a:solidFill>
                <a:latin typeface="DevLys 010" pitchFamily="2" charset="0"/>
              </a:rPr>
              <a:t>migkj</a:t>
            </a:r>
            <a:r>
              <a:rPr lang="en-CA" sz="3600" dirty="0" smtClean="0">
                <a:solidFill>
                  <a:schemeClr val="tx1"/>
                </a:solidFill>
                <a:latin typeface="DevLys 010" pitchFamily="2" charset="0"/>
              </a:rPr>
              <a:t> </a:t>
            </a:r>
            <a:r>
              <a:rPr lang="en-CA" sz="3600" dirty="0" smtClean="0">
                <a:solidFill>
                  <a:schemeClr val="tx1"/>
                </a:solidFill>
                <a:latin typeface="Courier New"/>
                <a:cs typeface="Courier New"/>
              </a:rPr>
              <a:t># 1</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endParaRPr lang="en-CA" sz="4000" b="1" dirty="0">
              <a:solidFill>
                <a:schemeClr val="tx1"/>
              </a:solidFill>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9" name="Rectangle 48"/>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Rectangle 49"/>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Rectangle 57"/>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9" name="Rectangle 58"/>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0" name="Rectangle 59"/>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1" name="Oval 60"/>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2" name="Rounded Rectangle 61"/>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3" name="TextBox 62"/>
          <p:cNvSpPr txBox="1"/>
          <p:nvPr/>
        </p:nvSpPr>
        <p:spPr>
          <a:xfrm>
            <a:off x="1907704" y="2492896"/>
            <a:ext cx="1440160" cy="584775"/>
          </a:xfrm>
          <a:prstGeom prst="rect">
            <a:avLst/>
          </a:prstGeom>
          <a:noFill/>
        </p:spPr>
        <p:txBody>
          <a:bodyPr wrap="square" rtlCol="0">
            <a:spAutoFit/>
          </a:bodyPr>
          <a:lstStyle/>
          <a:p>
            <a:pPr algn="ctr"/>
            <a:r>
              <a:rPr lang="en-US" sz="3200" b="1" dirty="0" err="1" smtClean="0">
                <a:latin typeface="DevLys 010" pitchFamily="2" charset="0"/>
              </a:rPr>
              <a:t>elhg</a:t>
            </a:r>
            <a:endParaRPr lang="en-CA" sz="3200" b="1" dirty="0"/>
          </a:p>
        </p:txBody>
      </p:sp>
      <p:sp>
        <p:nvSpPr>
          <p:cNvPr id="64" name="Rectangle 63"/>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5" name="Oval 64"/>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6" name="Rounded Rectangle 65"/>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7" name="Rectangle 66"/>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8" name="Rectangle 6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9" name="Rectangle 68"/>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0" name="Rectangle 69"/>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1"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a:r>
              <a:rPr lang="en-US" sz="1200" b="1" dirty="0" err="1" smtClean="0">
                <a:solidFill>
                  <a:srgbClr val="FF0000"/>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sp>
        <p:nvSpPr>
          <p:cNvPr id="72" name="TextBox 71"/>
          <p:cNvSpPr txBox="1"/>
          <p:nvPr/>
        </p:nvSpPr>
        <p:spPr>
          <a:xfrm>
            <a:off x="75376" y="476672"/>
            <a:ext cx="8961120" cy="1815882"/>
          </a:xfrm>
          <a:prstGeom prst="rect">
            <a:avLst/>
          </a:prstGeom>
          <a:noFill/>
        </p:spPr>
        <p:txBody>
          <a:bodyPr wrap="square" rtlCol="0">
            <a:spAutoFit/>
          </a:bodyPr>
          <a:lstStyle/>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dHkh</a:t>
            </a:r>
            <a:r>
              <a:rPr lang="en-US" sz="2800" b="1" dirty="0" smtClean="0">
                <a:latin typeface="DevLys 010" pitchFamily="2" charset="0"/>
              </a:rPr>
              <a:t> </a:t>
            </a:r>
            <a:r>
              <a:rPr lang="en-US" sz="2800" b="1" dirty="0" err="1" smtClean="0">
                <a:latin typeface="DevLys 010" pitchFamily="2" charset="0"/>
              </a:rPr>
              <a:t>dksbZ</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iki</a:t>
            </a:r>
            <a:r>
              <a:rPr lang="en-US" sz="2800" b="1" dirty="0" smtClean="0">
                <a:latin typeface="DevLys 010" pitchFamily="2" charset="0"/>
              </a:rPr>
              <a:t> </a:t>
            </a:r>
            <a:r>
              <a:rPr lang="en-US" sz="2800" b="1" dirty="0" err="1" smtClean="0">
                <a:latin typeface="DevLys 010" pitchFamily="2" charset="0"/>
              </a:rPr>
              <a:t>gh</a:t>
            </a:r>
            <a:r>
              <a:rPr lang="en-US" sz="2800" b="1" dirty="0" smtClean="0">
                <a:latin typeface="DevLys 010" pitchFamily="2" charset="0"/>
              </a:rPr>
              <a:t> u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r>
              <a:rPr lang="en-US" sz="2800" b="1" dirty="0" smtClean="0">
                <a:solidFill>
                  <a:srgbClr val="FF0000"/>
                </a:solidFill>
                <a:latin typeface="DevLys 010" pitchFamily="2" charset="0"/>
              </a:rPr>
              <a:t> </a:t>
            </a:r>
            <a:r>
              <a:rPr lang="en-US" sz="2800" b="1" dirty="0" smtClean="0">
                <a:latin typeface="Calibri" pitchFamily="34" charset="0"/>
                <a:cs typeface="Calibri" pitchFamily="34" charset="0"/>
              </a:rPr>
              <a:t> </a:t>
            </a:r>
          </a:p>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loZnk</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vkKk</a:t>
            </a:r>
            <a:r>
              <a:rPr lang="en-US" sz="2800" b="1" dirty="0" smtClean="0">
                <a:latin typeface="DevLys 010" pitchFamily="2" charset="0"/>
              </a:rPr>
              <a:t> </a:t>
            </a:r>
            <a:r>
              <a:rPr lang="en-US" sz="2800" b="1" dirty="0" err="1" smtClean="0">
                <a:latin typeface="DevLys 010" pitchFamily="2" charset="0"/>
              </a:rPr>
              <a:t>dk</a:t>
            </a:r>
            <a:r>
              <a:rPr lang="en-US" sz="2800" b="1" dirty="0" smtClean="0">
                <a:latin typeface="DevLys 010" pitchFamily="2" charset="0"/>
              </a:rPr>
              <a:t> </a:t>
            </a:r>
            <a:r>
              <a:rPr lang="en-US" sz="2800" b="1" dirty="0" err="1" smtClean="0">
                <a:latin typeface="DevLys 010" pitchFamily="2" charset="0"/>
              </a:rPr>
              <a:t>ikyu</a:t>
            </a:r>
            <a:r>
              <a:rPr lang="en-US" sz="2800" b="1" dirty="0" smtClean="0">
                <a:latin typeface="DevLys 010" pitchFamily="2" charset="0"/>
              </a:rPr>
              <a:t>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endParaRPr lang="en-US" sz="2800" b="1" dirty="0" smtClean="0">
              <a:latin typeface="DevLys 010" pitchFamily="2" charset="0"/>
            </a:endParaRPr>
          </a:p>
          <a:p>
            <a:pPr algn="ctr"/>
            <a:r>
              <a:rPr lang="en-US" sz="2800" b="1" dirty="0" err="1" smtClean="0">
                <a:latin typeface="DevLys 010" pitchFamily="2" charset="0"/>
              </a:rPr>
              <a:t>Ikjes’oj</a:t>
            </a:r>
            <a:r>
              <a:rPr lang="en-US" sz="2800" b="1" dirty="0" smtClean="0">
                <a:latin typeface="DevLys 010" pitchFamily="2" charset="0"/>
              </a:rPr>
              <a:t> </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gksdj</a:t>
            </a:r>
            <a:r>
              <a:rPr lang="en-US" sz="2800" b="1" dirty="0" smtClean="0">
                <a:latin typeface="DevLys 010" pitchFamily="2" charset="0"/>
              </a:rPr>
              <a:t> </a:t>
            </a:r>
            <a:r>
              <a:rPr lang="en-US" sz="2800" b="1" dirty="0" err="1" smtClean="0">
                <a:latin typeface="DevLys 010" pitchFamily="2" charset="0"/>
              </a:rPr>
              <a:t>gesa</a:t>
            </a:r>
            <a:r>
              <a:rPr lang="en-US" sz="2800" b="1" dirty="0" smtClean="0">
                <a:latin typeface="DevLys 010" pitchFamily="2" charset="0"/>
              </a:rPr>
              <a:t> /</a:t>
            </a:r>
            <a:r>
              <a:rPr lang="en-US" sz="2800" b="1" dirty="0" err="1" smtClean="0">
                <a:latin typeface="DevLys 010" pitchFamily="2" charset="0"/>
              </a:rPr>
              <a:t>kehZ</a:t>
            </a:r>
            <a:r>
              <a:rPr lang="en-US" sz="2800" b="1" dirty="0" smtClean="0">
                <a:latin typeface="DevLys 010" pitchFamily="2" charset="0"/>
              </a:rPr>
              <a:t> </a:t>
            </a:r>
            <a:r>
              <a:rPr lang="en-US" sz="2800" b="1" dirty="0" err="1" smtClean="0">
                <a:latin typeface="DevLys 010" pitchFamily="2" charset="0"/>
              </a:rPr>
              <a:t>O;fDr</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i</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Lohdkj</a:t>
            </a:r>
            <a:r>
              <a:rPr lang="en-US" sz="2800" b="1" dirty="0" smtClean="0">
                <a:latin typeface="DevLys 010" pitchFamily="2" charset="0"/>
              </a:rPr>
              <a:t> </a:t>
            </a:r>
            <a:r>
              <a:rPr lang="en-US" sz="2800" b="1" dirty="0" err="1" smtClean="0">
                <a:latin typeface="DevLys 010" pitchFamily="2" charset="0"/>
              </a:rPr>
              <a:t>djrs</a:t>
            </a:r>
            <a:r>
              <a:rPr lang="en-US" sz="2800" b="1" dirty="0" smtClean="0">
                <a:latin typeface="DevLys 010" pitchFamily="2" charset="0"/>
              </a:rPr>
              <a:t> </a:t>
            </a:r>
            <a:r>
              <a:rPr lang="en-US" sz="2800" b="1" dirty="0" err="1" smtClean="0">
                <a:latin typeface="DevLys 010" pitchFamily="2" charset="0"/>
              </a:rPr>
              <a:t>rFkk</a:t>
            </a:r>
            <a:r>
              <a:rPr lang="en-US" sz="2800" b="1" dirty="0" smtClean="0">
                <a:latin typeface="DevLys 010" pitchFamily="2" charset="0"/>
              </a:rPr>
              <a:t>  </a:t>
            </a:r>
            <a:r>
              <a:rPr lang="en-US" sz="2800" b="1" dirty="0" err="1" smtClean="0">
                <a:latin typeface="DevLys 010" pitchFamily="2" charset="0"/>
              </a:rPr>
              <a:t>gekjs</a:t>
            </a:r>
            <a:r>
              <a:rPr lang="en-US" sz="2800" b="1" dirty="0" smtClean="0">
                <a:latin typeface="DevLys 010" pitchFamily="2" charset="0"/>
              </a:rPr>
              <a:t> </a:t>
            </a:r>
            <a:r>
              <a:rPr lang="en-US" sz="2800" b="1" dirty="0" err="1" smtClean="0">
                <a:latin typeface="DevLys 010" pitchFamily="2" charset="0"/>
              </a:rPr>
              <a:t>lkFk</a:t>
            </a:r>
            <a:r>
              <a:rPr lang="en-US" sz="2800" b="1" dirty="0" smtClean="0">
                <a:latin typeface="DevLys 010" pitchFamily="2" charset="0"/>
              </a:rPr>
              <a:t> </a:t>
            </a:r>
            <a:r>
              <a:rPr lang="en-US" sz="2800" b="1" dirty="0" err="1" smtClean="0">
                <a:latin typeface="DevLys 010" pitchFamily="2" charset="0"/>
              </a:rPr>
              <a:t>iqu</a:t>
            </a:r>
            <a:r>
              <a:rPr lang="en-US" sz="2800" b="1" dirty="0" smtClean="0">
                <a:latin typeface="DevLys 010" pitchFamily="2" charset="0"/>
              </a:rPr>
              <a:t>% </a:t>
            </a:r>
            <a:r>
              <a:rPr lang="en-US" sz="2800" b="1" dirty="0" err="1" smtClean="0">
                <a:latin typeface="DevLys 010" pitchFamily="2" charset="0"/>
              </a:rPr>
              <a:t>feyki</a:t>
            </a:r>
            <a:r>
              <a:rPr lang="en-US" sz="2800" b="1" dirty="0" smtClean="0">
                <a:latin typeface="DevLys 010" pitchFamily="2" charset="0"/>
              </a:rPr>
              <a:t> </a:t>
            </a:r>
            <a:r>
              <a:rPr lang="en-US" sz="2800" b="1" dirty="0" err="1" smtClean="0">
                <a:latin typeface="DevLys 010" pitchFamily="2" charset="0"/>
              </a:rPr>
              <a:t>dj</a:t>
            </a:r>
            <a:r>
              <a:rPr lang="en-US" sz="2800" b="1" dirty="0" smtClean="0">
                <a:latin typeface="DevLys 010" pitchFamily="2" charset="0"/>
              </a:rPr>
              <a:t> </a:t>
            </a:r>
            <a:r>
              <a:rPr lang="en-US" sz="2800" b="1" dirty="0" err="1" smtClean="0">
                <a:latin typeface="DevLys 010" pitchFamily="2" charset="0"/>
              </a:rPr>
              <a:t>ysrs</a:t>
            </a:r>
            <a:r>
              <a:rPr lang="en-US" sz="2800" b="1" dirty="0" smtClean="0">
                <a:latin typeface="DevLys 010" pitchFamily="2" charset="0"/>
              </a:rPr>
              <a:t> </a:t>
            </a:r>
            <a:r>
              <a:rPr lang="en-US" sz="2800" b="1" dirty="0" err="1" smtClean="0">
                <a:latin typeface="DevLys 010" pitchFamily="2" charset="0"/>
              </a:rPr>
              <a:t>gSaA</a:t>
            </a:r>
            <a:r>
              <a:rPr lang="en-US" sz="2800" b="1" dirty="0" smtClean="0">
                <a:latin typeface="DevLys 010" pitchFamily="2" charset="0"/>
              </a:rPr>
              <a:t> </a:t>
            </a:r>
            <a:endParaRPr lang="en-CA" sz="2800" spc="-20" dirty="0">
              <a:latin typeface="Calibri" pitchFamily="34" charset="0"/>
              <a:cs typeface="Calibri" pitchFamily="34" charset="0"/>
            </a:endParaRPr>
          </a:p>
        </p:txBody>
      </p:sp>
      <p:pic>
        <p:nvPicPr>
          <p:cNvPr id="73" name="Picture 72"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74" name="Picture 73"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75" name="Picture 74"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76" name="TextBox 75"/>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77" name="TextBox 76"/>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78" name="Right Arrow 77"/>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Right Arrow 78"/>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Right Arrow 79"/>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TextBox 80"/>
          <p:cNvSpPr txBox="1"/>
          <p:nvPr/>
        </p:nvSpPr>
        <p:spPr>
          <a:xfrm>
            <a:off x="683568" y="3195553"/>
            <a:ext cx="1844824" cy="1169551"/>
          </a:xfrm>
          <a:prstGeom prst="rect">
            <a:avLst/>
          </a:prstGeom>
          <a:noFill/>
        </p:spPr>
        <p:txBody>
          <a:bodyPr wrap="square" rtlCol="0">
            <a:spAutoFit/>
          </a:bodyPr>
          <a:lstStyle/>
          <a:p>
            <a:pPr algn="ctr">
              <a:lnSpc>
                <a:spcPts val="2800"/>
              </a:lnSpc>
            </a:pPr>
            <a:r>
              <a:rPr lang="en-US" sz="2800" b="1" dirty="0" err="1" smtClean="0">
                <a:solidFill>
                  <a:schemeClr val="bg1"/>
                </a:solidFill>
                <a:latin typeface="DevLys 010" pitchFamily="2" charset="0"/>
              </a:rPr>
              <a:t>vifo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vifo</a:t>
            </a:r>
            <a:r>
              <a:rPr lang="en-US" sz="2800" b="1" dirty="0" smtClean="0">
                <a:solidFill>
                  <a:schemeClr val="bg1"/>
                </a:solidFill>
                <a:latin typeface="DevLys 010" pitchFamily="2" charset="0"/>
              </a:rPr>
              <a:t>=</a:t>
            </a:r>
          </a:p>
          <a:p>
            <a:pPr algn="ctr">
              <a:lnSpc>
                <a:spcPts val="2800"/>
              </a:lnSpc>
            </a:pPr>
            <a:r>
              <a:rPr lang="en-US" sz="2800" b="1" dirty="0" err="1" smtClean="0">
                <a:solidFill>
                  <a:schemeClr val="bg1"/>
                </a:solidFill>
                <a:latin typeface="DevLys 010" pitchFamily="2" charset="0"/>
                <a:cs typeface="Calibri" pitchFamily="34" charset="0"/>
              </a:rPr>
              <a:t>vifo</a:t>
            </a:r>
            <a:r>
              <a:rPr lang="en-US" sz="2800" b="1" dirty="0" smtClean="0">
                <a:solidFill>
                  <a:schemeClr val="bg1"/>
                </a:solidFill>
                <a:latin typeface="DevLys 010" pitchFamily="2"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82" name="TextBox 81"/>
          <p:cNvSpPr txBox="1"/>
          <p:nvPr/>
        </p:nvSpPr>
        <p:spPr>
          <a:xfrm>
            <a:off x="2699792" y="3261084"/>
            <a:ext cx="2232248" cy="1092607"/>
          </a:xfrm>
          <a:prstGeom prst="rect">
            <a:avLst/>
          </a:prstGeom>
          <a:noFill/>
        </p:spPr>
        <p:txBody>
          <a:bodyPr wrap="square" rtlCol="0">
            <a:spAutoFit/>
          </a:bodyPr>
          <a:lstStyle/>
          <a:p>
            <a:pPr algn="ctr">
              <a:lnSpc>
                <a:spcPts val="2600"/>
              </a:lnSpc>
            </a:pPr>
            <a:r>
              <a:rPr lang="en-US" sz="2800" b="1" dirty="0" err="1" smtClean="0">
                <a:solidFill>
                  <a:schemeClr val="bg1"/>
                </a:solidFill>
                <a:latin typeface="DevLys 010" pitchFamily="2" charset="0"/>
              </a:rPr>
              <a:t>Ikfo</a:t>
            </a:r>
            <a:r>
              <a:rPr lang="en-US" sz="2800" b="1" dirty="0" smtClean="0">
                <a:solidFill>
                  <a:schemeClr val="bg1"/>
                </a:solidFill>
                <a:latin typeface="DevLys 010" pitchFamily="2" charset="0"/>
              </a:rPr>
              <a:t>=</a:t>
            </a:r>
          </a:p>
          <a:p>
            <a:pPr algn="ctr">
              <a:lnSpc>
                <a:spcPts val="2600"/>
              </a:lnSpc>
            </a:pPr>
            <a:r>
              <a:rPr lang="en-US" sz="2800" b="1" dirty="0" err="1" smtClean="0">
                <a:solidFill>
                  <a:schemeClr val="bg1"/>
                </a:solidFill>
                <a:latin typeface="DevLys 010" pitchFamily="2" charset="0"/>
                <a:cs typeface="Calibri" pitchFamily="34" charset="0"/>
              </a:rPr>
              <a:t>Ikfo</a:t>
            </a:r>
            <a:r>
              <a:rPr lang="en-US" sz="2800" b="1" dirty="0" smtClean="0">
                <a:solidFill>
                  <a:schemeClr val="bg1"/>
                </a:solidFill>
                <a:latin typeface="DevLys 010" pitchFamily="2" charset="0"/>
                <a:cs typeface="Calibri" pitchFamily="34" charset="0"/>
              </a:rPr>
              <a:t>= </a:t>
            </a:r>
          </a:p>
          <a:p>
            <a:pPr algn="ctr">
              <a:lnSpc>
                <a:spcPts val="2600"/>
              </a:lnSpc>
            </a:pPr>
            <a:r>
              <a:rPr lang="en-US" sz="2800" b="1" dirty="0" err="1" smtClean="0">
                <a:solidFill>
                  <a:schemeClr val="bg1"/>
                </a:solidFill>
                <a:latin typeface="DevLys 010" pitchFamily="2" charset="0"/>
                <a:cs typeface="Calibri" pitchFamily="34" charset="0"/>
              </a:rPr>
              <a:t>Ikfo</a:t>
            </a:r>
            <a:r>
              <a:rPr lang="en-US" sz="2800" b="1" dirty="0" smtClean="0">
                <a:solidFill>
                  <a:schemeClr val="bg1"/>
                </a:solidFill>
                <a:latin typeface="DevLys 010" pitchFamily="2" charset="0"/>
                <a:cs typeface="Calibri" pitchFamily="34" charset="0"/>
              </a:rPr>
              <a:t>=</a:t>
            </a:r>
            <a:endParaRPr lang="en-CA" sz="2800" b="1" dirty="0">
              <a:solidFill>
                <a:schemeClr val="bg1"/>
              </a:solidFill>
              <a:latin typeface="Calibri" pitchFamily="34" charset="0"/>
              <a:cs typeface="Calibri" pitchFamily="34" charset="0"/>
            </a:endParaRPr>
          </a:p>
        </p:txBody>
      </p:sp>
      <p:sp>
        <p:nvSpPr>
          <p:cNvPr id="83" name="TextBox 82"/>
          <p:cNvSpPr txBox="1"/>
          <p:nvPr/>
        </p:nvSpPr>
        <p:spPr>
          <a:xfrm>
            <a:off x="5148064" y="3261084"/>
            <a:ext cx="2160240" cy="1092607"/>
          </a:xfrm>
          <a:prstGeom prst="rect">
            <a:avLst/>
          </a:prstGeom>
          <a:noFill/>
        </p:spPr>
        <p:txBody>
          <a:bodyPr wrap="square" rtlCol="0">
            <a:spAutoFit/>
          </a:bodyPr>
          <a:lstStyle/>
          <a:p>
            <a:pPr algn="ctr">
              <a:lnSpc>
                <a:spcPts val="2600"/>
              </a:lnSpc>
            </a:pPr>
            <a:r>
              <a:rPr lang="en-US" sz="2800" b="1" dirty="0" smtClean="0">
                <a:solidFill>
                  <a:schemeClr val="bg1"/>
                </a:solidFill>
                <a:latin typeface="DevLys 010" pitchFamily="2" charset="0"/>
              </a:rPr>
              <a:t>,d</a:t>
            </a:r>
          </a:p>
          <a:p>
            <a:pPr algn="ctr">
              <a:lnSpc>
                <a:spcPts val="2600"/>
              </a:lnSpc>
            </a:pPr>
            <a:r>
              <a:rPr lang="en-US" sz="2800" b="1" dirty="0" smtClean="0">
                <a:solidFill>
                  <a:schemeClr val="bg1"/>
                </a:solidFill>
                <a:latin typeface="DevLys 010" pitchFamily="2" charset="0"/>
                <a:cs typeface="Calibri" pitchFamily="34" charset="0"/>
              </a:rPr>
              <a:t>,d </a:t>
            </a:r>
          </a:p>
          <a:p>
            <a:pPr algn="ctr">
              <a:lnSpc>
                <a:spcPts val="2600"/>
              </a:lnSpc>
            </a:pPr>
            <a:r>
              <a:rPr lang="en-US" sz="2800" b="1" dirty="0" smtClean="0">
                <a:solidFill>
                  <a:schemeClr val="bg1"/>
                </a:solidFill>
                <a:latin typeface="DevLys 010" pitchFamily="2" charset="0"/>
                <a:cs typeface="Calibri" pitchFamily="34" charset="0"/>
              </a:rPr>
              <a:t>,d </a:t>
            </a:r>
            <a:r>
              <a:rPr lang="en-CA" sz="2800" b="1" dirty="0" smtClean="0">
                <a:solidFill>
                  <a:schemeClr val="bg1"/>
                </a:solidFill>
                <a:latin typeface="Calibri" pitchFamily="34"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84" name="TextBox 83"/>
          <p:cNvSpPr txBox="1">
            <a:spLocks noChangeArrowheads="1"/>
          </p:cNvSpPr>
          <p:nvPr/>
        </p:nvSpPr>
        <p:spPr bwMode="auto">
          <a:xfrm>
            <a:off x="251520" y="4535031"/>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O;oLFkk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vyx</a:t>
            </a:r>
            <a:r>
              <a:rPr lang="en-US" sz="2800" b="1" dirty="0" smtClean="0">
                <a:solidFill>
                  <a:schemeClr val="bg1"/>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chemeClr val="bg1"/>
                </a:solidFill>
                <a:latin typeface="DevLys 010" pitchFamily="2" charset="0"/>
              </a:rPr>
              <a:t>izxV</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gqbZ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og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fo’okl</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djus</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ls</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lc</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fo’okl</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djus</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okyksa</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fy</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D;ksafd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lc</a:t>
            </a:r>
            <a:r>
              <a:rPr lang="en-US" sz="2800" b="1" dirty="0" smtClean="0">
                <a:solidFill>
                  <a:schemeClr val="bg1"/>
                </a:solidFill>
                <a:latin typeface="DevLys 010" pitchFamily="2" charset="0"/>
              </a:rPr>
              <a:t> us </a:t>
            </a:r>
            <a:r>
              <a:rPr lang="en-US" sz="2800" b="1" dirty="0" err="1" smtClean="0">
                <a:solidFill>
                  <a:schemeClr val="bg1"/>
                </a:solidFill>
                <a:latin typeface="DevLys 010" pitchFamily="2" charset="0"/>
              </a:rPr>
              <a:t>iki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ijUrq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vuqxzg</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NqVdkjs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u="sng" dirty="0" err="1" smtClean="0">
                <a:solidFill>
                  <a:schemeClr val="bg1"/>
                </a:solidFill>
                <a:latin typeface="DevLys 010" pitchFamily="2" charset="0"/>
              </a:rPr>
              <a:t>elhg</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h’kq</a:t>
            </a:r>
            <a:r>
              <a:rPr lang="en-US" sz="2800" b="1" u="sng" dirty="0" smtClean="0">
                <a:solidFill>
                  <a:schemeClr val="bg1"/>
                </a:solidFill>
                <a:latin typeface="DevLys 010" pitchFamily="2" charset="0"/>
              </a:rPr>
              <a:t> </a:t>
            </a:r>
            <a:r>
              <a:rPr lang="en-US" sz="2800" b="1" u="sng" dirty="0" err="1" smtClean="0">
                <a:solidFill>
                  <a:schemeClr val="bg1"/>
                </a:solidFill>
                <a:latin typeface="DevLys 010" pitchFamily="2" charset="0"/>
              </a:rPr>
              <a:t>esa</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lsar&amp;esar</a:t>
            </a:r>
            <a:r>
              <a:rPr lang="en-US" sz="2800" b="1" dirty="0" smtClean="0">
                <a:solidFill>
                  <a:schemeClr val="bg1"/>
                </a:solidFill>
                <a:latin typeface="DevLys 010" pitchFamily="2" charset="0"/>
              </a:rPr>
              <a:t> </a:t>
            </a:r>
            <a:r>
              <a:rPr lang="en-US" sz="2800" b="1" u="sng" dirty="0" smtClean="0">
                <a:solidFill>
                  <a:schemeClr val="bg1"/>
                </a:solidFill>
                <a:latin typeface="DevLys 010" pitchFamily="2" charset="0"/>
              </a:rPr>
              <a:t>/</a:t>
            </a:r>
            <a:r>
              <a:rPr lang="en-US" sz="2800" b="1" u="sng" dirty="0" err="1" smtClean="0">
                <a:solidFill>
                  <a:schemeClr val="bg1"/>
                </a:solidFill>
                <a:latin typeface="DevLys 010" pitchFamily="2" charset="0"/>
              </a:rPr>
              <a:t>kehZ</a:t>
            </a:r>
            <a:r>
              <a:rPr lang="en-US" sz="2800" b="1" u="sng" dirty="0" smtClean="0">
                <a:solidFill>
                  <a:schemeClr val="bg1"/>
                </a:solidFill>
                <a:latin typeface="DevLys 010" pitchFamily="2" charset="0"/>
              </a:rPr>
              <a:t> </a:t>
            </a:r>
            <a:r>
              <a:rPr lang="en-US" sz="2800" b="1" dirty="0" err="1" smtClean="0">
                <a:solidFill>
                  <a:schemeClr val="bg1"/>
                </a:solidFill>
                <a:latin typeface="DevLys 010" pitchFamily="2" charset="0"/>
              </a:rPr>
              <a:t>Bgjk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jksfe;ksa</a:t>
            </a:r>
            <a:r>
              <a:rPr lang="en-US" sz="2800" b="1" dirty="0" smtClean="0">
                <a:solidFill>
                  <a:schemeClr val="bg1"/>
                </a:solidFill>
                <a:latin typeface="DevLys 010" pitchFamily="2" charset="0"/>
              </a:rPr>
              <a:t> 3%21&amp;24 </a:t>
            </a:r>
            <a:endParaRPr lang="en-CA" sz="2800" b="1" dirty="0" smtClean="0">
              <a:solidFill>
                <a:schemeClr val="bg1"/>
              </a:solidFill>
              <a:latin typeface="Calibri" pitchFamily="34" charset="0"/>
            </a:endParaRPr>
          </a:p>
        </p:txBody>
      </p:sp>
      <p:sp>
        <p:nvSpPr>
          <p:cNvPr id="85" name="TextBox 84"/>
          <p:cNvSpPr txBox="1"/>
          <p:nvPr/>
        </p:nvSpPr>
        <p:spPr>
          <a:xfrm>
            <a:off x="971600" y="0"/>
            <a:ext cx="7406640" cy="523220"/>
          </a:xfrm>
          <a:prstGeom prst="rect">
            <a:avLst/>
          </a:prstGeom>
          <a:solidFill>
            <a:schemeClr val="tx1"/>
          </a:solidFill>
        </p:spPr>
        <p:txBody>
          <a:bodyPr wrap="square" rtlCol="0">
            <a:spAutoFit/>
          </a:bodyPr>
          <a:lstStyle/>
          <a:p>
            <a:pPr>
              <a:spcBef>
                <a:spcPts val="0"/>
              </a:spcBef>
            </a:pP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kehZ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Bgjs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tks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lang="en-US" sz="2800" b="1" dirty="0" smtClean="0">
              <a:solidFill>
                <a:srgbClr val="FF0000"/>
              </a:solidFill>
              <a:latin typeface="DevLys 010" pitchFamily="2" charset="0"/>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257800" y="4648200"/>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436096"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685264"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410200" y="4149279"/>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0104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34200" y="5257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0866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582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582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52577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4149279"/>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TextBox 20"/>
          <p:cNvSpPr txBox="1"/>
          <p:nvPr/>
        </p:nvSpPr>
        <p:spPr>
          <a:xfrm>
            <a:off x="429776" y="116632"/>
            <a:ext cx="3566160" cy="523220"/>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gekjh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loksZPPk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vko’;drk</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6934200" y="2590800"/>
            <a:ext cx="1920240" cy="1200329"/>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kehZ</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Lohdkj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x;s</a:t>
            </a:r>
            <a:endParaRPr lang="en-CA" sz="2400" b="1" dirty="0">
              <a:solidFill>
                <a:schemeClr val="bg1"/>
              </a:solidFill>
              <a:latin typeface="Calibri" pitchFamily="34" charset="0"/>
              <a:cs typeface="Calibri" pitchFamily="34" charset="0"/>
            </a:endParaRPr>
          </a:p>
        </p:txBody>
      </p:sp>
      <p:sp>
        <p:nvSpPr>
          <p:cNvPr id="31" name="TextBox 30"/>
          <p:cNvSpPr txBox="1"/>
          <p:nvPr/>
        </p:nvSpPr>
        <p:spPr>
          <a:xfrm>
            <a:off x="4716016" y="2348880"/>
            <a:ext cx="1920240" cy="1938992"/>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Ikjes’oj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kjk</a:t>
            </a:r>
            <a:r>
              <a:rPr lang="en-CA" sz="2400" b="1" kern="0" dirty="0" smtClean="0">
                <a:solidFill>
                  <a:schemeClr val="bg1"/>
                </a:solidFill>
                <a:latin typeface="DevLys 010" pitchFamily="2" charset="0"/>
              </a:rPr>
              <a:t> v/</a:t>
            </a:r>
            <a:r>
              <a:rPr lang="en-CA" sz="2400" b="1" kern="0" dirty="0" err="1" smtClean="0">
                <a:solidFill>
                  <a:schemeClr val="bg1"/>
                </a:solidFill>
                <a:latin typeface="DevLys 010" pitchFamily="2" charset="0"/>
              </a:rPr>
              <a:t>kkfeZd</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iki</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vifo</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tkudj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fojks</a:t>
            </a:r>
            <a:r>
              <a:rPr lang="en-CA" sz="2400" b="1" kern="0" dirty="0" smtClean="0">
                <a:solidFill>
                  <a:schemeClr val="bg1"/>
                </a:solidFill>
                <a:latin typeface="DevLys 010" pitchFamily="2" charset="0"/>
              </a:rPr>
              <a:t>/k </a:t>
            </a:r>
            <a:r>
              <a:rPr lang="en-CA" sz="2400" b="1" kern="0" dirty="0" err="1" smtClean="0">
                <a:solidFill>
                  <a:schemeClr val="bg1"/>
                </a:solidFill>
                <a:latin typeface="DevLys 010" pitchFamily="2" charset="0"/>
              </a:rPr>
              <a:t>fd;k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x;k</a:t>
            </a:r>
            <a:r>
              <a:rPr lang="en-CA" sz="2400" b="1" kern="0" dirty="0" smtClean="0">
                <a:solidFill>
                  <a:schemeClr val="bg1"/>
                </a:solidFill>
                <a:latin typeface="DevLys 010" pitchFamily="2" charset="0"/>
              </a:rPr>
              <a:t> </a:t>
            </a:r>
            <a:endParaRPr lang="en-CA" sz="2400" b="1" dirty="0">
              <a:solidFill>
                <a:schemeClr val="bg1"/>
              </a:solidFill>
              <a:latin typeface="Calibri" pitchFamily="34" charset="0"/>
              <a:cs typeface="Calibri" pitchFamily="34" charset="0"/>
            </a:endParaRPr>
          </a:p>
        </p:txBody>
      </p:sp>
      <p:sp>
        <p:nvSpPr>
          <p:cNvPr id="41" name="Rounded Rectangle 40"/>
          <p:cNvSpPr/>
          <p:nvPr/>
        </p:nvSpPr>
        <p:spPr>
          <a:xfrm>
            <a:off x="7543800" y="4648200"/>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475488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96200" y="4907280"/>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44016" y="692696"/>
            <a:ext cx="4211960" cy="4832092"/>
          </a:xfrm>
          <a:prstGeom prst="rect">
            <a:avLst/>
          </a:prstGeom>
          <a:noFill/>
        </p:spPr>
        <p:txBody>
          <a:bodyPr wrap="square" rtlCol="0">
            <a:spAutoFit/>
          </a:bodyPr>
          <a:lstStyle/>
          <a:p>
            <a:pPr algn="ctr"/>
            <a:r>
              <a:rPr lang="en-CA" sz="2800" b="1" kern="0" dirty="0" err="1" smtClean="0">
                <a:latin typeface="DevLys 010" pitchFamily="2" charset="0"/>
              </a:rPr>
              <a:t>Ikfo</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vuUr</a:t>
            </a:r>
            <a:r>
              <a:rPr lang="en-CA" sz="2800" b="1" kern="0" dirty="0" smtClean="0">
                <a:latin typeface="DevLys 010" pitchFamily="2" charset="0"/>
              </a:rPr>
              <a:t> </a:t>
            </a:r>
            <a:r>
              <a:rPr lang="en-CA" sz="2800" b="1" kern="0" dirty="0" err="1" smtClean="0">
                <a:latin typeface="DevLys 010" pitchFamily="2" charset="0"/>
              </a:rPr>
              <a:t>izse</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lzksr</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;fn </a:t>
            </a:r>
            <a:r>
              <a:rPr lang="en-CA" sz="2800" b="1" kern="0" dirty="0" err="1" smtClean="0">
                <a:latin typeface="DevLys 010" pitchFamily="2" charset="0"/>
              </a:rPr>
              <a:t>ge</a:t>
            </a:r>
            <a:r>
              <a:rPr lang="en-CA" sz="2800" b="1" kern="0" dirty="0" smtClean="0">
                <a:latin typeface="DevLys 010" pitchFamily="2" charset="0"/>
              </a:rPr>
              <a:t> ml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izse</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fj’rs</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Lohd`r</a:t>
            </a:r>
            <a:r>
              <a:rPr lang="en-CA" sz="2800" b="1" kern="0" dirty="0" smtClean="0">
                <a:latin typeface="DevLys 010" pitchFamily="2" charset="0"/>
              </a:rPr>
              <a:t> </a:t>
            </a:r>
            <a:r>
              <a:rPr lang="en-CA" sz="2800" b="1" kern="0" dirty="0" err="1" smtClean="0">
                <a:latin typeface="DevLys 010" pitchFamily="2" charset="0"/>
              </a:rPr>
              <a:t>gksuk</a:t>
            </a:r>
            <a:r>
              <a:rPr lang="en-CA" sz="2800" b="1" kern="0" dirty="0" smtClean="0">
                <a:latin typeface="DevLys 010" pitchFamily="2" charset="0"/>
              </a:rPr>
              <a:t> </a:t>
            </a:r>
            <a:r>
              <a:rPr lang="en-CA" sz="2800" b="1" kern="0" dirty="0" err="1" smtClean="0">
                <a:latin typeface="DevLys 010" pitchFamily="2" charset="0"/>
              </a:rPr>
              <a:t>pkgrs</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ftldk</a:t>
            </a:r>
            <a:r>
              <a:rPr lang="en-CA" sz="2800" b="1" kern="0" dirty="0" smtClean="0">
                <a:latin typeface="DevLys 010" pitchFamily="2" charset="0"/>
              </a:rPr>
              <a:t> </a:t>
            </a:r>
            <a:r>
              <a:rPr lang="en-CA" sz="2800" b="1" kern="0" dirty="0" err="1" smtClean="0">
                <a:latin typeface="DevLys 010" pitchFamily="2" charset="0"/>
              </a:rPr>
              <a:t>vkuUn</a:t>
            </a:r>
            <a:r>
              <a:rPr lang="en-CA" sz="2800" b="1" kern="0" dirty="0" smtClean="0">
                <a:latin typeface="DevLys 010" pitchFamily="2" charset="0"/>
              </a:rPr>
              <a:t> </a:t>
            </a:r>
            <a:r>
              <a:rPr lang="en-CA" sz="2800" b="1" kern="0" dirty="0" err="1" smtClean="0">
                <a:latin typeface="DevLys 010" pitchFamily="2" charset="0"/>
              </a:rPr>
              <a:t>firk</a:t>
            </a:r>
            <a:r>
              <a:rPr lang="en-CA" sz="2800" b="1" kern="0" dirty="0" smtClean="0">
                <a:latin typeface="DevLys 010" pitchFamily="2" charset="0"/>
              </a:rPr>
              <a:t> </a:t>
            </a:r>
            <a:r>
              <a:rPr lang="en-CA" sz="2800" b="1" kern="0" dirty="0" err="1" smtClean="0">
                <a:latin typeface="DevLys 010" pitchFamily="2" charset="0"/>
              </a:rPr>
              <a:t>iq</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vkRek</a:t>
            </a:r>
            <a:r>
              <a:rPr lang="en-CA" sz="2800" b="1" kern="0" dirty="0" smtClean="0">
                <a:latin typeface="DevLys 010" pitchFamily="2" charset="0"/>
              </a:rPr>
              <a:t> </a:t>
            </a:r>
            <a:r>
              <a:rPr lang="en-CA" sz="2800" b="1" kern="0" dirty="0" err="1" smtClean="0">
                <a:latin typeface="DevLys 010" pitchFamily="2" charset="0"/>
              </a:rPr>
              <a:t>vius</a:t>
            </a:r>
            <a:r>
              <a:rPr lang="en-CA" sz="2800" b="1" kern="0" dirty="0" smtClean="0">
                <a:latin typeface="DevLys 010" pitchFamily="2" charset="0"/>
              </a:rPr>
              <a:t> </a:t>
            </a:r>
            <a:r>
              <a:rPr lang="en-CA" sz="2800" b="1" kern="0" dirty="0" err="1" smtClean="0">
                <a:latin typeface="DevLys 010" pitchFamily="2" charset="0"/>
              </a:rPr>
              <a:t>chp</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mBkrs</a:t>
            </a:r>
            <a:r>
              <a:rPr lang="en-CA" sz="2800" b="1" kern="0" dirty="0" smtClean="0">
                <a:latin typeface="DevLys 010" pitchFamily="2" charset="0"/>
              </a:rPr>
              <a:t> </a:t>
            </a:r>
            <a:r>
              <a:rPr lang="en-CA" sz="2800" b="1" kern="0" dirty="0" err="1" smtClean="0">
                <a:latin typeface="DevLys 010" pitchFamily="2" charset="0"/>
              </a:rPr>
              <a:t>rFkk</a:t>
            </a:r>
            <a:r>
              <a:rPr lang="en-CA" sz="2800" b="1" kern="0" dirty="0" smtClean="0">
                <a:latin typeface="DevLys 010" pitchFamily="2" charset="0"/>
              </a:rPr>
              <a:t> </a:t>
            </a:r>
            <a:r>
              <a:rPr lang="en-CA" sz="2800" b="1" kern="0" dirty="0" err="1" smtClean="0">
                <a:latin typeface="DevLys 010" pitchFamily="2" charset="0"/>
              </a:rPr>
              <a:t>lk</a:t>
            </a:r>
            <a:r>
              <a:rPr lang="en-CA" sz="2800" b="1" kern="0" dirty="0" smtClean="0">
                <a:latin typeface="DevLys 010" pitchFamily="2" charset="0"/>
              </a:rPr>
              <a:t>&gt;k </a:t>
            </a:r>
            <a:r>
              <a:rPr lang="en-CA" sz="2800" b="1" kern="0" dirty="0" err="1" smtClean="0">
                <a:latin typeface="DevLys 010" pitchFamily="2" charset="0"/>
              </a:rPr>
              <a:t>djuk</a:t>
            </a:r>
            <a:r>
              <a:rPr lang="en-CA" sz="2800" b="1" kern="0" dirty="0" smtClean="0">
                <a:latin typeface="DevLys 010" pitchFamily="2" charset="0"/>
              </a:rPr>
              <a:t> </a:t>
            </a:r>
            <a:r>
              <a:rPr lang="en-CA" sz="2800" b="1" kern="0" dirty="0" err="1" smtClean="0">
                <a:latin typeface="DevLys 010" pitchFamily="2" charset="0"/>
              </a:rPr>
              <a:t>pkgrs</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a:t>
            </a:r>
            <a:r>
              <a:rPr lang="en-CA" sz="2800" b="1" kern="0" dirty="0" err="1" smtClean="0">
                <a:latin typeface="DevLys 010" pitchFamily="2" charset="0"/>
              </a:rPr>
              <a:t>rc</a:t>
            </a:r>
            <a:r>
              <a:rPr lang="en-CA" sz="2800" b="1" kern="0" dirty="0" smtClean="0">
                <a:latin typeface="DevLys 010" pitchFamily="2" charset="0"/>
              </a:rPr>
              <a:t> </a:t>
            </a:r>
            <a:r>
              <a:rPr lang="en-CA" sz="2800" b="1" kern="0" dirty="0" err="1" smtClean="0">
                <a:latin typeface="DevLys 010" pitchFamily="2" charset="0"/>
              </a:rPr>
              <a:t>gesa</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leku</a:t>
            </a:r>
            <a:r>
              <a:rPr lang="en-CA" sz="2800" b="1" kern="0" dirty="0" smtClean="0">
                <a:latin typeface="DevLys 010" pitchFamily="2" charset="0"/>
              </a:rPr>
              <a:t> /</a:t>
            </a:r>
            <a:r>
              <a:rPr lang="en-CA" sz="2800" b="1" kern="0" dirty="0" err="1" smtClean="0">
                <a:latin typeface="DevLys 010" pitchFamily="2" charset="0"/>
              </a:rPr>
              <a:t>kehZ</a:t>
            </a:r>
            <a:r>
              <a:rPr lang="en-CA" sz="2800" b="1" kern="0" dirty="0" smtClean="0">
                <a:latin typeface="DevLys 010" pitchFamily="2" charset="0"/>
              </a:rPr>
              <a:t> </a:t>
            </a:r>
            <a:r>
              <a:rPr lang="en-CA" sz="2800" b="1" kern="0" dirty="0" err="1" smtClean="0">
                <a:latin typeface="DevLys 010" pitchFamily="2" charset="0"/>
              </a:rPr>
              <a:t>cuus</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fy</a:t>
            </a:r>
            <a:r>
              <a:rPr lang="en-CA" sz="2800" b="1" kern="0" dirty="0" smtClean="0">
                <a:latin typeface="DevLys 010" pitchFamily="2" charset="0"/>
              </a:rPr>
              <a:t>, ,d </a:t>
            </a:r>
            <a:r>
              <a:rPr lang="en-CA" sz="2800" b="1" kern="0" dirty="0" err="1" smtClean="0">
                <a:latin typeface="DevLys 010" pitchFamily="2" charset="0"/>
              </a:rPr>
              <a:t>jkLrs</a:t>
            </a:r>
            <a:r>
              <a:rPr lang="en-CA" sz="2800" b="1" kern="0" dirty="0" smtClean="0">
                <a:latin typeface="DevLys 010" pitchFamily="2" charset="0"/>
              </a:rPr>
              <a:t> dh t+:jr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D;ksafd</a:t>
            </a:r>
            <a:r>
              <a:rPr lang="en-CA" sz="2800" b="1" kern="0" dirty="0" smtClean="0">
                <a:latin typeface="DevLys 010" pitchFamily="2" charset="0"/>
              </a:rPr>
              <a:t> </a:t>
            </a:r>
            <a:r>
              <a:rPr lang="en-CA" sz="2800" b="1" kern="0" dirty="0" err="1" smtClean="0">
                <a:latin typeface="DevLys 010" pitchFamily="2" charset="0"/>
              </a:rPr>
              <a:t>ifo</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fdlh</a:t>
            </a:r>
            <a:r>
              <a:rPr lang="en-CA" sz="2800" b="1" kern="0" dirty="0" smtClean="0">
                <a:latin typeface="DevLys 010" pitchFamily="2" charset="0"/>
              </a:rPr>
              <a:t> </a:t>
            </a:r>
            <a:r>
              <a:rPr lang="en-CA" sz="2800" b="1" kern="0" dirty="0" err="1" smtClean="0">
                <a:latin typeface="DevLys 010" pitchFamily="2" charset="0"/>
              </a:rPr>
              <a:t>Hkh</a:t>
            </a:r>
            <a:r>
              <a:rPr lang="en-CA" sz="2800" b="1" kern="0" dirty="0" smtClean="0">
                <a:latin typeface="DevLys 010" pitchFamily="2" charset="0"/>
              </a:rPr>
              <a:t> v/</a:t>
            </a:r>
            <a:r>
              <a:rPr lang="en-CA" sz="2800" b="1" kern="0" dirty="0" err="1" smtClean="0">
                <a:latin typeface="DevLys 010" pitchFamily="2" charset="0"/>
              </a:rPr>
              <a:t>kkfeZd</a:t>
            </a:r>
            <a:r>
              <a:rPr lang="en-CA" sz="2800" b="1" kern="0" dirty="0" smtClean="0">
                <a:latin typeface="DevLys 010" pitchFamily="2" charset="0"/>
              </a:rPr>
              <a:t> </a:t>
            </a:r>
            <a:r>
              <a:rPr lang="en-CA" sz="2800" b="1" kern="0" dirty="0" err="1" smtClean="0">
                <a:latin typeface="DevLys 010" pitchFamily="2" charset="0"/>
              </a:rPr>
              <a:t>oLrq</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lkFk</a:t>
            </a:r>
            <a:r>
              <a:rPr lang="en-CA" sz="2800" b="1" kern="0" dirty="0" smtClean="0">
                <a:latin typeface="DevLys 010" pitchFamily="2" charset="0"/>
              </a:rPr>
              <a:t> </a:t>
            </a:r>
            <a:r>
              <a:rPr lang="en-CA" sz="2800" b="1" kern="0" dirty="0" err="1" smtClean="0">
                <a:latin typeface="DevLys 010" pitchFamily="2" charset="0"/>
              </a:rPr>
              <a:t>tqM</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ldrkA</a:t>
            </a:r>
            <a:endParaRPr lang="en-US" sz="2800" b="1" dirty="0" smtClean="0">
              <a:latin typeface="Calibri" pitchFamily="34" charset="0"/>
            </a:endParaRPr>
          </a:p>
        </p:txBody>
      </p:sp>
      <p:sp>
        <p:nvSpPr>
          <p:cNvPr id="42" name="TextBox 41"/>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
        <p:nvSpPr>
          <p:cNvPr id="52" name="Rectangle 51"/>
          <p:cNvSpPr/>
          <p:nvPr/>
        </p:nvSpPr>
        <p:spPr>
          <a:xfrm>
            <a:off x="6660232" y="137391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652120" y="476672"/>
            <a:ext cx="2376264" cy="1728192"/>
          </a:xfrm>
          <a:prstGeom prst="rect">
            <a:avLst/>
          </a:prstGeom>
        </p:spPr>
        <p:txBody>
          <a:bodyPr wrap="none" fromWordArt="1">
            <a:prstTxWarp prst="textArchUp">
              <a:avLst>
                <a:gd name="adj" fmla="val 11999963"/>
              </a:avLst>
            </a:prstTxWarp>
          </a:bodyPr>
          <a:lstStyle/>
          <a:p>
            <a:pPr algn="ctr"/>
            <a:r>
              <a:rPr lang="en-US" sz="1200" b="1" dirty="0" err="1" smtClean="0">
                <a:solidFill>
                  <a:srgbClr val="FF0000"/>
                </a:solidFill>
                <a:latin typeface="DevLys 010" pitchFamily="2" charset="0"/>
              </a:rPr>
              <a:t>ifo</a:t>
            </a:r>
            <a:r>
              <a:rPr lang="en-US" sz="1200" b="1" dirty="0" smtClean="0">
                <a:solidFill>
                  <a:srgbClr val="FF0000"/>
                </a:solidFill>
                <a:latin typeface="DevLys 010" pitchFamily="2" charset="0"/>
              </a:rPr>
              <a:t>= </a:t>
            </a:r>
            <a:r>
              <a:rPr lang="en-US" sz="1200" b="1" dirty="0" err="1" smtClean="0">
                <a:solidFill>
                  <a:srgbClr val="FF0000"/>
                </a:solidFill>
                <a:latin typeface="DevLys 010" pitchFamily="2" charset="0"/>
              </a:rPr>
              <a:t>ijes’oj</a:t>
            </a:r>
            <a:endParaRPr lang="en-CA" sz="1200" kern="10" dirty="0" smtClean="0">
              <a:ln w="9525">
                <a:solidFill>
                  <a:srgbClr val="000000"/>
                </a:solidFill>
                <a:round/>
                <a:headEnd/>
                <a:tailEnd/>
              </a:ln>
              <a:solidFill>
                <a:srgbClr val="FFC000"/>
              </a:solidFill>
            </a:endParaRPr>
          </a:p>
          <a:p>
            <a:pPr algn="ctr" rtl="0"/>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804248" y="12573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521193" y="1294837"/>
            <a:ext cx="1689812" cy="1005840"/>
          </a:xfrm>
          <a:prstGeom prst="rect">
            <a:avLst/>
          </a:prstGeom>
        </p:spPr>
      </p:pic>
      <p:pic>
        <p:nvPicPr>
          <p:cNvPr id="46" name="Picture 45" descr="egyptian.gif"/>
          <p:cNvPicPr>
            <a:picLocks noChangeAspect="1"/>
          </p:cNvPicPr>
          <p:nvPr/>
        </p:nvPicPr>
        <p:blipFill>
          <a:blip r:embed="rId2" cstate="print"/>
          <a:stretch>
            <a:fillRect/>
          </a:stretch>
        </p:blipFill>
        <p:spPr>
          <a:xfrm>
            <a:off x="6012160" y="548680"/>
            <a:ext cx="1693634" cy="1008112"/>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529304" y="1294836"/>
            <a:ext cx="1689816" cy="1005840"/>
          </a:xfrm>
          <a:prstGeom prst="rect">
            <a:avLst/>
          </a:prstGeom>
        </p:spPr>
      </p:pic>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US" sz="3200" b="1" dirty="0" err="1" smtClean="0">
                <a:latin typeface="DevLys 010" pitchFamily="2" charset="0"/>
              </a:rPr>
              <a:t>elhg</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a:r>
              <a:rPr lang="en-US" sz="1200" b="1" dirty="0" err="1" smtClean="0">
                <a:solidFill>
                  <a:srgbClr val="FF0000"/>
                </a:solidFill>
                <a:latin typeface="DevLys 010" pitchFamily="2" charset="0"/>
              </a:rPr>
              <a:t>ijes’oj</a:t>
            </a:r>
            <a:endParaRPr lang="en-CA" sz="1200" kern="10" dirty="0" smtClean="0">
              <a:ln w="9525">
                <a:solidFill>
                  <a:srgbClr val="000000"/>
                </a:solidFill>
                <a:round/>
                <a:headEnd/>
                <a:tailEnd/>
              </a:ln>
              <a:solidFill>
                <a:srgbClr val="FFC000"/>
              </a:solidFill>
            </a:endParaRPr>
          </a:p>
          <a:p>
            <a:pPr algn="ctr" rtl="0"/>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815882"/>
          </a:xfrm>
          <a:prstGeom prst="rect">
            <a:avLst/>
          </a:prstGeom>
          <a:noFill/>
        </p:spPr>
        <p:txBody>
          <a:bodyPr wrap="square" rtlCol="0">
            <a:spAutoFit/>
          </a:bodyPr>
          <a:lstStyle/>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dHkh</a:t>
            </a:r>
            <a:r>
              <a:rPr lang="en-US" sz="2800" b="1" dirty="0" smtClean="0">
                <a:latin typeface="DevLys 010" pitchFamily="2" charset="0"/>
              </a:rPr>
              <a:t> </a:t>
            </a:r>
            <a:r>
              <a:rPr lang="en-US" sz="2800" b="1" dirty="0" err="1" smtClean="0">
                <a:latin typeface="DevLys 010" pitchFamily="2" charset="0"/>
              </a:rPr>
              <a:t>dksbZ</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iki</a:t>
            </a:r>
            <a:r>
              <a:rPr lang="en-US" sz="2800" b="1" dirty="0" smtClean="0">
                <a:latin typeface="DevLys 010" pitchFamily="2" charset="0"/>
              </a:rPr>
              <a:t> </a:t>
            </a:r>
            <a:r>
              <a:rPr lang="en-US" sz="2800" b="1" dirty="0" err="1" smtClean="0">
                <a:latin typeface="DevLys 010" pitchFamily="2" charset="0"/>
              </a:rPr>
              <a:t>gh</a:t>
            </a:r>
            <a:r>
              <a:rPr lang="en-US" sz="2800" b="1" dirty="0" smtClean="0">
                <a:latin typeface="DevLys 010" pitchFamily="2" charset="0"/>
              </a:rPr>
              <a:t> u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r>
              <a:rPr lang="en-US" sz="2800" b="1" dirty="0" smtClean="0">
                <a:solidFill>
                  <a:srgbClr val="FF0000"/>
                </a:solidFill>
                <a:latin typeface="DevLys 010" pitchFamily="2" charset="0"/>
              </a:rPr>
              <a:t> </a:t>
            </a:r>
            <a:r>
              <a:rPr lang="en-US" sz="2800" b="1" dirty="0" smtClean="0">
                <a:latin typeface="Calibri" pitchFamily="34" charset="0"/>
                <a:cs typeface="Calibri" pitchFamily="34" charset="0"/>
              </a:rPr>
              <a:t> </a:t>
            </a:r>
          </a:p>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loZnk</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vkKk</a:t>
            </a:r>
            <a:r>
              <a:rPr lang="en-US" sz="2800" b="1" dirty="0" smtClean="0">
                <a:latin typeface="DevLys 010" pitchFamily="2" charset="0"/>
              </a:rPr>
              <a:t> </a:t>
            </a:r>
            <a:r>
              <a:rPr lang="en-US" sz="2800" b="1" dirty="0" err="1" smtClean="0">
                <a:latin typeface="DevLys 010" pitchFamily="2" charset="0"/>
              </a:rPr>
              <a:t>dk</a:t>
            </a:r>
            <a:r>
              <a:rPr lang="en-US" sz="2800" b="1" dirty="0" smtClean="0">
                <a:latin typeface="DevLys 010" pitchFamily="2" charset="0"/>
              </a:rPr>
              <a:t> </a:t>
            </a:r>
            <a:r>
              <a:rPr lang="en-US" sz="2800" b="1" dirty="0" err="1" smtClean="0">
                <a:latin typeface="DevLys 010" pitchFamily="2" charset="0"/>
              </a:rPr>
              <a:t>ikyu</a:t>
            </a:r>
            <a:r>
              <a:rPr lang="en-US" sz="2800" b="1" dirty="0" smtClean="0">
                <a:latin typeface="DevLys 010" pitchFamily="2" charset="0"/>
              </a:rPr>
              <a:t>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endParaRPr lang="en-US" sz="2800" b="1" dirty="0" smtClean="0">
              <a:latin typeface="DevLys 010" pitchFamily="2" charset="0"/>
            </a:endParaRPr>
          </a:p>
          <a:p>
            <a:pPr algn="ctr"/>
            <a:r>
              <a:rPr lang="en-US" sz="2800" b="1" dirty="0" err="1" smtClean="0">
                <a:latin typeface="DevLys 010" pitchFamily="2" charset="0"/>
              </a:rPr>
              <a:t>Ikjes’oj</a:t>
            </a:r>
            <a:r>
              <a:rPr lang="en-US" sz="2800" b="1" dirty="0" smtClean="0">
                <a:latin typeface="DevLys 010" pitchFamily="2" charset="0"/>
              </a:rPr>
              <a:t> </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gksdj</a:t>
            </a:r>
            <a:r>
              <a:rPr lang="en-US" sz="2800" b="1" dirty="0" smtClean="0">
                <a:latin typeface="DevLys 010" pitchFamily="2" charset="0"/>
              </a:rPr>
              <a:t> </a:t>
            </a:r>
            <a:r>
              <a:rPr lang="en-US" sz="2800" b="1" dirty="0" err="1" smtClean="0">
                <a:latin typeface="DevLys 010" pitchFamily="2" charset="0"/>
              </a:rPr>
              <a:t>gesa</a:t>
            </a:r>
            <a:r>
              <a:rPr lang="en-US" sz="2800" b="1" dirty="0" smtClean="0">
                <a:latin typeface="DevLys 010" pitchFamily="2" charset="0"/>
              </a:rPr>
              <a:t> /</a:t>
            </a:r>
            <a:r>
              <a:rPr lang="en-US" sz="2800" b="1" dirty="0" err="1" smtClean="0">
                <a:latin typeface="DevLys 010" pitchFamily="2" charset="0"/>
              </a:rPr>
              <a:t>kehZ</a:t>
            </a:r>
            <a:r>
              <a:rPr lang="en-US" sz="2800" b="1" dirty="0" smtClean="0">
                <a:latin typeface="DevLys 010" pitchFamily="2" charset="0"/>
              </a:rPr>
              <a:t> </a:t>
            </a:r>
            <a:r>
              <a:rPr lang="en-US" sz="2800" b="1" dirty="0" err="1" smtClean="0">
                <a:latin typeface="DevLys 010" pitchFamily="2" charset="0"/>
              </a:rPr>
              <a:t>O;fDr</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i</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Lohdkj</a:t>
            </a:r>
            <a:r>
              <a:rPr lang="en-US" sz="2800" b="1" dirty="0" smtClean="0">
                <a:latin typeface="DevLys 010" pitchFamily="2" charset="0"/>
              </a:rPr>
              <a:t> </a:t>
            </a:r>
            <a:r>
              <a:rPr lang="en-US" sz="2800" b="1" dirty="0" err="1" smtClean="0">
                <a:latin typeface="DevLys 010" pitchFamily="2" charset="0"/>
              </a:rPr>
              <a:t>djrs</a:t>
            </a:r>
            <a:r>
              <a:rPr lang="en-US" sz="2800" b="1" dirty="0" smtClean="0">
                <a:latin typeface="DevLys 010" pitchFamily="2" charset="0"/>
              </a:rPr>
              <a:t> </a:t>
            </a:r>
            <a:r>
              <a:rPr lang="en-US" sz="2800" b="1" dirty="0" err="1" smtClean="0">
                <a:latin typeface="DevLys 010" pitchFamily="2" charset="0"/>
              </a:rPr>
              <a:t>rFkk</a:t>
            </a:r>
            <a:r>
              <a:rPr lang="en-US" sz="2800" b="1" dirty="0" smtClean="0">
                <a:latin typeface="DevLys 010" pitchFamily="2" charset="0"/>
              </a:rPr>
              <a:t>  </a:t>
            </a:r>
            <a:r>
              <a:rPr lang="en-US" sz="2800" b="1" dirty="0" err="1" smtClean="0">
                <a:latin typeface="DevLys 010" pitchFamily="2" charset="0"/>
              </a:rPr>
              <a:t>gekjs</a:t>
            </a:r>
            <a:r>
              <a:rPr lang="en-US" sz="2800" b="1" dirty="0" smtClean="0">
                <a:latin typeface="DevLys 010" pitchFamily="2" charset="0"/>
              </a:rPr>
              <a:t> </a:t>
            </a:r>
            <a:r>
              <a:rPr lang="en-US" sz="2800" b="1" dirty="0" err="1" smtClean="0">
                <a:latin typeface="DevLys 010" pitchFamily="2" charset="0"/>
              </a:rPr>
              <a:t>lkFk</a:t>
            </a:r>
            <a:r>
              <a:rPr lang="en-US" sz="2800" b="1" dirty="0" smtClean="0">
                <a:latin typeface="DevLys 010" pitchFamily="2" charset="0"/>
              </a:rPr>
              <a:t> </a:t>
            </a:r>
            <a:r>
              <a:rPr lang="en-US" sz="2800" b="1" dirty="0" err="1" smtClean="0">
                <a:latin typeface="DevLys 010" pitchFamily="2" charset="0"/>
              </a:rPr>
              <a:t>iqu</a:t>
            </a:r>
            <a:r>
              <a:rPr lang="en-US" sz="2800" b="1" dirty="0" smtClean="0">
                <a:latin typeface="DevLys 010" pitchFamily="2" charset="0"/>
              </a:rPr>
              <a:t>% </a:t>
            </a:r>
            <a:r>
              <a:rPr lang="en-US" sz="2800" b="1" dirty="0" err="1" smtClean="0">
                <a:latin typeface="DevLys 010" pitchFamily="2" charset="0"/>
              </a:rPr>
              <a:t>feyki</a:t>
            </a:r>
            <a:r>
              <a:rPr lang="en-US" sz="2800" b="1" dirty="0" smtClean="0">
                <a:latin typeface="DevLys 010" pitchFamily="2" charset="0"/>
              </a:rPr>
              <a:t> </a:t>
            </a:r>
            <a:r>
              <a:rPr lang="en-US" sz="2800" b="1" dirty="0" err="1" smtClean="0">
                <a:latin typeface="DevLys 010" pitchFamily="2" charset="0"/>
              </a:rPr>
              <a:t>dj</a:t>
            </a:r>
            <a:r>
              <a:rPr lang="en-US" sz="2800" b="1" dirty="0" smtClean="0">
                <a:latin typeface="DevLys 010" pitchFamily="2" charset="0"/>
              </a:rPr>
              <a:t> </a:t>
            </a:r>
            <a:r>
              <a:rPr lang="en-US" sz="2800" b="1" dirty="0" err="1" smtClean="0">
                <a:latin typeface="DevLys 010" pitchFamily="2" charset="0"/>
              </a:rPr>
              <a:t>ysrs</a:t>
            </a:r>
            <a:r>
              <a:rPr lang="en-US" sz="2800" b="1" dirty="0" smtClean="0">
                <a:latin typeface="DevLys 010" pitchFamily="2" charset="0"/>
              </a:rPr>
              <a:t> </a:t>
            </a:r>
            <a:r>
              <a:rPr lang="en-US" sz="2800" b="1" dirty="0" err="1" smtClean="0">
                <a:latin typeface="DevLys 010" pitchFamily="2" charset="0"/>
              </a:rPr>
              <a:t>gSaA</a:t>
            </a:r>
            <a:r>
              <a:rPr lang="en-US" sz="2800" b="1" dirty="0" smtClean="0">
                <a:latin typeface="DevLys 010" pitchFamily="2" charset="0"/>
              </a:rPr>
              <a:t> </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236296" y="2276872"/>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52320" y="2924944"/>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1" name="TextBox 30"/>
          <p:cNvSpPr txBox="1">
            <a:spLocks noChangeArrowheads="1"/>
          </p:cNvSpPr>
          <p:nvPr/>
        </p:nvSpPr>
        <p:spPr bwMode="auto">
          <a:xfrm>
            <a:off x="144016" y="4797152"/>
            <a:ext cx="8820472" cy="830997"/>
          </a:xfrm>
          <a:prstGeom prst="rect">
            <a:avLst/>
          </a:prstGeom>
          <a:noFill/>
          <a:ln w="9525">
            <a:noFill/>
            <a:miter lim="800000"/>
            <a:headEnd/>
            <a:tailEnd/>
          </a:ln>
        </p:spPr>
        <p:txBody>
          <a:bodyPr wrap="square">
            <a:spAutoFit/>
          </a:bodyPr>
          <a:lstStyle/>
          <a:p>
            <a:pPr algn="ctr"/>
            <a:r>
              <a:rPr lang="en-CA" sz="2400" b="1" dirty="0" smtClean="0">
                <a:solidFill>
                  <a:schemeClr val="bg1"/>
                </a:solidFill>
                <a:latin typeface="Calibri" pitchFamily="34" charset="0"/>
                <a:cs typeface="Calibri" pitchFamily="34" charset="0"/>
              </a:rPr>
              <a:t>“</a:t>
            </a:r>
            <a:r>
              <a:rPr lang="en-CA" sz="2400" b="1" kern="0" dirty="0" err="1" smtClean="0">
                <a:solidFill>
                  <a:schemeClr val="bg1"/>
                </a:solidFill>
                <a:latin typeface="DevLys 010" pitchFamily="2" charset="0"/>
              </a:rPr>
              <a:t>tks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iki</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vKkr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Fkk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mlh</a:t>
            </a:r>
            <a:r>
              <a:rPr lang="en-CA" sz="2400" b="1" kern="0" dirty="0" smtClean="0">
                <a:solidFill>
                  <a:schemeClr val="bg1"/>
                </a:solidFill>
                <a:latin typeface="DevLys 010" pitchFamily="2" charset="0"/>
              </a:rPr>
              <a:t> ¼;h’kq ½dks </a:t>
            </a:r>
            <a:r>
              <a:rPr lang="en-CA" sz="2400" b="1" kern="0" dirty="0" err="1" smtClean="0">
                <a:solidFill>
                  <a:schemeClr val="bg1"/>
                </a:solidFill>
                <a:latin typeface="DevLys 010" pitchFamily="2" charset="0"/>
              </a:rPr>
              <a:t>mlus</a:t>
            </a:r>
            <a:r>
              <a:rPr lang="en-CA" sz="2400" b="1" kern="0" dirty="0" smtClean="0">
                <a:solidFill>
                  <a:schemeClr val="bg1"/>
                </a:solidFill>
                <a:latin typeface="DevLys 010" pitchFamily="2" charset="0"/>
              </a:rPr>
              <a:t> ¼ijes’oj ½gekjs </a:t>
            </a:r>
            <a:r>
              <a:rPr lang="en-CA" sz="2400" b="1" kern="0" dirty="0" err="1" smtClean="0">
                <a:solidFill>
                  <a:schemeClr val="bg1"/>
                </a:solidFill>
                <a:latin typeface="DevLys 010" pitchFamily="2" charset="0"/>
              </a:rPr>
              <a:t>fy</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iki</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Bgjk;k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fd</a:t>
            </a:r>
            <a:r>
              <a:rPr lang="en-CA" sz="2400" b="1" kern="0" dirty="0" smtClean="0">
                <a:solidFill>
                  <a:schemeClr val="bg1"/>
                </a:solidFill>
                <a:latin typeface="DevLys 010" pitchFamily="2" charset="0"/>
              </a:rPr>
              <a:t> </a:t>
            </a:r>
            <a:r>
              <a:rPr lang="en-CA" sz="2400" b="1" u="sng" kern="0" dirty="0" err="1" smtClean="0">
                <a:solidFill>
                  <a:schemeClr val="bg1"/>
                </a:solidFill>
                <a:latin typeface="DevLys 010" pitchFamily="2" charset="0"/>
              </a:rPr>
              <a:t>ge</a:t>
            </a:r>
            <a:r>
              <a:rPr lang="en-CA" sz="2400" b="1" u="sng" kern="0" dirty="0" smtClean="0">
                <a:solidFill>
                  <a:schemeClr val="bg1"/>
                </a:solidFill>
                <a:latin typeface="DevLys 010" pitchFamily="2" charset="0"/>
              </a:rPr>
              <a:t> </a:t>
            </a:r>
            <a:r>
              <a:rPr lang="en-CA" sz="2400" b="1" u="sng" kern="0" dirty="0" err="1" smtClean="0">
                <a:solidFill>
                  <a:schemeClr val="bg1"/>
                </a:solidFill>
                <a:latin typeface="DevLys 010" pitchFamily="2" charset="0"/>
              </a:rPr>
              <a:t>mlesa</a:t>
            </a:r>
            <a:r>
              <a:rPr lang="en-CA" sz="2400" b="1" u="sng" kern="0" dirty="0" smtClean="0">
                <a:solidFill>
                  <a:schemeClr val="bg1"/>
                </a:solidFill>
                <a:latin typeface="DevLys 010" pitchFamily="2" charset="0"/>
              </a:rPr>
              <a:t> </a:t>
            </a:r>
            <a:r>
              <a:rPr lang="en-CA" sz="2400" b="1" kern="0" dirty="0" smtClean="0">
                <a:solidFill>
                  <a:schemeClr val="bg1"/>
                </a:solidFill>
                <a:latin typeface="DevLys 010" pitchFamily="2" charset="0"/>
              </a:rPr>
              <a:t>¼;h’kq½ </a:t>
            </a:r>
            <a:r>
              <a:rPr lang="en-CA" sz="2400" b="1" kern="0" dirty="0" err="1" smtClean="0">
                <a:solidFill>
                  <a:schemeClr val="bg1"/>
                </a:solidFill>
                <a:latin typeface="DevLys 010" pitchFamily="2" charset="0"/>
              </a:rPr>
              <a:t>gksdj</a:t>
            </a:r>
            <a:r>
              <a:rPr lang="en-CA" sz="2400" b="1" kern="0" dirty="0" smtClean="0">
                <a:solidFill>
                  <a:schemeClr val="bg1"/>
                </a:solidFill>
                <a:latin typeface="DevLys 010" pitchFamily="2" charset="0"/>
              </a:rPr>
              <a:t> </a:t>
            </a:r>
            <a:r>
              <a:rPr lang="en-CA" sz="2400" b="1" kern="0" dirty="0" err="1" smtClean="0">
                <a:solidFill>
                  <a:srgbClr val="FF0000"/>
                </a:solidFill>
                <a:latin typeface="DevLys 010" pitchFamily="2" charset="0"/>
              </a:rPr>
              <a:t>ijes’oj</a:t>
            </a:r>
            <a:r>
              <a:rPr lang="en-CA" sz="2400" b="1" kern="0" dirty="0" smtClean="0">
                <a:solidFill>
                  <a:srgbClr val="FF0000"/>
                </a:solidFill>
                <a:latin typeface="DevLys 010" pitchFamily="2" charset="0"/>
              </a:rPr>
              <a:t> dh /</a:t>
            </a:r>
            <a:r>
              <a:rPr lang="en-CA" sz="2400" b="1" kern="0" dirty="0" err="1" smtClean="0">
                <a:solidFill>
                  <a:srgbClr val="FF0000"/>
                </a:solidFill>
                <a:latin typeface="DevLys 010" pitchFamily="2" charset="0"/>
              </a:rPr>
              <a:t>kkfeZdrk</a:t>
            </a:r>
            <a:r>
              <a:rPr lang="en-CA" sz="2400" b="1" kern="0" dirty="0" smtClean="0">
                <a:solidFill>
                  <a:srgbClr val="FF0000"/>
                </a:solidFill>
                <a:latin typeface="DevLys 010" pitchFamily="2" charset="0"/>
              </a:rPr>
              <a:t> </a:t>
            </a:r>
            <a:r>
              <a:rPr lang="en-CA" sz="2400" b="1" kern="0" dirty="0" smtClean="0">
                <a:solidFill>
                  <a:schemeClr val="bg1"/>
                </a:solidFill>
                <a:latin typeface="DevLys 010" pitchFamily="2" charset="0"/>
              </a:rPr>
              <a:t>cu</a:t>
            </a:r>
            <a:r>
              <a:rPr lang="en-CA" sz="2400" b="1" dirty="0" smtClean="0">
                <a:solidFill>
                  <a:schemeClr val="bg1"/>
                </a:solidFill>
                <a:latin typeface="Calibri" pitchFamily="34" charset="0"/>
                <a:cs typeface="Calibri" pitchFamily="34" charset="0"/>
              </a:rPr>
              <a:t>”  2 </a:t>
            </a:r>
            <a:r>
              <a:rPr lang="en-CA" sz="2400" b="1" kern="0" dirty="0" err="1" smtClean="0">
                <a:solidFill>
                  <a:schemeClr val="bg1"/>
                </a:solidFill>
                <a:latin typeface="DevLys 010" pitchFamily="2" charset="0"/>
              </a:rPr>
              <a:t>dqfj</a:t>
            </a:r>
            <a:r>
              <a:rPr lang="en-CA" sz="2400" b="1" kern="0" dirty="0" smtClean="0">
                <a:solidFill>
                  <a:schemeClr val="bg1"/>
                </a:solidFill>
                <a:latin typeface="DevLys 010" pitchFamily="2" charset="0"/>
              </a:rPr>
              <a:t> </a:t>
            </a:r>
            <a:r>
              <a:rPr lang="en-CA" sz="2400" b="1" dirty="0" smtClean="0">
                <a:solidFill>
                  <a:schemeClr val="bg1"/>
                </a:solidFill>
                <a:latin typeface="Calibri" pitchFamily="34" charset="0"/>
                <a:cs typeface="Calibri" pitchFamily="34" charset="0"/>
              </a:rPr>
              <a:t> 5:21 </a:t>
            </a: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3" name="TextBox 42"/>
          <p:cNvSpPr txBox="1"/>
          <p:nvPr/>
        </p:nvSpPr>
        <p:spPr>
          <a:xfrm>
            <a:off x="683568" y="3140968"/>
            <a:ext cx="1844824" cy="1169551"/>
          </a:xfrm>
          <a:prstGeom prst="rect">
            <a:avLst/>
          </a:prstGeom>
          <a:noFill/>
        </p:spPr>
        <p:txBody>
          <a:bodyPr wrap="square" rtlCol="0">
            <a:spAutoFit/>
          </a:bodyPr>
          <a:lstStyle/>
          <a:p>
            <a:pPr algn="ctr">
              <a:lnSpc>
                <a:spcPts val="2800"/>
              </a:lnSpc>
            </a:pPr>
            <a:r>
              <a:rPr lang="en-US" sz="2400" b="1" dirty="0" err="1" smtClean="0">
                <a:solidFill>
                  <a:schemeClr val="bg1"/>
                </a:solidFill>
                <a:latin typeface="DevLys 010" pitchFamily="2" charset="0"/>
              </a:rPr>
              <a:t>gekjs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iki</a:t>
            </a:r>
            <a:r>
              <a:rPr lang="en-US" sz="2400" b="1" dirty="0" smtClean="0">
                <a:solidFill>
                  <a:schemeClr val="bg1"/>
                </a:solidFill>
                <a:latin typeface="DevLys 010" pitchFamily="2" charset="0"/>
              </a:rPr>
              <a:t> o </a:t>
            </a:r>
            <a:r>
              <a:rPr lang="en-US" sz="2400" b="1" dirty="0" err="1" smtClean="0">
                <a:solidFill>
                  <a:schemeClr val="bg1"/>
                </a:solidFill>
                <a:latin typeface="DevLys 010" pitchFamily="2" charset="0"/>
              </a:rPr>
              <a:t>n.M</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elhg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dks</a:t>
            </a:r>
            <a:r>
              <a:rPr lang="en-US" sz="2400" b="1" dirty="0" smtClean="0">
                <a:solidFill>
                  <a:schemeClr val="bg1"/>
                </a:solidFill>
                <a:latin typeface="DevLys 010" pitchFamily="2" charset="0"/>
              </a:rPr>
              <a:t> ns </a:t>
            </a:r>
            <a:r>
              <a:rPr lang="en-US" sz="2400" b="1" dirty="0" err="1" smtClean="0">
                <a:solidFill>
                  <a:schemeClr val="bg1"/>
                </a:solidFill>
                <a:latin typeface="DevLys 010" pitchFamily="2" charset="0"/>
              </a:rPr>
              <a:t>fn;sA</a:t>
            </a:r>
            <a:endParaRPr lang="en-CA" sz="2400" b="1" dirty="0">
              <a:solidFill>
                <a:schemeClr val="bg1"/>
              </a:solidFill>
              <a:latin typeface="Calibri" pitchFamily="34" charset="0"/>
              <a:cs typeface="Calibri" pitchFamily="34" charset="0"/>
            </a:endParaRPr>
          </a:p>
        </p:txBody>
      </p:sp>
      <p:sp>
        <p:nvSpPr>
          <p:cNvPr id="46" name="TextBox 45"/>
          <p:cNvSpPr txBox="1"/>
          <p:nvPr/>
        </p:nvSpPr>
        <p:spPr>
          <a:xfrm>
            <a:off x="2699792" y="3212976"/>
            <a:ext cx="2232248" cy="1095108"/>
          </a:xfrm>
          <a:prstGeom prst="rect">
            <a:avLst/>
          </a:prstGeom>
          <a:noFill/>
        </p:spPr>
        <p:txBody>
          <a:bodyPr wrap="square" rtlCol="0">
            <a:spAutoFit/>
          </a:bodyPr>
          <a:lstStyle/>
          <a:p>
            <a:pPr algn="ctr">
              <a:lnSpc>
                <a:spcPts val="2600"/>
              </a:lnSpc>
            </a:pPr>
            <a:r>
              <a:rPr lang="en-US" sz="2400" b="1" dirty="0" err="1" smtClean="0">
                <a:solidFill>
                  <a:schemeClr val="bg1"/>
                </a:solidFill>
                <a:latin typeface="DevLys 010" pitchFamily="2" charset="0"/>
              </a:rPr>
              <a:t>Eklhg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tks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ijes’oj</a:t>
            </a:r>
            <a:r>
              <a:rPr lang="en-US" sz="2400" b="1" dirty="0" smtClean="0">
                <a:solidFill>
                  <a:schemeClr val="bg1"/>
                </a:solidFill>
                <a:latin typeface="DevLys 010" pitchFamily="2" charset="0"/>
              </a:rPr>
              <a:t> dh /</a:t>
            </a:r>
            <a:r>
              <a:rPr lang="en-US" sz="2400" b="1" dirty="0" err="1" smtClean="0">
                <a:solidFill>
                  <a:schemeClr val="bg1"/>
                </a:solidFill>
                <a:latin typeface="DevLys 010" pitchFamily="2" charset="0"/>
              </a:rPr>
              <a:t>kkfeZdrk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gesa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fn;k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x;kA</a:t>
            </a:r>
            <a:r>
              <a:rPr lang="en-US" sz="2400" b="1" dirty="0" smtClean="0">
                <a:solidFill>
                  <a:schemeClr val="bg1"/>
                </a:solidFill>
                <a:latin typeface="DevLys 010" pitchFamily="2" charset="0"/>
              </a:rPr>
              <a:t> </a:t>
            </a:r>
            <a:endParaRPr lang="en-CA" sz="2400" b="1" dirty="0">
              <a:solidFill>
                <a:schemeClr val="bg1"/>
              </a:solidFill>
              <a:latin typeface="Calibri" pitchFamily="34" charset="0"/>
              <a:cs typeface="Calibri" pitchFamily="34" charset="0"/>
            </a:endParaRPr>
          </a:p>
        </p:txBody>
      </p:sp>
      <p:sp>
        <p:nvSpPr>
          <p:cNvPr id="50" name="TextBox 49"/>
          <p:cNvSpPr txBox="1"/>
          <p:nvPr/>
        </p:nvSpPr>
        <p:spPr>
          <a:xfrm>
            <a:off x="5076056" y="2564904"/>
            <a:ext cx="2160240" cy="1759456"/>
          </a:xfrm>
          <a:prstGeom prst="rect">
            <a:avLst/>
          </a:prstGeom>
          <a:noFill/>
        </p:spPr>
        <p:txBody>
          <a:bodyPr wrap="square" rtlCol="0">
            <a:spAutoFit/>
          </a:bodyPr>
          <a:lstStyle/>
          <a:p>
            <a:pPr algn="ctr">
              <a:lnSpc>
                <a:spcPts val="2600"/>
              </a:lnSpc>
            </a:pPr>
            <a:r>
              <a:rPr lang="en-US" sz="2400" b="1" dirty="0" err="1" smtClean="0">
                <a:solidFill>
                  <a:schemeClr val="bg1"/>
                </a:solidFill>
                <a:latin typeface="DevLys 010" pitchFamily="2" charset="0"/>
              </a:rPr>
              <a:t>Ikjes’oj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vkuUn</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mBkus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fy</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firk</a:t>
            </a: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iq</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ifo</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vkRek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lkFk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tqM</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x;sA</a:t>
            </a:r>
            <a:r>
              <a:rPr lang="en-US" sz="2400" b="1" dirty="0" smtClean="0">
                <a:solidFill>
                  <a:schemeClr val="bg1"/>
                </a:solidFill>
                <a:latin typeface="DevLys 010" pitchFamily="2" charset="0"/>
              </a:rPr>
              <a:t> </a:t>
            </a:r>
            <a:endParaRPr lang="en-CA" sz="2400" b="1" dirty="0">
              <a:solidFill>
                <a:schemeClr val="bg1"/>
              </a:solidFill>
              <a:latin typeface="Calibri" pitchFamily="34" charset="0"/>
              <a:cs typeface="Calibri" pitchFamily="34" charset="0"/>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kehZ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Bgjs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tks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US" sz="3200" b="1" dirty="0" err="1" smtClean="0">
                <a:latin typeface="DevLys 010" pitchFamily="2" charset="0"/>
              </a:rPr>
              <a:t>elhg</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a:r>
              <a:rPr lang="en-CA" sz="1200" b="1" kern="0" dirty="0" err="1" smtClean="0">
                <a:solidFill>
                  <a:schemeClr val="bg1"/>
                </a:solidFill>
                <a:latin typeface="DevLys 010" pitchFamily="2" charset="0"/>
              </a:rPr>
              <a:t>Ikjes’oj</a:t>
            </a:r>
            <a:r>
              <a:rPr lang="en-CA" sz="1200" b="1" kern="0" dirty="0" smtClean="0">
                <a:solidFill>
                  <a:schemeClr val="bg1"/>
                </a:solidFill>
                <a:latin typeface="DevLys 010" pitchFamily="2" charset="0"/>
              </a:rPr>
              <a:t> </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815882"/>
          </a:xfrm>
          <a:prstGeom prst="rect">
            <a:avLst/>
          </a:prstGeom>
          <a:noFill/>
        </p:spPr>
        <p:txBody>
          <a:bodyPr wrap="square" rtlCol="0">
            <a:spAutoFit/>
          </a:bodyPr>
          <a:lstStyle/>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dHkh</a:t>
            </a:r>
            <a:r>
              <a:rPr lang="en-US" sz="2800" b="1" dirty="0" smtClean="0">
                <a:latin typeface="DevLys 010" pitchFamily="2" charset="0"/>
              </a:rPr>
              <a:t> </a:t>
            </a:r>
            <a:r>
              <a:rPr lang="en-US" sz="2800" b="1" dirty="0" err="1" smtClean="0">
                <a:latin typeface="DevLys 010" pitchFamily="2" charset="0"/>
              </a:rPr>
              <a:t>dksbZ</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iki</a:t>
            </a:r>
            <a:r>
              <a:rPr lang="en-US" sz="2800" b="1" dirty="0" smtClean="0">
                <a:latin typeface="DevLys 010" pitchFamily="2" charset="0"/>
              </a:rPr>
              <a:t> </a:t>
            </a:r>
            <a:r>
              <a:rPr lang="en-US" sz="2800" b="1" dirty="0" err="1" smtClean="0">
                <a:latin typeface="DevLys 010" pitchFamily="2" charset="0"/>
              </a:rPr>
              <a:t>gh</a:t>
            </a:r>
            <a:r>
              <a:rPr lang="en-US" sz="2800" b="1" dirty="0" smtClean="0">
                <a:latin typeface="DevLys 010" pitchFamily="2" charset="0"/>
              </a:rPr>
              <a:t> u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r>
              <a:rPr lang="en-US" sz="2800" b="1" dirty="0" smtClean="0">
                <a:solidFill>
                  <a:srgbClr val="FF0000"/>
                </a:solidFill>
                <a:latin typeface="DevLys 010" pitchFamily="2" charset="0"/>
              </a:rPr>
              <a:t> </a:t>
            </a:r>
            <a:r>
              <a:rPr lang="en-US" sz="2800" b="1" dirty="0" smtClean="0">
                <a:latin typeface="Calibri" pitchFamily="34" charset="0"/>
                <a:cs typeface="Calibri" pitchFamily="34" charset="0"/>
              </a:rPr>
              <a:t> </a:t>
            </a:r>
          </a:p>
          <a:p>
            <a:pPr algn="ctr"/>
            <a:r>
              <a:rPr lang="en-US" sz="2800" b="1" dirty="0" smtClean="0">
                <a:latin typeface="Calibri" pitchFamily="34" charset="0"/>
                <a:cs typeface="Calibri" pitchFamily="34" charset="0"/>
              </a:rPr>
              <a:t>“</a:t>
            </a:r>
            <a:r>
              <a:rPr lang="en-US" sz="2800" b="1" dirty="0" err="1" smtClean="0">
                <a:latin typeface="DevLys 010" pitchFamily="2" charset="0"/>
              </a:rPr>
              <a:t>ekuksa</a:t>
            </a:r>
            <a:r>
              <a:rPr lang="en-US" sz="2800" b="1" dirty="0" smtClean="0">
                <a:latin typeface="DevLys 010" pitchFamily="2" charset="0"/>
              </a:rPr>
              <a:t>] </a:t>
            </a:r>
            <a:r>
              <a:rPr lang="en-US" sz="2800" b="1" dirty="0" err="1" smtClean="0">
                <a:latin typeface="DevLys 010" pitchFamily="2" charset="0"/>
              </a:rPr>
              <a:t>tSls</a:t>
            </a:r>
            <a:r>
              <a:rPr lang="en-US" sz="2800" b="1" dirty="0" smtClean="0">
                <a:latin typeface="DevLys 010" pitchFamily="2" charset="0"/>
              </a:rPr>
              <a:t> </a:t>
            </a:r>
            <a:r>
              <a:rPr lang="en-US" sz="2800" b="1" dirty="0" err="1" smtClean="0">
                <a:latin typeface="DevLys 010" pitchFamily="2" charset="0"/>
              </a:rPr>
              <a:t>eSaus</a:t>
            </a:r>
            <a:r>
              <a:rPr lang="en-US" sz="2800" b="1" dirty="0" smtClean="0">
                <a:latin typeface="DevLys 010" pitchFamily="2" charset="0"/>
              </a:rPr>
              <a:t>  </a:t>
            </a:r>
            <a:r>
              <a:rPr lang="en-US" sz="2800" b="1" dirty="0" err="1" smtClean="0">
                <a:latin typeface="DevLys 010" pitchFamily="2" charset="0"/>
              </a:rPr>
              <a:t>loZnk</a:t>
            </a:r>
            <a:r>
              <a:rPr lang="en-US" sz="2800" b="1" dirty="0" smtClean="0">
                <a:latin typeface="DevLys 010" pitchFamily="2" charset="0"/>
              </a:rPr>
              <a:t>  </a:t>
            </a:r>
            <a:r>
              <a:rPr lang="en-US" sz="2800" b="1" dirty="0" smtClean="0">
                <a:latin typeface="Calibri" pitchFamily="34" charset="0"/>
                <a:cs typeface="Calibri" pitchFamily="34" charset="0"/>
              </a:rPr>
              <a:t>”</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vkKk</a:t>
            </a:r>
            <a:r>
              <a:rPr lang="en-US" sz="2800" b="1" dirty="0" smtClean="0">
                <a:latin typeface="DevLys 010" pitchFamily="2" charset="0"/>
              </a:rPr>
              <a:t> </a:t>
            </a:r>
            <a:r>
              <a:rPr lang="en-US" sz="2800" b="1" dirty="0" err="1" smtClean="0">
                <a:latin typeface="DevLys 010" pitchFamily="2" charset="0"/>
              </a:rPr>
              <a:t>dk</a:t>
            </a:r>
            <a:r>
              <a:rPr lang="en-US" sz="2800" b="1" dirty="0" smtClean="0">
                <a:latin typeface="DevLys 010" pitchFamily="2" charset="0"/>
              </a:rPr>
              <a:t> </a:t>
            </a:r>
            <a:r>
              <a:rPr lang="en-US" sz="2800" b="1" dirty="0" err="1" smtClean="0">
                <a:latin typeface="DevLys 010" pitchFamily="2" charset="0"/>
              </a:rPr>
              <a:t>ikyu</a:t>
            </a:r>
            <a:r>
              <a:rPr lang="en-US" sz="2800" b="1" dirty="0" smtClean="0">
                <a:latin typeface="DevLys 010" pitchFamily="2" charset="0"/>
              </a:rPr>
              <a:t> </a:t>
            </a:r>
            <a:r>
              <a:rPr lang="en-US" sz="2800" b="1" dirty="0" err="1" smtClean="0">
                <a:latin typeface="DevLys 010" pitchFamily="2" charset="0"/>
              </a:rPr>
              <a:t>fd;k</a:t>
            </a:r>
            <a:r>
              <a:rPr lang="en-US" sz="2800" b="1" dirty="0" smtClean="0">
                <a:latin typeface="DevLys 010" pitchFamily="2" charset="0"/>
              </a:rPr>
              <a:t> </a:t>
            </a:r>
            <a:r>
              <a:rPr lang="en-US" sz="2800" b="1" dirty="0" err="1" smtClean="0">
                <a:latin typeface="DevLys 010" pitchFamily="2" charset="0"/>
              </a:rPr>
              <a:t>gksA</a:t>
            </a:r>
            <a:endParaRPr lang="en-US" sz="2800" b="1" dirty="0" smtClean="0">
              <a:latin typeface="DevLys 010" pitchFamily="2" charset="0"/>
            </a:endParaRPr>
          </a:p>
          <a:p>
            <a:pPr algn="ctr"/>
            <a:r>
              <a:rPr lang="en-US" sz="2800" b="1" dirty="0" err="1" smtClean="0">
                <a:latin typeface="DevLys 010" pitchFamily="2" charset="0"/>
              </a:rPr>
              <a:t>Ikjes’oj</a:t>
            </a:r>
            <a:r>
              <a:rPr lang="en-US" sz="2800" b="1" dirty="0" smtClean="0">
                <a:latin typeface="DevLys 010" pitchFamily="2" charset="0"/>
              </a:rPr>
              <a:t> </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gksdj</a:t>
            </a:r>
            <a:r>
              <a:rPr lang="en-US" sz="2800" b="1" dirty="0" smtClean="0">
                <a:latin typeface="DevLys 010" pitchFamily="2" charset="0"/>
              </a:rPr>
              <a:t> </a:t>
            </a:r>
            <a:r>
              <a:rPr lang="en-US" sz="2800" b="1" dirty="0" err="1" smtClean="0">
                <a:latin typeface="DevLys 010" pitchFamily="2" charset="0"/>
              </a:rPr>
              <a:t>gesa</a:t>
            </a:r>
            <a:r>
              <a:rPr lang="en-US" sz="2800" b="1" dirty="0" smtClean="0">
                <a:latin typeface="DevLys 010" pitchFamily="2" charset="0"/>
              </a:rPr>
              <a:t> /</a:t>
            </a:r>
            <a:r>
              <a:rPr lang="en-US" sz="2800" b="1" dirty="0" err="1" smtClean="0">
                <a:latin typeface="DevLys 010" pitchFamily="2" charset="0"/>
              </a:rPr>
              <a:t>kehZ</a:t>
            </a:r>
            <a:r>
              <a:rPr lang="en-US" sz="2800" b="1" dirty="0" smtClean="0">
                <a:latin typeface="DevLys 010" pitchFamily="2" charset="0"/>
              </a:rPr>
              <a:t> </a:t>
            </a:r>
            <a:r>
              <a:rPr lang="en-US" sz="2800" b="1" dirty="0" err="1" smtClean="0">
                <a:latin typeface="DevLys 010" pitchFamily="2" charset="0"/>
              </a:rPr>
              <a:t>O;fDr</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i</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Lohdkj</a:t>
            </a:r>
            <a:r>
              <a:rPr lang="en-US" sz="2800" b="1" dirty="0" smtClean="0">
                <a:latin typeface="DevLys 010" pitchFamily="2" charset="0"/>
              </a:rPr>
              <a:t> </a:t>
            </a:r>
            <a:r>
              <a:rPr lang="en-US" sz="2800" b="1" dirty="0" err="1" smtClean="0">
                <a:latin typeface="DevLys 010" pitchFamily="2" charset="0"/>
              </a:rPr>
              <a:t>djrs</a:t>
            </a:r>
            <a:r>
              <a:rPr lang="en-US" sz="2800" b="1" dirty="0" smtClean="0">
                <a:latin typeface="DevLys 010" pitchFamily="2" charset="0"/>
              </a:rPr>
              <a:t> </a:t>
            </a:r>
            <a:r>
              <a:rPr lang="en-US" sz="2800" b="1" dirty="0" err="1" smtClean="0">
                <a:latin typeface="DevLys 010" pitchFamily="2" charset="0"/>
              </a:rPr>
              <a:t>rFkk</a:t>
            </a:r>
            <a:r>
              <a:rPr lang="en-US" sz="2800" b="1" dirty="0" smtClean="0">
                <a:latin typeface="DevLys 010" pitchFamily="2" charset="0"/>
              </a:rPr>
              <a:t>  </a:t>
            </a:r>
            <a:r>
              <a:rPr lang="en-US" sz="2800" b="1" dirty="0" err="1" smtClean="0">
                <a:latin typeface="DevLys 010" pitchFamily="2" charset="0"/>
              </a:rPr>
              <a:t>gekjs</a:t>
            </a:r>
            <a:r>
              <a:rPr lang="en-US" sz="2800" b="1" dirty="0" smtClean="0">
                <a:latin typeface="DevLys 010" pitchFamily="2" charset="0"/>
              </a:rPr>
              <a:t> </a:t>
            </a:r>
            <a:r>
              <a:rPr lang="en-US" sz="2800" b="1" dirty="0" err="1" smtClean="0">
                <a:latin typeface="DevLys 010" pitchFamily="2" charset="0"/>
              </a:rPr>
              <a:t>lkFk</a:t>
            </a:r>
            <a:r>
              <a:rPr lang="en-US" sz="2800" b="1" dirty="0" smtClean="0">
                <a:latin typeface="DevLys 010" pitchFamily="2" charset="0"/>
              </a:rPr>
              <a:t> </a:t>
            </a:r>
            <a:r>
              <a:rPr lang="en-US" sz="2800" b="1" dirty="0" err="1" smtClean="0">
                <a:latin typeface="DevLys 010" pitchFamily="2" charset="0"/>
              </a:rPr>
              <a:t>iqu</a:t>
            </a:r>
            <a:r>
              <a:rPr lang="en-US" sz="2800" b="1" dirty="0" smtClean="0">
                <a:latin typeface="DevLys 010" pitchFamily="2" charset="0"/>
              </a:rPr>
              <a:t>% </a:t>
            </a:r>
            <a:r>
              <a:rPr lang="en-US" sz="2800" b="1" dirty="0" err="1" smtClean="0">
                <a:latin typeface="DevLys 010" pitchFamily="2" charset="0"/>
              </a:rPr>
              <a:t>feyki</a:t>
            </a:r>
            <a:r>
              <a:rPr lang="en-US" sz="2800" b="1" dirty="0" smtClean="0">
                <a:latin typeface="DevLys 010" pitchFamily="2" charset="0"/>
              </a:rPr>
              <a:t> </a:t>
            </a:r>
            <a:r>
              <a:rPr lang="en-US" sz="2800" b="1" dirty="0" err="1" smtClean="0">
                <a:latin typeface="DevLys 010" pitchFamily="2" charset="0"/>
              </a:rPr>
              <a:t>dj</a:t>
            </a:r>
            <a:r>
              <a:rPr lang="en-US" sz="2800" b="1" dirty="0" smtClean="0">
                <a:latin typeface="DevLys 010" pitchFamily="2" charset="0"/>
              </a:rPr>
              <a:t> </a:t>
            </a:r>
            <a:r>
              <a:rPr lang="en-US" sz="2800" b="1" dirty="0" err="1" smtClean="0">
                <a:latin typeface="DevLys 010" pitchFamily="2" charset="0"/>
              </a:rPr>
              <a:t>ysrs</a:t>
            </a:r>
            <a:r>
              <a:rPr lang="en-US" sz="2800" b="1" dirty="0" smtClean="0">
                <a:latin typeface="DevLys 010" pitchFamily="2" charset="0"/>
              </a:rPr>
              <a:t> </a:t>
            </a:r>
            <a:r>
              <a:rPr lang="en-US" sz="2800" b="1" dirty="0" err="1" smtClean="0">
                <a:latin typeface="DevLys 010" pitchFamily="2" charset="0"/>
              </a:rPr>
              <a:t>gSaA</a:t>
            </a:r>
            <a:r>
              <a:rPr lang="en-US" sz="2800" b="1" dirty="0" smtClean="0">
                <a:latin typeface="DevLys 010" pitchFamily="2" charset="0"/>
              </a:rPr>
              <a:t> </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092280" y="270892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144016" y="4494599"/>
            <a:ext cx="8820472"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lc</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ckrksa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gkfu</a:t>
            </a:r>
            <a:r>
              <a:rPr lang="en-CA" sz="2800" b="1" kern="0" dirty="0" smtClean="0">
                <a:solidFill>
                  <a:schemeClr val="bg1"/>
                </a:solidFill>
                <a:latin typeface="DevLys 010" pitchFamily="2" charset="0"/>
              </a:rPr>
              <a:t> le&gt;</a:t>
            </a:r>
            <a:r>
              <a:rPr lang="en-CA" sz="2800" b="1" kern="0" dirty="0" err="1" smtClean="0">
                <a:solidFill>
                  <a:schemeClr val="bg1"/>
                </a:solidFill>
                <a:latin typeface="DevLys 010" pitchFamily="2" charset="0"/>
              </a:rPr>
              <a:t>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gw</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ftlls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izkIr</a:t>
            </a:r>
            <a:r>
              <a:rPr lang="en-CA" sz="2800" b="1" kern="0" dirty="0" smtClean="0">
                <a:solidFill>
                  <a:schemeClr val="bg1"/>
                </a:solidFill>
                <a:latin typeface="DevLys 010" pitchFamily="2" charset="0"/>
              </a:rPr>
              <a:t> d#¡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tkÅ</a:t>
            </a:r>
            <a:r>
              <a:rPr lang="en-CA" sz="2800" b="1" kern="0" dirty="0" smtClean="0">
                <a:solidFill>
                  <a:schemeClr val="bg1"/>
                </a:solidFill>
                <a:latin typeface="DevLys 010" pitchFamily="2" charset="0"/>
              </a:rPr>
              <a:t>¡] u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viuh</a:t>
            </a:r>
            <a:r>
              <a:rPr lang="en-CA" sz="2800" b="1" kern="0" dirty="0" smtClean="0">
                <a:solidFill>
                  <a:schemeClr val="bg1"/>
                </a:solidFill>
                <a:latin typeface="DevLys 010" pitchFamily="2" charset="0"/>
              </a:rPr>
              <a:t> ml /</a:t>
            </a:r>
            <a:r>
              <a:rPr lang="en-CA" sz="2800" b="1" kern="0" dirty="0" err="1" smtClean="0">
                <a:solidFill>
                  <a:schemeClr val="bg1"/>
                </a:solidFill>
                <a:latin typeface="DevLys 010" pitchFamily="2" charset="0"/>
              </a:rPr>
              <a:t>kkfeZdrk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lkFk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O;oLFkk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oju</a:t>
            </a:r>
            <a:r>
              <a:rPr lang="en-CA" sz="2800" b="1" kern="0" dirty="0" smtClean="0">
                <a:solidFill>
                  <a:schemeClr val="bg1"/>
                </a:solidFill>
                <a:latin typeface="DevLys 010" pitchFamily="2" charset="0"/>
              </a:rPr>
              <a:t> ml /</a:t>
            </a:r>
            <a:r>
              <a:rPr lang="en-CA" sz="2800" b="1" kern="0" dirty="0" err="1" smtClean="0">
                <a:solidFill>
                  <a:schemeClr val="bg1"/>
                </a:solidFill>
                <a:latin typeface="DevLys 010" pitchFamily="2" charset="0"/>
              </a:rPr>
              <a:t>kkfeZdrk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lkFk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rgbClr val="FF0000"/>
                </a:solidFill>
                <a:latin typeface="DevLys 010" pitchFamily="2" charset="0"/>
              </a:rPr>
              <a:t>elhg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fo’okl</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djus</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t>
            </a:r>
            <a:r>
              <a:rPr lang="en-CA" sz="2800" b="1" kern="0" dirty="0" smtClean="0">
                <a:solidFill>
                  <a:srgbClr val="FF0000"/>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djus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feyrh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dirty="0" smtClean="0">
                <a:solidFill>
                  <a:schemeClr val="bg1"/>
                </a:solidFill>
                <a:latin typeface="Calibri" pitchFamily="34" charset="0"/>
                <a:cs typeface="Calibri" pitchFamily="34" charset="0"/>
              </a:rPr>
              <a:t>”  Phil 3:8-9</a:t>
            </a:r>
            <a:endParaRPr lang="x-none" sz="2800" b="1" smtClean="0">
              <a:latin typeface="Calibri" pitchFamily="34" charset="0"/>
              <a:cs typeface="Calibri" pitchFamily="34" charset="0"/>
            </a:endParaRP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US" sz="2800" b="1" dirty="0" err="1" smtClean="0">
                <a:solidFill>
                  <a:schemeClr val="bg1"/>
                </a:solidFill>
                <a:latin typeface="DevLys 010" pitchFamily="2" charset="0"/>
              </a:rPr>
              <a:t>vifo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vifo</a:t>
            </a:r>
            <a:r>
              <a:rPr lang="en-US" sz="2800" b="1" dirty="0" smtClean="0">
                <a:solidFill>
                  <a:schemeClr val="bg1"/>
                </a:solidFill>
                <a:latin typeface="DevLys 010" pitchFamily="2" charset="0"/>
              </a:rPr>
              <a:t>=</a:t>
            </a:r>
          </a:p>
          <a:p>
            <a:pPr algn="ctr">
              <a:lnSpc>
                <a:spcPts val="2800"/>
              </a:lnSpc>
            </a:pPr>
            <a:r>
              <a:rPr lang="en-US" sz="2800" b="1" dirty="0" err="1" smtClean="0">
                <a:solidFill>
                  <a:schemeClr val="bg1"/>
                </a:solidFill>
                <a:latin typeface="DevLys 010" pitchFamily="2" charset="0"/>
                <a:cs typeface="Calibri" pitchFamily="34" charset="0"/>
              </a:rPr>
              <a:t>vifo</a:t>
            </a:r>
            <a:r>
              <a:rPr lang="en-US" sz="2800" b="1" dirty="0" smtClean="0">
                <a:solidFill>
                  <a:schemeClr val="bg1"/>
                </a:solidFill>
                <a:latin typeface="DevLys 010" pitchFamily="2"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US" sz="2800" b="1" dirty="0" err="1" smtClean="0">
                <a:solidFill>
                  <a:schemeClr val="bg1"/>
                </a:solidFill>
                <a:latin typeface="DevLys 010" pitchFamily="2" charset="0"/>
              </a:rPr>
              <a:t>Ikfo</a:t>
            </a:r>
            <a:r>
              <a:rPr lang="en-US" sz="2800" b="1" dirty="0" smtClean="0">
                <a:solidFill>
                  <a:schemeClr val="bg1"/>
                </a:solidFill>
                <a:latin typeface="DevLys 010" pitchFamily="2" charset="0"/>
              </a:rPr>
              <a:t>=</a:t>
            </a:r>
          </a:p>
          <a:p>
            <a:pPr algn="ctr">
              <a:lnSpc>
                <a:spcPts val="2600"/>
              </a:lnSpc>
            </a:pPr>
            <a:r>
              <a:rPr lang="en-US" sz="2800" b="1" dirty="0" err="1" smtClean="0">
                <a:solidFill>
                  <a:schemeClr val="bg1"/>
                </a:solidFill>
                <a:latin typeface="DevLys 010" pitchFamily="2" charset="0"/>
                <a:cs typeface="Calibri" pitchFamily="34" charset="0"/>
              </a:rPr>
              <a:t>Ikfo</a:t>
            </a:r>
            <a:r>
              <a:rPr lang="en-US" sz="2800" b="1" dirty="0" smtClean="0">
                <a:solidFill>
                  <a:schemeClr val="bg1"/>
                </a:solidFill>
                <a:latin typeface="DevLys 010" pitchFamily="2" charset="0"/>
                <a:cs typeface="Calibri" pitchFamily="34" charset="0"/>
              </a:rPr>
              <a:t>= </a:t>
            </a:r>
          </a:p>
          <a:p>
            <a:pPr algn="ctr">
              <a:lnSpc>
                <a:spcPts val="2600"/>
              </a:lnSpc>
            </a:pPr>
            <a:r>
              <a:rPr lang="en-US" sz="2800" b="1" dirty="0" err="1" smtClean="0">
                <a:solidFill>
                  <a:schemeClr val="bg1"/>
                </a:solidFill>
                <a:latin typeface="DevLys 010" pitchFamily="2" charset="0"/>
                <a:cs typeface="Calibri" pitchFamily="34" charset="0"/>
              </a:rPr>
              <a:t>Ikfo</a:t>
            </a:r>
            <a:r>
              <a:rPr lang="en-US" sz="2800" b="1" dirty="0" smtClean="0">
                <a:solidFill>
                  <a:schemeClr val="bg1"/>
                </a:solidFill>
                <a:latin typeface="DevLys 010" pitchFamily="2" charset="0"/>
                <a:cs typeface="Calibri" pitchFamily="34" charset="0"/>
              </a:rPr>
              <a:t>=</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US" sz="2800" b="1" dirty="0" smtClean="0">
                <a:solidFill>
                  <a:schemeClr val="bg1"/>
                </a:solidFill>
                <a:latin typeface="DevLys 010" pitchFamily="2" charset="0"/>
              </a:rPr>
              <a:t>,d</a:t>
            </a:r>
          </a:p>
          <a:p>
            <a:pPr algn="ctr">
              <a:lnSpc>
                <a:spcPts val="2600"/>
              </a:lnSpc>
            </a:pPr>
            <a:r>
              <a:rPr lang="en-US" sz="2800" b="1" dirty="0" smtClean="0">
                <a:solidFill>
                  <a:schemeClr val="bg1"/>
                </a:solidFill>
                <a:latin typeface="DevLys 010" pitchFamily="2" charset="0"/>
                <a:cs typeface="Calibri" pitchFamily="34" charset="0"/>
              </a:rPr>
              <a:t>,d </a:t>
            </a:r>
          </a:p>
          <a:p>
            <a:pPr algn="ctr">
              <a:lnSpc>
                <a:spcPts val="2600"/>
              </a:lnSpc>
            </a:pPr>
            <a:r>
              <a:rPr lang="en-US" sz="2800" b="1" dirty="0" smtClean="0">
                <a:solidFill>
                  <a:schemeClr val="bg1"/>
                </a:solidFill>
                <a:latin typeface="DevLys 010" pitchFamily="2" charset="0"/>
                <a:cs typeface="Calibri" pitchFamily="34" charset="0"/>
              </a:rPr>
              <a:t>,d </a:t>
            </a:r>
            <a:r>
              <a:rPr lang="en-CA" sz="2800" b="1" dirty="0" smtClean="0">
                <a:solidFill>
                  <a:schemeClr val="bg1"/>
                </a:solidFill>
                <a:latin typeface="Calibri" pitchFamily="34"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43" name="TextBox 42"/>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kehZ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Bgjs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tks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2478584" y="620688"/>
            <a:ext cx="4613696" cy="836613"/>
          </a:xfrm>
          <a:prstGeom prst="rect">
            <a:avLst/>
          </a:prstGeom>
          <a:noFill/>
          <a:ln w="9525">
            <a:noFill/>
            <a:miter lim="800000"/>
            <a:headEnd/>
            <a:tailEnd/>
          </a:ln>
        </p:spPr>
        <p:txBody>
          <a:bodyPr/>
          <a:lstStyle/>
          <a:p>
            <a:pPr algn="ctr">
              <a:spcAft>
                <a:spcPts val="1000"/>
              </a:spcAft>
            </a:pPr>
            <a:r>
              <a:rPr lang="en-US" sz="2800" b="1" dirty="0" err="1" smtClean="0">
                <a:solidFill>
                  <a:schemeClr val="bg1"/>
                </a:solidFill>
                <a:latin typeface="DevLys 010" pitchFamily="2" charset="0"/>
              </a:rPr>
              <a:t>Eksjh</a:t>
            </a:r>
            <a:r>
              <a:rPr lang="en-US" sz="2800" b="1" dirty="0" smtClean="0">
                <a:solidFill>
                  <a:schemeClr val="bg1"/>
                </a:solidFill>
                <a:latin typeface="DevLys 010" pitchFamily="2" charset="0"/>
              </a:rPr>
              <a:t> v/</a:t>
            </a:r>
            <a:r>
              <a:rPr lang="en-US" sz="2800" b="1" dirty="0" err="1" smtClean="0">
                <a:solidFill>
                  <a:schemeClr val="bg1"/>
                </a:solidFill>
                <a:latin typeface="DevLys 010" pitchFamily="2" charset="0"/>
              </a:rPr>
              <a:t>kkfeZdrk</a:t>
            </a:r>
            <a:endParaRPr lang="en-CA" sz="2800" b="1" dirty="0">
              <a:solidFill>
                <a:schemeClr val="bg1"/>
              </a:solidFill>
              <a:latin typeface="Calibri" pitchFamily="34" charset="0"/>
            </a:endParaRPr>
          </a:p>
        </p:txBody>
      </p:sp>
      <p:sp>
        <p:nvSpPr>
          <p:cNvPr id="12294" name="Text Box 2"/>
          <p:cNvSpPr txBox="1">
            <a:spLocks noChangeArrowheads="1"/>
          </p:cNvSpPr>
          <p:nvPr/>
        </p:nvSpPr>
        <p:spPr bwMode="auto">
          <a:xfrm>
            <a:off x="1403648" y="3212976"/>
            <a:ext cx="6669360" cy="800100"/>
          </a:xfrm>
          <a:prstGeom prst="rect">
            <a:avLst/>
          </a:prstGeom>
          <a:noFill/>
          <a:ln w="9525">
            <a:noFill/>
            <a:miter lim="800000"/>
            <a:headEnd/>
            <a:tailEnd/>
          </a:ln>
        </p:spPr>
        <p:txBody>
          <a:bodyPr/>
          <a:lstStyle/>
          <a:p>
            <a:pPr algn="ctr">
              <a:spcAft>
                <a:spcPts val="1000"/>
              </a:spcAft>
            </a:pPr>
            <a:r>
              <a:rPr lang="en-US" sz="2800" b="1" dirty="0" err="1" smtClean="0">
                <a:solidFill>
                  <a:schemeClr val="bg1"/>
                </a:solidFill>
                <a:latin typeface="DevLys 010" pitchFamily="2" charset="0"/>
              </a:rPr>
              <a:t>Eklhg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kkfeZdrk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endParaRPr lang="en-CA" sz="2800" b="1" dirty="0">
              <a:solidFill>
                <a:schemeClr val="bg1"/>
              </a:solidFill>
              <a:latin typeface="Calibri" pitchFamily="34" charset="0"/>
            </a:endParaRPr>
          </a:p>
        </p:txBody>
      </p:sp>
      <p:sp>
        <p:nvSpPr>
          <p:cNvPr id="16" name="Rectangle 15"/>
          <p:cNvSpPr/>
          <p:nvPr/>
        </p:nvSpPr>
        <p:spPr>
          <a:xfrm>
            <a:off x="755576" y="1268760"/>
            <a:ext cx="500063" cy="2468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79512"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32948" y="1124744"/>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1772816"/>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8102104"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1774775"/>
            <a:ext cx="1571625" cy="646331"/>
          </a:xfrm>
          <a:prstGeom prst="rect">
            <a:avLst/>
          </a:prstGeom>
          <a:noFill/>
          <a:ln w="9525">
            <a:noFill/>
            <a:miter lim="800000"/>
            <a:headEnd/>
            <a:tailEnd/>
          </a:ln>
        </p:spPr>
        <p:txBody>
          <a:bodyPr>
            <a:spAutoFit/>
          </a:bodyPr>
          <a:lstStyle/>
          <a:p>
            <a:pPr algn="ctr"/>
            <a:r>
              <a:rPr lang="en-US" sz="3600" b="1" dirty="0" err="1" smtClean="0">
                <a:latin typeface="DevLys 010" pitchFamily="2" charset="0"/>
              </a:rPr>
              <a:t>elhg</a:t>
            </a:r>
            <a:endParaRPr lang="en-CA" sz="3600" b="1" dirty="0"/>
          </a:p>
        </p:txBody>
      </p:sp>
      <p:sp>
        <p:nvSpPr>
          <p:cNvPr id="12302" name="TextBox 13"/>
          <p:cNvSpPr txBox="1">
            <a:spLocks noChangeArrowheads="1"/>
          </p:cNvSpPr>
          <p:nvPr/>
        </p:nvSpPr>
        <p:spPr bwMode="auto">
          <a:xfrm>
            <a:off x="7963793" y="1918791"/>
            <a:ext cx="928687" cy="646331"/>
          </a:xfrm>
          <a:prstGeom prst="rect">
            <a:avLst/>
          </a:prstGeom>
          <a:noFill/>
          <a:ln w="9525">
            <a:noFill/>
            <a:miter lim="800000"/>
            <a:headEnd/>
            <a:tailEnd/>
          </a:ln>
        </p:spPr>
        <p:txBody>
          <a:bodyPr>
            <a:spAutoFit/>
          </a:bodyPr>
          <a:lstStyle/>
          <a:p>
            <a:r>
              <a:rPr lang="en-US" sz="3600" b="1" dirty="0" smtClean="0">
                <a:solidFill>
                  <a:srgbClr val="0000CC"/>
                </a:solidFill>
                <a:latin typeface="DevLys 010" pitchFamily="2" charset="0"/>
              </a:rPr>
              <a:t> </a:t>
            </a:r>
            <a:r>
              <a:rPr lang="en-US" sz="3600" b="1" dirty="0" err="1" smtClean="0">
                <a:solidFill>
                  <a:srgbClr val="0000CC"/>
                </a:solidFill>
                <a:latin typeface="DevLys 010" pitchFamily="2" charset="0"/>
              </a:rPr>
              <a:t>eSa</a:t>
            </a:r>
            <a:r>
              <a:rPr lang="en-US" sz="3600" b="1" dirty="0" smtClean="0">
                <a:solidFill>
                  <a:srgbClr val="0000CC"/>
                </a:solidFill>
                <a:latin typeface="DevLys 010" pitchFamily="2" charset="0"/>
              </a:rPr>
              <a:t> </a:t>
            </a:r>
            <a:endParaRPr lang="en-US" sz="3600" b="1" dirty="0">
              <a:solidFill>
                <a:srgbClr val="0000CC"/>
              </a:solidFill>
            </a:endParaRPr>
          </a:p>
        </p:txBody>
      </p:sp>
      <p:sp>
        <p:nvSpPr>
          <p:cNvPr id="26" name="Curved Up Arrow 25"/>
          <p:cNvSpPr/>
          <p:nvPr/>
        </p:nvSpPr>
        <p:spPr>
          <a:xfrm rot="10800000">
            <a:off x="827584" y="1124745"/>
            <a:ext cx="7632848" cy="792088"/>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Curved Up Arrow 26"/>
          <p:cNvSpPr/>
          <p:nvPr/>
        </p:nvSpPr>
        <p:spPr>
          <a:xfrm>
            <a:off x="971600" y="2420888"/>
            <a:ext cx="7632848" cy="792088"/>
          </a:xfrm>
          <a:prstGeom prst="curved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a:spLocks noChangeArrowheads="1"/>
          </p:cNvSpPr>
          <p:nvPr/>
        </p:nvSpPr>
        <p:spPr bwMode="auto">
          <a:xfrm>
            <a:off x="72008" y="3766388"/>
            <a:ext cx="8964488" cy="3046988"/>
          </a:xfrm>
          <a:prstGeom prst="rect">
            <a:avLst/>
          </a:prstGeom>
          <a:noFill/>
          <a:ln w="9525">
            <a:noFill/>
            <a:miter lim="800000"/>
            <a:headEnd/>
            <a:tailEnd/>
          </a:ln>
        </p:spPr>
        <p:txBody>
          <a:bodyPr wrap="square">
            <a:spAutoFit/>
          </a:bodyPr>
          <a:lstStyle/>
          <a:p>
            <a:pPr algn="ctr"/>
            <a:r>
              <a:rPr lang="en-US" sz="2800" b="1" dirty="0" smtClean="0">
                <a:solidFill>
                  <a:srgbClr val="0000CC"/>
                </a:solidFill>
                <a:latin typeface="DevLys 010" pitchFamily="2" charset="0"/>
              </a:rPr>
              <a:t>;</a:t>
            </a:r>
            <a:r>
              <a:rPr lang="en-US" sz="2800" b="1" dirty="0" err="1" smtClean="0">
                <a:solidFill>
                  <a:srgbClr val="0000CC"/>
                </a:solidFill>
                <a:latin typeface="DevLys 010" pitchFamily="2" charset="0"/>
              </a:rPr>
              <a:t>h’kq</a:t>
            </a:r>
            <a:r>
              <a:rPr lang="en-US" sz="2800" b="1" dirty="0" smtClean="0">
                <a:solidFill>
                  <a:srgbClr val="0000CC"/>
                </a:solidFill>
                <a:latin typeface="DevLys 010" pitchFamily="2" charset="0"/>
              </a:rPr>
              <a:t> us </a:t>
            </a:r>
            <a:r>
              <a:rPr lang="en-US" sz="2800" b="1" dirty="0" err="1" smtClean="0">
                <a:solidFill>
                  <a:srgbClr val="0000CC"/>
                </a:solidFill>
                <a:latin typeface="DevLys 010" pitchFamily="2" charset="0"/>
              </a:rPr>
              <a:t>vius</a:t>
            </a:r>
            <a:r>
              <a:rPr lang="en-US" sz="2800" b="1" dirty="0" smtClean="0">
                <a:solidFill>
                  <a:srgbClr val="0000CC"/>
                </a:solidFill>
                <a:latin typeface="DevLys 010" pitchFamily="2" charset="0"/>
              </a:rPr>
              <a:t> thou </a:t>
            </a:r>
            <a:r>
              <a:rPr lang="en-US" sz="2800" b="1" dirty="0" err="1" smtClean="0">
                <a:solidFill>
                  <a:srgbClr val="0000CC"/>
                </a:solidFill>
                <a:latin typeface="DevLys 010" pitchFamily="2" charset="0"/>
              </a:rPr>
              <a:t>dky</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ijes’oj</a:t>
            </a:r>
            <a:r>
              <a:rPr lang="en-US" sz="2800" b="1" dirty="0" smtClean="0">
                <a:solidFill>
                  <a:srgbClr val="0000CC"/>
                </a:solidFill>
                <a:latin typeface="DevLys 010" pitchFamily="2" charset="0"/>
              </a:rPr>
              <a:t> dh </a:t>
            </a:r>
            <a:r>
              <a:rPr lang="en-US" sz="2800" b="1" dirty="0" err="1" smtClean="0">
                <a:solidFill>
                  <a:srgbClr val="0000CC"/>
                </a:solidFill>
                <a:latin typeface="DevLys 010" pitchFamily="2" charset="0"/>
              </a:rPr>
              <a:t>lkjs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kehZ</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fu;eksa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dks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ikyu</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fd;kA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h’kq</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gekjh</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lkjh</a:t>
            </a:r>
            <a:r>
              <a:rPr lang="en-US" sz="2800" b="1" dirty="0" smtClean="0">
                <a:solidFill>
                  <a:srgbClr val="0000CC"/>
                </a:solidFill>
                <a:latin typeface="DevLys 010" pitchFamily="2" charset="0"/>
              </a:rPr>
              <a:t> v/</a:t>
            </a:r>
            <a:r>
              <a:rPr lang="en-US" sz="2800" b="1" dirty="0" err="1" smtClean="0">
                <a:solidFill>
                  <a:srgbClr val="0000CC"/>
                </a:solidFill>
                <a:latin typeface="DevLys 010" pitchFamily="2" charset="0"/>
              </a:rPr>
              <a:t>kkfeZdrk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n.M</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fy</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ejsA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U;k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le; </a:t>
            </a:r>
            <a:r>
              <a:rPr lang="en-US" sz="2800" b="1" dirty="0" err="1" smtClean="0">
                <a:solidFill>
                  <a:srgbClr val="0000CC"/>
                </a:solidFill>
                <a:latin typeface="DevLys 010" pitchFamily="2" charset="0"/>
              </a:rPr>
              <a:t>ijes’oj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firk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elhg</a:t>
            </a:r>
            <a:r>
              <a:rPr lang="en-US" sz="2800" b="1" dirty="0" smtClean="0">
                <a:solidFill>
                  <a:srgbClr val="0000CC"/>
                </a:solidFill>
                <a:latin typeface="DevLys 010" pitchFamily="2" charset="0"/>
              </a:rPr>
              <a:t> dh </a:t>
            </a:r>
            <a:r>
              <a:rPr lang="en-US" sz="2800" b="1" dirty="0" err="1" smtClean="0">
                <a:solidFill>
                  <a:srgbClr val="0000CC"/>
                </a:solidFill>
                <a:latin typeface="DevLys 010" pitchFamily="2" charset="0"/>
              </a:rPr>
              <a:t>vkKkdkfjrk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dks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gekjs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a:t>
            </a:r>
            <a:r>
              <a:rPr lang="en-US" sz="2800" b="1" dirty="0" smtClean="0">
                <a:solidFill>
                  <a:srgbClr val="0000CC"/>
                </a:solidFill>
                <a:latin typeface="DevLys 010" pitchFamily="2" charset="0"/>
              </a:rPr>
              <a:t>{k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kkfeZdrk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ekurk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gekjs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deksZa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vuqlkj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ugha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oju</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gekjs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fo’okl</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vuqlkj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og</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gekjs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ikiksa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ys</a:t>
            </a:r>
            <a:r>
              <a:rPr lang="en-US" sz="2800" b="1" dirty="0" smtClean="0">
                <a:solidFill>
                  <a:srgbClr val="0000CC"/>
                </a:solidFill>
                <a:latin typeface="DevLys 010" pitchFamily="2" charset="0"/>
              </a:rPr>
              <a:t>[</a:t>
            </a:r>
            <a:r>
              <a:rPr lang="en-US" sz="2800" b="1" dirty="0" err="1" smtClean="0">
                <a:solidFill>
                  <a:srgbClr val="0000CC"/>
                </a:solidFill>
                <a:latin typeface="DevLys 010" pitchFamily="2" charset="0"/>
              </a:rPr>
              <a:t>kk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ugha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ysrk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D;ksafd</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mlus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esEus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cfynku</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dks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gekjs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ikiksa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n.M</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cnys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pqdk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x;s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nke</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ds</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i</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esa</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Lohdkj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dj</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fy;k</a:t>
            </a:r>
            <a:r>
              <a:rPr lang="en-US" sz="2800" b="1" dirty="0" smtClean="0">
                <a:solidFill>
                  <a:srgbClr val="0000CC"/>
                </a:solidFill>
                <a:latin typeface="DevLys 010" pitchFamily="2" charset="0"/>
              </a:rPr>
              <a:t> </a:t>
            </a:r>
            <a:r>
              <a:rPr lang="en-US" sz="2800" b="1" dirty="0" err="1" smtClean="0">
                <a:solidFill>
                  <a:srgbClr val="0000CC"/>
                </a:solidFill>
                <a:latin typeface="DevLys 010" pitchFamily="2" charset="0"/>
              </a:rPr>
              <a:t>gSA</a:t>
            </a:r>
            <a:endParaRPr lang="en-US" sz="2800" b="1" dirty="0" smtClean="0">
              <a:solidFill>
                <a:srgbClr val="0000CC"/>
              </a:solidFill>
              <a:latin typeface="DevLys 010" pitchFamily="2" charset="0"/>
            </a:endParaRPr>
          </a:p>
          <a:p>
            <a:r>
              <a:rPr lang="en-US" sz="2400" b="1" dirty="0" smtClean="0">
                <a:solidFill>
                  <a:srgbClr val="0000CC"/>
                </a:solidFill>
                <a:latin typeface="DevLys 010" pitchFamily="2" charset="0"/>
              </a:rPr>
              <a:t>¼xzhd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yksxht+ksekbZ</a:t>
            </a:r>
            <a:r>
              <a:rPr lang="en-US" sz="2400" b="1" dirty="0" smtClean="0">
                <a:solidFill>
                  <a:srgbClr val="0000CC"/>
                </a:solidFill>
                <a:latin typeface="DevLys 010" pitchFamily="2" charset="0"/>
              </a:rPr>
              <a:t>]</a:t>
            </a:r>
            <a:r>
              <a:rPr lang="en-US" sz="2400" b="1" dirty="0" err="1" smtClean="0">
                <a:solidFill>
                  <a:srgbClr val="0000CC"/>
                </a:solidFill>
                <a:latin typeface="DevLys 010" pitchFamily="2" charset="0"/>
              </a:rPr>
              <a:t>ySfVu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Hkk"kk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bEI;wVkVk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jkse</a:t>
            </a:r>
            <a:r>
              <a:rPr lang="en-US" sz="2400" b="1" dirty="0" smtClean="0">
                <a:solidFill>
                  <a:srgbClr val="0000CC"/>
                </a:solidFill>
                <a:latin typeface="DevLys 010" pitchFamily="2" charset="0"/>
              </a:rPr>
              <a:t> </a:t>
            </a:r>
            <a:r>
              <a:rPr lang="en-CA" sz="2000" b="1" dirty="0" smtClean="0">
                <a:solidFill>
                  <a:srgbClr val="0000CC"/>
                </a:solidFill>
                <a:latin typeface="Calibri" pitchFamily="34" charset="0"/>
              </a:rPr>
              <a:t> 4:3,4,5,6,8,9,10,11,22,23,24).</a:t>
            </a:r>
            <a:endParaRPr lang="en-CA" sz="2000" b="1" dirty="0">
              <a:solidFill>
                <a:srgbClr val="0000CC"/>
              </a:solidFill>
              <a:latin typeface="Calibri" pitchFamily="34" charset="0"/>
            </a:endParaRPr>
          </a:p>
        </p:txBody>
      </p:sp>
      <p:sp>
        <p:nvSpPr>
          <p:cNvPr id="25" name="TextBox 24"/>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err="1" smtClean="0">
                <a:solidFill>
                  <a:srgbClr val="FF0000"/>
                </a:solidFill>
                <a:latin typeface="DevLys 010" pitchFamily="2" charset="0"/>
              </a:rPr>
              <a:t>elhg</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esa</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kehZ</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Bgjs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tks</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ijes’oj</a:t>
            </a:r>
            <a:r>
              <a:rPr lang="en-US" sz="2800" b="1" dirty="0" smtClean="0">
                <a:solidFill>
                  <a:srgbClr val="FF0000"/>
                </a:solidFill>
                <a:latin typeface="DevLys 010" pitchFamily="2" charset="0"/>
              </a:rPr>
              <a:t> dh /</a:t>
            </a:r>
            <a:r>
              <a:rPr lang="en-US" sz="2800" b="1" dirty="0" err="1" smtClean="0">
                <a:solidFill>
                  <a:srgbClr val="FF0000"/>
                </a:solidFill>
                <a:latin typeface="DevLys 010" pitchFamily="2" charset="0"/>
              </a:rPr>
              <a:t>kkfeZdrk</a:t>
            </a:r>
            <a:r>
              <a:rPr lang="en-US" sz="2800" b="1" dirty="0" smtClean="0">
                <a:solidFill>
                  <a:srgbClr val="FF0000"/>
                </a:solidFill>
                <a:latin typeface="DevLys 010" pitchFamily="2" charset="0"/>
              </a:rPr>
              <a:t> </a:t>
            </a:r>
            <a:r>
              <a:rPr lang="en-US" sz="2800" b="1" dirty="0" err="1" smtClean="0">
                <a:solidFill>
                  <a:srgbClr val="FF0000"/>
                </a:solidFill>
                <a:latin typeface="DevLys 010" pitchFamily="2" charset="0"/>
              </a:rPr>
              <a:t>gSA</a:t>
            </a:r>
            <a:endParaRPr lang="en-CA" sz="2800" dirty="0">
              <a:solidFill>
                <a:srgbClr val="FF0000"/>
              </a:solidFill>
              <a:latin typeface="Calibri" pitchFamily="34" charset="0"/>
              <a:cs typeface="Calibri" pitchFamily="34" charset="0"/>
            </a:endParaRPr>
          </a:p>
        </p:txBody>
      </p:sp>
      <p:sp>
        <p:nvSpPr>
          <p:cNvPr id="28" name="Title 1"/>
          <p:cNvSpPr txBox="1">
            <a:spLocks/>
          </p:cNvSpPr>
          <p:nvPr/>
        </p:nvSpPr>
        <p:spPr>
          <a:xfrm>
            <a:off x="1763688" y="1124744"/>
            <a:ext cx="6175598" cy="1143000"/>
          </a:xfrm>
          <a:prstGeom prst="rect">
            <a:avLst/>
          </a:prstGeom>
        </p:spPr>
        <p:txBody>
          <a:bodyPr/>
          <a:lstStyle/>
          <a:p>
            <a:pPr lvl="0" algn="ctr" eaLnBrk="0" hangingPunct="0">
              <a:lnSpc>
                <a:spcPts val="3000"/>
              </a:lnSpc>
              <a:defRPr/>
            </a:pPr>
            <a:r>
              <a:rPr lang="en-US" sz="2800" b="1" noProof="0" dirty="0" err="1" smtClean="0">
                <a:latin typeface="DevLys 010" pitchFamily="2" charset="0"/>
              </a:rPr>
              <a:t>Eklhg</a:t>
            </a:r>
            <a:r>
              <a:rPr lang="en-US" sz="2800" b="1" noProof="0" dirty="0" smtClean="0">
                <a:latin typeface="DevLys 010" pitchFamily="2" charset="0"/>
              </a:rPr>
              <a:t> </a:t>
            </a:r>
            <a:r>
              <a:rPr lang="en-US" sz="2800" b="1" noProof="0" dirty="0" err="1" smtClean="0">
                <a:latin typeface="DevLys 010" pitchFamily="2" charset="0"/>
              </a:rPr>
              <a:t>esa</a:t>
            </a:r>
            <a:r>
              <a:rPr lang="en-US" sz="2800" b="1" noProof="0" dirty="0" smtClean="0">
                <a:latin typeface="DevLys 010" pitchFamily="2" charset="0"/>
              </a:rPr>
              <a:t> /</a:t>
            </a:r>
            <a:r>
              <a:rPr lang="en-US" sz="2800" b="1" noProof="0" dirty="0" err="1" smtClean="0">
                <a:latin typeface="DevLys 010" pitchFamily="2" charset="0"/>
              </a:rPr>
              <a:t>kehZ</a:t>
            </a:r>
            <a:r>
              <a:rPr lang="en-US" sz="2800" b="1" noProof="0" dirty="0" smtClean="0">
                <a:latin typeface="DevLys 010" pitchFamily="2" charset="0"/>
              </a:rPr>
              <a:t> </a:t>
            </a:r>
            <a:r>
              <a:rPr lang="en-US" sz="2800" b="1" noProof="0" dirty="0" err="1" smtClean="0">
                <a:latin typeface="DevLys 010" pitchFamily="2" charset="0"/>
              </a:rPr>
              <a:t>Bgjk;k</a:t>
            </a:r>
            <a:r>
              <a:rPr lang="en-US" sz="2800" b="1" noProof="0" dirty="0" smtClean="0">
                <a:latin typeface="DevLys 010" pitchFamily="2" charset="0"/>
              </a:rPr>
              <a:t> </a:t>
            </a:r>
            <a:r>
              <a:rPr lang="en-US" sz="2800" b="1" noProof="0" dirty="0" err="1" smtClean="0">
                <a:latin typeface="DevLys 010" pitchFamily="2" charset="0"/>
              </a:rPr>
              <a:t>x;k</a:t>
            </a:r>
            <a:endParaRPr lang="en-US" sz="2800" b="1" noProof="0" dirty="0" smtClean="0">
              <a:latin typeface="DevLys 010" pitchFamily="2" charset="0"/>
            </a:endParaRPr>
          </a:p>
          <a:p>
            <a:pPr lvl="0" algn="ctr" eaLnBrk="0" hangingPunct="0">
              <a:lnSpc>
                <a:spcPts val="3000"/>
              </a:lnSpc>
              <a:defRPr/>
            </a:pPr>
            <a:r>
              <a:rPr lang="en-US" sz="2800" b="1" kern="0" dirty="0" err="1" smtClean="0">
                <a:latin typeface="DevLys 010" pitchFamily="2" charset="0"/>
                <a:ea typeface="+mj-ea"/>
                <a:cs typeface="+mj-cs"/>
              </a:rPr>
              <a:t>dsoy</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elhg</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esa</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gksdj</a:t>
            </a:r>
            <a:endParaRPr lang="en-US" sz="2800" b="1" kern="0" dirty="0" smtClean="0">
              <a:latin typeface="DevLys 010" pitchFamily="2" charset="0"/>
              <a:ea typeface="+mj-ea"/>
              <a:cs typeface="+mj-cs"/>
            </a:endParaRPr>
          </a:p>
          <a:p>
            <a:pPr lvl="0" algn="ctr" eaLnBrk="0" hangingPunct="0">
              <a:lnSpc>
                <a:spcPts val="3000"/>
              </a:lnSpc>
              <a:defRPr/>
            </a:pPr>
            <a:r>
              <a:rPr lang="en-US" sz="2800" b="1" kern="0" dirty="0" err="1" smtClean="0">
                <a:latin typeface="DevLys 010" pitchFamily="2" charset="0"/>
                <a:ea typeface="+mj-ea"/>
                <a:cs typeface="+mj-cs"/>
              </a:rPr>
              <a:t>dsoy</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fo’okl</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ds</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kjk</a:t>
            </a:r>
            <a:r>
              <a:rPr lang="en-US" sz="2800" b="1" kern="0" dirty="0" smtClean="0">
                <a:latin typeface="DevLys 010" pitchFamily="2" charset="0"/>
                <a:ea typeface="+mj-ea"/>
                <a:cs typeface="+mj-cs"/>
              </a:rPr>
              <a:t> </a:t>
            </a:r>
          </a:p>
          <a:p>
            <a:pPr lvl="0" algn="ctr" eaLnBrk="0" hangingPunct="0">
              <a:lnSpc>
                <a:spcPts val="3000"/>
              </a:lnSpc>
              <a:defRPr/>
            </a:pPr>
            <a:r>
              <a:rPr lang="en-US" sz="2800" b="1" kern="0" dirty="0" err="1" smtClean="0">
                <a:latin typeface="DevLys 010" pitchFamily="2" charset="0"/>
                <a:ea typeface="+mj-ea"/>
                <a:cs typeface="+mj-cs"/>
              </a:rPr>
              <a:t>Ikjes’oj</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ds</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vuqxzg</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ds</a:t>
            </a:r>
            <a:r>
              <a:rPr lang="en-US" sz="2800" b="1" kern="0" dirty="0" smtClean="0">
                <a:latin typeface="DevLys 010" pitchFamily="2" charset="0"/>
                <a:ea typeface="+mj-ea"/>
                <a:cs typeface="+mj-cs"/>
              </a:rPr>
              <a:t> }</a:t>
            </a:r>
            <a:r>
              <a:rPr lang="en-US" sz="2800" b="1" kern="0" dirty="0" err="1" smtClean="0">
                <a:latin typeface="DevLys 010" pitchFamily="2" charset="0"/>
                <a:ea typeface="+mj-ea"/>
                <a:cs typeface="+mj-cs"/>
              </a:rPr>
              <a:t>kjk</a:t>
            </a:r>
            <a:r>
              <a:rPr lang="en-US" sz="2800" b="1" kern="0" dirty="0" smtClean="0">
                <a:latin typeface="DevLys 010" pitchFamily="2" charset="0"/>
                <a:ea typeface="+mj-ea"/>
                <a:cs typeface="+mj-cs"/>
              </a:rPr>
              <a:t>  </a:t>
            </a:r>
          </a:p>
          <a:p>
            <a:pPr lvl="0" algn="ctr" eaLnBrk="0" hangingPunct="0">
              <a:lnSpc>
                <a:spcPts val="3000"/>
              </a:lnSpc>
              <a:defRPr/>
            </a:pPr>
            <a:r>
              <a:rPr kumimoji="0" lang="en-US" sz="2800" b="1" i="0" u="none" strike="noStrike" kern="0" cap="none" spc="0" normalizeH="0" baseline="0" dirty="0" err="1" smtClean="0">
                <a:ln>
                  <a:noFill/>
                </a:ln>
                <a:effectLst/>
                <a:uLnTx/>
                <a:uFillTx/>
                <a:latin typeface="DevLys 010" pitchFamily="2" charset="0"/>
                <a:ea typeface="+mj-ea"/>
                <a:cs typeface="+mj-cs"/>
              </a:rPr>
              <a:t>Ikjes’oj</a:t>
            </a:r>
            <a:r>
              <a:rPr kumimoji="0" lang="en-US" sz="2800" b="1" i="0" u="none" strike="noStrike" kern="0" cap="none" spc="0" normalizeH="0" dirty="0" smtClean="0">
                <a:ln>
                  <a:noFill/>
                </a:ln>
                <a:effectLst/>
                <a:uLnTx/>
                <a:uFillTx/>
                <a:latin typeface="DevLys 010" pitchFamily="2" charset="0"/>
                <a:ea typeface="+mj-ea"/>
                <a:cs typeface="+mj-cs"/>
              </a:rPr>
              <a:t> </a:t>
            </a:r>
            <a:r>
              <a:rPr kumimoji="0" lang="en-US" sz="2800" b="1" i="0" u="none" strike="noStrike" kern="0" cap="none" spc="0" normalizeH="0" dirty="0" err="1" smtClean="0">
                <a:ln>
                  <a:noFill/>
                </a:ln>
                <a:effectLst/>
                <a:uLnTx/>
                <a:uFillTx/>
                <a:latin typeface="DevLys 010" pitchFamily="2" charset="0"/>
                <a:ea typeface="+mj-ea"/>
                <a:cs typeface="+mj-cs"/>
              </a:rPr>
              <a:t>ds</a:t>
            </a:r>
            <a:r>
              <a:rPr kumimoji="0" lang="en-US" sz="2800" b="1" i="0" u="none" strike="noStrike" kern="0" cap="none" spc="0" normalizeH="0" dirty="0" smtClean="0">
                <a:ln>
                  <a:noFill/>
                </a:ln>
                <a:effectLst/>
                <a:uLnTx/>
                <a:uFillTx/>
                <a:latin typeface="DevLys 010" pitchFamily="2" charset="0"/>
                <a:ea typeface="+mj-ea"/>
                <a:cs typeface="+mj-cs"/>
              </a:rPr>
              <a:t> </a:t>
            </a:r>
            <a:r>
              <a:rPr kumimoji="0" lang="en-US" sz="2800" b="1" i="0" u="none" strike="noStrike" kern="0" cap="none" spc="0" normalizeH="0" dirty="0" err="1" smtClean="0">
                <a:ln>
                  <a:noFill/>
                </a:ln>
                <a:effectLst/>
                <a:uLnTx/>
                <a:uFillTx/>
                <a:latin typeface="DevLys 010" pitchFamily="2" charset="0"/>
                <a:ea typeface="+mj-ea"/>
                <a:cs typeface="+mj-cs"/>
              </a:rPr>
              <a:t>lEeq</a:t>
            </a:r>
            <a:r>
              <a:rPr kumimoji="0" lang="en-US" sz="2800" b="1" i="0" u="none" strike="noStrike" kern="0" cap="none" spc="0" normalizeH="0" dirty="0" smtClean="0">
                <a:ln>
                  <a:noFill/>
                </a:ln>
                <a:effectLst/>
                <a:uLnTx/>
                <a:uFillTx/>
                <a:latin typeface="DevLys 010" pitchFamily="2" charset="0"/>
                <a:ea typeface="+mj-ea"/>
                <a:cs typeface="+mj-cs"/>
              </a:rPr>
              <a:t>[k /</a:t>
            </a:r>
            <a:r>
              <a:rPr kumimoji="0" lang="en-US" sz="2800" b="1" i="0" u="none" strike="noStrike" kern="0" cap="none" spc="0" normalizeH="0" dirty="0" err="1" smtClean="0">
                <a:ln>
                  <a:noFill/>
                </a:ln>
                <a:effectLst/>
                <a:uLnTx/>
                <a:uFillTx/>
                <a:latin typeface="DevLys 010" pitchFamily="2" charset="0"/>
                <a:ea typeface="+mj-ea"/>
                <a:cs typeface="+mj-cs"/>
              </a:rPr>
              <a:t>kehZ</a:t>
            </a:r>
            <a:r>
              <a:rPr kumimoji="0" lang="en-US" sz="2800" b="1" i="0" u="none" strike="noStrike" kern="0" cap="none" spc="0" normalizeH="0" dirty="0" smtClean="0">
                <a:ln>
                  <a:noFill/>
                </a:ln>
                <a:effectLst/>
                <a:uLnTx/>
                <a:uFillTx/>
                <a:latin typeface="DevLys 010" pitchFamily="2" charset="0"/>
                <a:ea typeface="+mj-ea"/>
                <a:cs typeface="+mj-cs"/>
              </a:rPr>
              <a:t> </a:t>
            </a:r>
            <a:r>
              <a:rPr kumimoji="0" lang="en-US" sz="2800" b="1" i="0" u="none" strike="noStrike" kern="0" cap="none" spc="0" normalizeH="0" dirty="0" err="1" smtClean="0">
                <a:ln>
                  <a:noFill/>
                </a:ln>
                <a:effectLst/>
                <a:uLnTx/>
                <a:uFillTx/>
                <a:latin typeface="DevLys 010" pitchFamily="2" charset="0"/>
                <a:ea typeface="+mj-ea"/>
                <a:cs typeface="+mj-cs"/>
              </a:rPr>
              <a:t>fxus</a:t>
            </a:r>
            <a:r>
              <a:rPr kumimoji="0" lang="en-US" sz="2800" b="1" i="0" u="none" strike="noStrike" kern="0" cap="none" spc="0" normalizeH="0" dirty="0" smtClean="0">
                <a:ln>
                  <a:noFill/>
                </a:ln>
                <a:effectLst/>
                <a:uLnTx/>
                <a:uFillTx/>
                <a:latin typeface="DevLys 010" pitchFamily="2" charset="0"/>
                <a:ea typeface="+mj-ea"/>
                <a:cs typeface="+mj-cs"/>
              </a:rPr>
              <a:t> </a:t>
            </a:r>
            <a:r>
              <a:rPr kumimoji="0" lang="en-US" sz="2800" b="1" i="0" u="none" strike="noStrike" kern="0" cap="none" spc="0" normalizeH="0" dirty="0" err="1" smtClean="0">
                <a:ln>
                  <a:noFill/>
                </a:ln>
                <a:effectLst/>
                <a:uLnTx/>
                <a:uFillTx/>
                <a:latin typeface="DevLys 010" pitchFamily="2" charset="0"/>
                <a:ea typeface="+mj-ea"/>
                <a:cs typeface="+mj-cs"/>
              </a:rPr>
              <a:t>x;s</a:t>
            </a: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307824" y="2409058"/>
            <a:ext cx="2560320" cy="1523998"/>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5767" y="3559997"/>
            <a:ext cx="2560320" cy="152399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672752" y="3580588"/>
            <a:ext cx="2560320" cy="1523998"/>
          </a:xfrm>
          <a:prstGeom prst="rect">
            <a:avLst/>
          </a:prstGeom>
        </p:spPr>
      </p:pic>
      <p:sp>
        <p:nvSpPr>
          <p:cNvPr id="12" name="TextBox 11"/>
          <p:cNvSpPr txBox="1"/>
          <p:nvPr/>
        </p:nvSpPr>
        <p:spPr>
          <a:xfrm>
            <a:off x="8712968" y="6309320"/>
            <a:ext cx="323528" cy="369332"/>
          </a:xfrm>
          <a:prstGeom prst="rect">
            <a:avLst/>
          </a:prstGeom>
          <a:noFill/>
        </p:spPr>
        <p:txBody>
          <a:bodyPr wrap="square" rtlCol="0">
            <a:spAutoFit/>
          </a:bodyPr>
          <a:lstStyle/>
          <a:p>
            <a:r>
              <a:rPr lang="en-CA" dirty="0" smtClean="0"/>
              <a:t>1</a:t>
            </a:r>
            <a:endParaRPr lang="en-CA" dirty="0"/>
          </a:p>
        </p:txBody>
      </p:sp>
      <p:sp>
        <p:nvSpPr>
          <p:cNvPr id="10" name="TextBox 9"/>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DevLys 010" pitchFamily="2" charset="0"/>
              </a:rPr>
              <a:t>;fn </a:t>
            </a:r>
            <a:r>
              <a:rPr lang="en-US" sz="2800" b="1" dirty="0" err="1" smtClean="0">
                <a:solidFill>
                  <a:schemeClr val="bg1"/>
                </a:solidFill>
                <a:latin typeface="DevLys 010" pitchFamily="2" charset="0"/>
              </a:rPr>
              <a:t>ge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vFkkZr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kkfeZdrk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xzg.k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kehZ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tkudj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Lohdkj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geas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lEcU</a:t>
            </a:r>
            <a:r>
              <a:rPr lang="en-US" sz="2800" b="1" dirty="0" smtClean="0">
                <a:solidFill>
                  <a:schemeClr val="bg1"/>
                </a:solidFill>
                <a:latin typeface="DevLys 010" pitchFamily="2" charset="0"/>
              </a:rPr>
              <a:t>/k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tksM</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ysrs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a:t>
            </a:r>
            <a:endParaRPr lang="en-CA" sz="2800" b="1" dirty="0" smtClean="0">
              <a:solidFill>
                <a:schemeClr val="bg1"/>
              </a:solidFill>
              <a:latin typeface="Calibri" pitchFamily="34" charset="0"/>
            </a:endParaRPr>
          </a:p>
        </p:txBody>
      </p:sp>
      <p:pic>
        <p:nvPicPr>
          <p:cNvPr id="15" name="Picture 14" descr="www.fg-a.com valentine 2-jumping-heart.gif"/>
          <p:cNvPicPr>
            <a:picLocks noChangeAspect="1"/>
          </p:cNvPicPr>
          <p:nvPr/>
        </p:nvPicPr>
        <p:blipFill>
          <a:blip r:embed="rId4" cstate="print"/>
          <a:stretch>
            <a:fillRect/>
          </a:stretch>
        </p:blipFill>
        <p:spPr>
          <a:xfrm>
            <a:off x="4077072" y="3247628"/>
            <a:ext cx="1143000" cy="1333500"/>
          </a:xfrm>
          <a:prstGeom prst="rect">
            <a:avLst/>
          </a:prstGeom>
        </p:spPr>
      </p:pic>
      <p:sp>
        <p:nvSpPr>
          <p:cNvPr id="17" name="TextBox 16"/>
          <p:cNvSpPr txBox="1"/>
          <p:nvPr/>
        </p:nvSpPr>
        <p:spPr>
          <a:xfrm>
            <a:off x="323528" y="6237312"/>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4" name="WordArt 2"/>
          <p:cNvSpPr>
            <a:spLocks noChangeArrowheads="1" noChangeShapeType="1" noTextEdit="1"/>
          </p:cNvSpPr>
          <p:nvPr/>
        </p:nvSpPr>
        <p:spPr bwMode="auto">
          <a:xfrm>
            <a:off x="3347864" y="2204864"/>
            <a:ext cx="2592288" cy="2160240"/>
          </a:xfrm>
          <a:prstGeom prst="rect">
            <a:avLst/>
          </a:prstGeom>
        </p:spPr>
        <p:txBody>
          <a:bodyPr wrap="none" fromWordArt="1">
            <a:prstTxWarp prst="textArchUp">
              <a:avLst>
                <a:gd name="adj" fmla="val 11999963"/>
              </a:avLst>
            </a:prstTxWarp>
          </a:bodyPr>
          <a:lstStyle/>
          <a:p>
            <a:pPr algn="ctr"/>
            <a:r>
              <a:rPr lang="en-US" sz="1200" b="1" dirty="0" err="1" smtClean="0">
                <a:solidFill>
                  <a:srgbClr val="FFC000"/>
                </a:solidFill>
                <a:latin typeface="DevLys 010" pitchFamily="2" charset="0"/>
              </a:rPr>
              <a:t>Ikjes’oj</a:t>
            </a:r>
            <a:endParaRPr lang="en-CA" sz="1200" kern="10" spc="0" dirty="0">
              <a:ln w="9525">
                <a:solidFill>
                  <a:srgbClr val="000000"/>
                </a:solidFill>
                <a:round/>
                <a:headEnd/>
                <a:tailEnd/>
              </a:ln>
              <a:solidFill>
                <a:srgbClr val="FFC000"/>
              </a:solidFill>
              <a:effectLst/>
            </a:endParaRPr>
          </a:p>
        </p:txBody>
      </p:sp>
      <p:sp>
        <p:nvSpPr>
          <p:cNvPr id="16" name="TextBox 15"/>
          <p:cNvSpPr txBox="1">
            <a:spLocks noChangeArrowheads="1"/>
          </p:cNvSpPr>
          <p:nvPr/>
        </p:nvSpPr>
        <p:spPr bwMode="auto">
          <a:xfrm>
            <a:off x="72008" y="5355213"/>
            <a:ext cx="8964488" cy="954107"/>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DevLys 010" pitchFamily="2" charset="0"/>
              </a:rPr>
              <a:t>Ikjes’oj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izse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pkgrk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ân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dwnrk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jgsA</a:t>
            </a:r>
            <a:endParaRPr lang="en-CA" sz="28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5" name="Rectangle 14"/>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a:spLocks noChangeArrowheads="1"/>
          </p:cNvSpPr>
          <p:nvPr/>
        </p:nvSpPr>
        <p:spPr bwMode="auto">
          <a:xfrm>
            <a:off x="72008" y="2996952"/>
            <a:ext cx="8964488" cy="4103296"/>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DevLys 010" pitchFamily="2" charset="0"/>
              </a:rPr>
              <a:t>Ikjes’oj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O;fDrxr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lEcU</a:t>
            </a:r>
            <a:r>
              <a:rPr lang="en-US" sz="2800" b="1" dirty="0" smtClean="0">
                <a:solidFill>
                  <a:schemeClr val="bg1"/>
                </a:solidFill>
                <a:latin typeface="DevLys 010" pitchFamily="2" charset="0"/>
              </a:rPr>
              <a:t>/k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mBkus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mÙkstd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mRlkfgr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okyk</a:t>
            </a:r>
            <a:r>
              <a:rPr lang="en-US" sz="2800" b="1" dirty="0" smtClean="0">
                <a:solidFill>
                  <a:schemeClr val="bg1"/>
                </a:solidFill>
                <a:latin typeface="DevLys 010" pitchFamily="2" charset="0"/>
              </a:rPr>
              <a:t> o </a:t>
            </a:r>
            <a:r>
              <a:rPr lang="en-US" sz="2800" b="1" dirty="0" err="1" smtClean="0">
                <a:solidFill>
                  <a:schemeClr val="bg1"/>
                </a:solidFill>
                <a:latin typeface="DevLys 010" pitchFamily="2" charset="0"/>
              </a:rPr>
              <a:t>lUrkstud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ftlds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rgr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loksZPp</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drk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izse</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laxfr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lg;ksx</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vki</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mBkrk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a:t>
            </a:r>
            <a:r>
              <a:rPr lang="en-US" sz="2800" b="1" dirty="0" smtClean="0">
                <a:solidFill>
                  <a:schemeClr val="bg1"/>
                </a:solidFill>
                <a:latin typeface="DevLys 010" pitchFamily="2" charset="0"/>
              </a:rPr>
              <a:t>&gt;k </a:t>
            </a:r>
            <a:r>
              <a:rPr lang="en-US" sz="2800" b="1" dirty="0" err="1" smtClean="0">
                <a:solidFill>
                  <a:schemeClr val="bg1"/>
                </a:solidFill>
                <a:latin typeface="DevLys 010" pitchFamily="2" charset="0"/>
              </a:rPr>
              <a:t>djrk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p>
          <a:p>
            <a:pPr algn="ct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Bhd</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rjg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vkuUn</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eukuk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tSls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laxfr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eukrk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gS&amp;vn~Hkqr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p>
          <a:p>
            <a:pPr algn="ctr"/>
            <a:r>
              <a:rPr lang="en-US" sz="2800" b="1" dirty="0" err="1" smtClean="0">
                <a:solidFill>
                  <a:schemeClr val="bg1"/>
                </a:solidFill>
                <a:latin typeface="DevLys 010" pitchFamily="2" charset="0"/>
                <a:cs typeface="Calibri" pitchFamily="34" charset="0"/>
              </a:rPr>
              <a:t>LoxZ</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ijes’oj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ds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lkFk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vkuUn</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eukus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dk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LFkku</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vkSj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tc</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ge</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ijes’oj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ds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lkFk</a:t>
            </a:r>
            <a:r>
              <a:rPr lang="en-US" sz="2800" b="1" dirty="0" smtClean="0">
                <a:solidFill>
                  <a:schemeClr val="bg1"/>
                </a:solidFill>
                <a:latin typeface="DevLys 010" pitchFamily="2" charset="0"/>
                <a:cs typeface="Calibri" pitchFamily="34" charset="0"/>
              </a:rPr>
              <a:t> ml </a:t>
            </a:r>
            <a:r>
              <a:rPr lang="en-US" sz="2800" b="1" dirty="0" err="1" smtClean="0">
                <a:solidFill>
                  <a:schemeClr val="bg1"/>
                </a:solidFill>
                <a:latin typeface="DevLys 010" pitchFamily="2" charset="0"/>
                <a:cs typeface="Calibri" pitchFamily="34" charset="0"/>
              </a:rPr>
              <a:t>rjg</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vkuUn</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eukus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yxrs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tSlk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og</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Lo;a</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esa</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vkuUn</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eukrk</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t>
            </a:r>
            <a:r>
              <a:rPr lang="en-US" sz="2800" b="1" dirty="0" smtClean="0">
                <a:solidFill>
                  <a:schemeClr val="bg1"/>
                </a:solidFill>
                <a:latin typeface="DevLys 010" pitchFamily="2" charset="0"/>
                <a:cs typeface="Calibri" pitchFamily="34" charset="0"/>
              </a:rPr>
              <a:t>]</a:t>
            </a:r>
            <a:r>
              <a:rPr lang="en-US" sz="2800" b="1" dirty="0" err="1" smtClean="0">
                <a:solidFill>
                  <a:schemeClr val="bg1"/>
                </a:solidFill>
                <a:latin typeface="DevLys 010" pitchFamily="2" charset="0"/>
                <a:cs typeface="Calibri" pitchFamily="34" charset="0"/>
              </a:rPr>
              <a:t>rks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kjrh</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ij</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gh</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ge</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LoxZ</a:t>
            </a:r>
            <a:r>
              <a:rPr lang="en-US" sz="2800" b="1" dirty="0" smtClean="0">
                <a:solidFill>
                  <a:schemeClr val="bg1"/>
                </a:solidFill>
                <a:latin typeface="DevLys 010" pitchFamily="2" charset="0"/>
                <a:cs typeface="Calibri" pitchFamily="34" charset="0"/>
              </a:rPr>
              <a:t> dh Noh ns[</a:t>
            </a:r>
            <a:r>
              <a:rPr lang="en-US" sz="2800" b="1" dirty="0" err="1" smtClean="0">
                <a:solidFill>
                  <a:schemeClr val="bg1"/>
                </a:solidFill>
                <a:latin typeface="DevLys 010" pitchFamily="2" charset="0"/>
                <a:cs typeface="Calibri" pitchFamily="34" charset="0"/>
              </a:rPr>
              <a:t>kus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yxrs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jgrs</a:t>
            </a:r>
            <a:r>
              <a:rPr lang="en-US" sz="2800" b="1" dirty="0" smtClean="0">
                <a:solidFill>
                  <a:schemeClr val="bg1"/>
                </a:solidFill>
                <a:latin typeface="DevLys 010" pitchFamily="2" charset="0"/>
                <a:cs typeface="Calibri" pitchFamily="34" charset="0"/>
              </a:rPr>
              <a:t> </a:t>
            </a:r>
            <a:r>
              <a:rPr lang="en-US" sz="2800" b="1" dirty="0" err="1" smtClean="0">
                <a:solidFill>
                  <a:schemeClr val="bg1"/>
                </a:solidFill>
                <a:latin typeface="DevLys 010" pitchFamily="2" charset="0"/>
                <a:cs typeface="Calibri" pitchFamily="34" charset="0"/>
              </a:rPr>
              <a:t>gSaA</a:t>
            </a:r>
            <a:endParaRPr lang="en-CA" sz="2800" b="1" dirty="0">
              <a:solidFill>
                <a:schemeClr val="bg1"/>
              </a:solidFill>
              <a:latin typeface="Calibri" pitchFamily="34" charset="0"/>
              <a:cs typeface="Calibri" pitchFamily="34" charset="0"/>
            </a:endParaRPr>
          </a:p>
        </p:txBody>
      </p:sp>
      <p:sp>
        <p:nvSpPr>
          <p:cNvPr id="23"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a:endParaRPr lang="en-CA" sz="1200" kern="10" spc="0" dirty="0">
              <a:ln w="9525">
                <a:solidFill>
                  <a:srgbClr val="000000"/>
                </a:solidFill>
                <a:round/>
                <a:headEnd/>
                <a:tailEnd/>
              </a:ln>
              <a:solidFill>
                <a:srgbClr val="FFC000"/>
              </a:solidFill>
              <a:effectLst/>
            </a:endParaRPr>
          </a:p>
        </p:txBody>
      </p:sp>
      <p:pic>
        <p:nvPicPr>
          <p:cNvPr id="24" name="Picture 23"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25" name="Picture 24"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26" name="Picture 25"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27" name="Picture 26"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28" name="TextBox 27"/>
          <p:cNvSpPr txBox="1">
            <a:spLocks noChangeArrowheads="1"/>
          </p:cNvSpPr>
          <p:nvPr/>
        </p:nvSpPr>
        <p:spPr bwMode="auto">
          <a:xfrm>
            <a:off x="35496" y="387821"/>
            <a:ext cx="3339480" cy="954107"/>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a:r>
            <a:r>
              <a:rPr lang="en-US" sz="2800" b="1" dirty="0" err="1" smtClean="0">
                <a:latin typeface="DevLys 010" pitchFamily="2" charset="0"/>
                <a:cs typeface="Calibri" pitchFamily="34" charset="0"/>
              </a:rPr>
              <a:t>rsjh</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mifLFkfr</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esa</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vkuUn</a:t>
            </a:r>
            <a:r>
              <a:rPr lang="en-US" sz="2800" b="1" dirty="0" smtClean="0">
                <a:latin typeface="DevLys 010" pitchFamily="2" charset="0"/>
                <a:cs typeface="Calibri" pitchFamily="34" charset="0"/>
              </a:rPr>
              <a:t> dh </a:t>
            </a:r>
            <a:r>
              <a:rPr lang="en-US" sz="2800" b="1" dirty="0" err="1" smtClean="0">
                <a:latin typeface="DevLys 010" pitchFamily="2" charset="0"/>
                <a:cs typeface="Calibri" pitchFamily="34" charset="0"/>
              </a:rPr>
              <a:t>Hkjiwjh</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gS</a:t>
            </a:r>
            <a:r>
              <a:rPr lang="en-US" sz="2800" b="1" dirty="0" smtClean="0">
                <a:latin typeface="DevLys 010" pitchFamily="2" charset="0"/>
                <a:cs typeface="Calibri" pitchFamily="34" charset="0"/>
              </a:rPr>
              <a:t>!</a:t>
            </a:r>
            <a:endParaRPr lang="en-CA" sz="2800" b="1" dirty="0">
              <a:solidFill>
                <a:schemeClr val="bg1"/>
              </a:solidFill>
              <a:latin typeface="Calibri" pitchFamily="34" charset="0"/>
              <a:cs typeface="Calibri" pitchFamily="34" charset="0"/>
            </a:endParaRPr>
          </a:p>
        </p:txBody>
      </p:sp>
      <p:sp>
        <p:nvSpPr>
          <p:cNvPr id="29" name="TextBox 28"/>
          <p:cNvSpPr txBox="1">
            <a:spLocks noChangeArrowheads="1"/>
          </p:cNvSpPr>
          <p:nvPr/>
        </p:nvSpPr>
        <p:spPr bwMode="auto">
          <a:xfrm>
            <a:off x="5769024" y="392465"/>
            <a:ext cx="3339480" cy="1384995"/>
          </a:xfrm>
          <a:prstGeom prst="rect">
            <a:avLst/>
          </a:prstGeom>
          <a:noFill/>
          <a:ln w="9525">
            <a:noFill/>
            <a:miter lim="800000"/>
            <a:headEnd/>
            <a:tailEnd/>
          </a:ln>
        </p:spPr>
        <p:txBody>
          <a:bodyPr wrap="square">
            <a:spAutoFit/>
          </a:bodyPr>
          <a:lstStyle/>
          <a:p>
            <a:pPr algn="ctr"/>
            <a:r>
              <a:rPr lang="en-US" sz="2800" b="1" dirty="0" err="1" smtClean="0">
                <a:latin typeface="DevLys 010" pitchFamily="2" charset="0"/>
                <a:cs typeface="Calibri" pitchFamily="34" charset="0"/>
              </a:rPr>
              <a:t>vkSj</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rsjs</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nkfgus</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gkFk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esa</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lq</a:t>
            </a:r>
            <a:r>
              <a:rPr lang="en-US" sz="2800" b="1" dirty="0" smtClean="0">
                <a:latin typeface="DevLys 010" pitchFamily="2" charset="0"/>
                <a:cs typeface="Calibri" pitchFamily="34" charset="0"/>
              </a:rPr>
              <a:t>[k </a:t>
            </a:r>
            <a:r>
              <a:rPr lang="en-US" sz="2800" b="1" dirty="0" err="1" smtClean="0">
                <a:latin typeface="DevLys 010" pitchFamily="2" charset="0"/>
                <a:cs typeface="Calibri" pitchFamily="34" charset="0"/>
              </a:rPr>
              <a:t>loZnk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cuk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jgrk</a:t>
            </a:r>
            <a:r>
              <a:rPr lang="en-US" sz="2800" b="1" dirty="0" smtClean="0">
                <a:latin typeface="DevLys 010" pitchFamily="2" charset="0"/>
                <a:cs typeface="Calibri" pitchFamily="34" charset="0"/>
              </a:rPr>
              <a:t> </a:t>
            </a:r>
            <a:r>
              <a:rPr lang="en-US" sz="2800" b="1" dirty="0" err="1" smtClean="0">
                <a:latin typeface="DevLys 010" pitchFamily="2" charset="0"/>
                <a:cs typeface="Calibri" pitchFamily="34" charset="0"/>
              </a:rPr>
              <a:t>gSA</a:t>
            </a:r>
            <a:r>
              <a:rPr lang="en-US" sz="2800" b="1" dirty="0" smtClean="0">
                <a:latin typeface="DevLys 010" pitchFamily="2" charset="0"/>
                <a:cs typeface="Calibri" pitchFamily="34" charset="0"/>
              </a:rPr>
              <a:t>**</a:t>
            </a:r>
            <a:r>
              <a:rPr lang="en-CA" sz="2800" b="1" dirty="0" smtClean="0">
                <a:latin typeface="Calibri" pitchFamily="34" charset="0"/>
                <a:cs typeface="Calibri" pitchFamily="34" charset="0"/>
              </a:rPr>
              <a:t>  </a:t>
            </a:r>
          </a:p>
          <a:p>
            <a:pPr algn="ctr"/>
            <a:r>
              <a:rPr lang="en-US" sz="2800" b="1" dirty="0" err="1" smtClean="0">
                <a:latin typeface="DevLys 010" pitchFamily="2" charset="0"/>
                <a:cs typeface="Calibri" pitchFamily="34" charset="0"/>
              </a:rPr>
              <a:t>Hktu</a:t>
            </a:r>
            <a:r>
              <a:rPr lang="en-US" sz="2800" b="1" dirty="0" smtClean="0">
                <a:latin typeface="DevLys 010" pitchFamily="2"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1" name="Rectangle 30"/>
          <p:cNvSpPr/>
          <p:nvPr/>
        </p:nvSpPr>
        <p:spPr>
          <a:xfrm>
            <a:off x="3923928" y="476672"/>
            <a:ext cx="1152128" cy="369332"/>
          </a:xfrm>
          <a:prstGeom prst="rect">
            <a:avLst/>
          </a:prstGeom>
        </p:spPr>
        <p:txBody>
          <a:bodyPr wrap="square">
            <a:spAutoFit/>
          </a:bodyPr>
          <a:lstStyle/>
          <a:p>
            <a:r>
              <a:rPr lang="en-US" b="1" dirty="0" smtClean="0">
                <a:latin typeface="DevLys 010" pitchFamily="2" charset="0"/>
                <a:cs typeface="Calibri" pitchFamily="34" charset="0"/>
              </a:rPr>
              <a:t>   </a:t>
            </a:r>
            <a:r>
              <a:rPr lang="en-US" b="1" dirty="0" err="1" smtClean="0">
                <a:latin typeface="DevLys 010" pitchFamily="2" charset="0"/>
                <a:cs typeface="Calibri" pitchFamily="34" charset="0"/>
              </a:rPr>
              <a:t>ijes’oj</a:t>
            </a:r>
            <a:endParaRPr lang="en-IN" dirty="0"/>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9" name="Picture 28"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34" name="Rectangle 33"/>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6" name="Picture 35"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37" name="Picture 36"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38"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39" name="Picture 38"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40"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41"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42" name="Picture 41"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43"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44" name="Picture 43"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45" name="Picture 44"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46" name="Picture 45"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47"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48" name="Picture 47"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49" name="Picture 48"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50" name="Picture 49"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51" name="TextBox 50"/>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52" name="Picture 51"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53" name="TextBox 52"/>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25"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a:t>
            </a:r>
          </a:p>
          <a:p>
            <a:pPr lvl="0" algn="ctr" eaLnBrk="0" hangingPunct="0">
              <a:defRPr/>
            </a:pP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9" name="TextBox 8"/>
          <p:cNvSpPr txBox="1"/>
          <p:nvPr/>
        </p:nvSpPr>
        <p:spPr>
          <a:xfrm>
            <a:off x="-36512" y="1334373"/>
            <a:ext cx="9144000" cy="4524315"/>
          </a:xfrm>
          <a:prstGeom prst="rect">
            <a:avLst/>
          </a:prstGeom>
          <a:noFill/>
        </p:spPr>
        <p:txBody>
          <a:bodyPr wrap="square" rtlCol="0">
            <a:spAutoFit/>
          </a:bodyPr>
          <a:lstStyle/>
          <a:p>
            <a:pPr algn="ctr"/>
            <a:endParaRPr lang="en-CA" sz="2400" b="1" kern="0" dirty="0" smtClean="0">
              <a:solidFill>
                <a:srgbClr val="FF0000"/>
              </a:solidFill>
              <a:latin typeface="DevLys 010" pitchFamily="2" charset="0"/>
            </a:endParaRPr>
          </a:p>
          <a:p>
            <a:pPr algn="ctr"/>
            <a:endParaRPr lang="en-CA" sz="2400" b="1" kern="0" dirty="0" smtClean="0">
              <a:solidFill>
                <a:srgbClr val="FF0000"/>
              </a:solidFill>
              <a:latin typeface="DevLys 010" pitchFamily="2" charset="0"/>
            </a:endParaRPr>
          </a:p>
          <a:p>
            <a:pPr algn="ctr"/>
            <a:endParaRPr lang="en-CA" sz="2400" b="1" kern="0" dirty="0" smtClean="0">
              <a:solidFill>
                <a:srgbClr val="FF0000"/>
              </a:solidFill>
              <a:latin typeface="DevLys 010" pitchFamily="2" charset="0"/>
            </a:endParaRPr>
          </a:p>
          <a:p>
            <a:pPr algn="ct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Tkhfor</a:t>
            </a:r>
            <a:r>
              <a:rPr lang="en-CA" sz="2400" b="1" kern="0" dirty="0" smtClean="0">
                <a:solidFill>
                  <a:srgbClr val="FF0000"/>
                </a:solidFill>
                <a:latin typeface="DevLys 010" pitchFamily="2" charset="0"/>
              </a:rPr>
              <a:t> ]Lo;&amp;</a:t>
            </a:r>
            <a:r>
              <a:rPr lang="en-CA" sz="2400" b="1" kern="0" dirty="0" err="1" smtClean="0">
                <a:solidFill>
                  <a:srgbClr val="FF0000"/>
                </a:solidFill>
                <a:latin typeface="DevLys 010" pitchFamily="2" charset="0"/>
              </a:rPr>
              <a:t>fo|eku</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gq</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vkfRed</a:t>
            </a:r>
            <a:r>
              <a:rPr lang="en-CA" sz="2400" b="1" kern="0" dirty="0" smtClean="0">
                <a:solidFill>
                  <a:srgbClr val="FF0000"/>
                </a:solidFill>
                <a:latin typeface="DevLys 010" pitchFamily="2" charset="0"/>
              </a:rPr>
              <a:t> ] </a:t>
            </a:r>
            <a:r>
              <a:rPr lang="en-CA" sz="2400" b="1" kern="0" dirty="0" err="1" smtClean="0">
                <a:solidFill>
                  <a:srgbClr val="FF0000"/>
                </a:solidFill>
                <a:latin typeface="DevLys 010" pitchFamily="2" charset="0"/>
              </a:rPr>
              <a:t>O;fDr</a:t>
            </a:r>
            <a:endParaRPr lang="en-CA" sz="2400" b="1" kern="0" dirty="0" smtClean="0">
              <a:solidFill>
                <a:srgbClr val="FF0000"/>
              </a:solidFill>
              <a:latin typeface="DevLys 010" pitchFamily="2" charset="0"/>
            </a:endParaRPr>
          </a:p>
          <a:p>
            <a:pPr algn="ctr"/>
            <a:r>
              <a:rPr lang="en-CA" sz="2400" b="1" kern="0" dirty="0" err="1" smtClean="0">
                <a:solidFill>
                  <a:srgbClr val="FF0000"/>
                </a:solidFill>
                <a:latin typeface="DevLys 010" pitchFamily="2" charset="0"/>
              </a:rPr>
              <a:t>LorU</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vkRe&amp;et+cwr</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LokoyEch</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cqf</a:t>
            </a:r>
            <a:r>
              <a:rPr lang="en-CA" sz="2400" b="1" kern="0" dirty="0" smtClean="0">
                <a:solidFill>
                  <a:srgbClr val="FF0000"/>
                </a:solidFill>
                <a:latin typeface="DevLys 010" pitchFamily="2" charset="0"/>
              </a:rPr>
              <a:t>)</a:t>
            </a:r>
            <a:r>
              <a:rPr lang="en-CA" sz="2400" b="1" kern="0" dirty="0" err="1" smtClean="0">
                <a:solidFill>
                  <a:srgbClr val="FF0000"/>
                </a:solidFill>
                <a:latin typeface="DevLys 010" pitchFamily="2" charset="0"/>
              </a:rPr>
              <a:t>ekuprqj</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vlhe</a:t>
            </a:r>
            <a:endParaRPr lang="en-CA" sz="2400" b="1" kern="0" dirty="0" smtClean="0">
              <a:solidFill>
                <a:srgbClr val="FF0000"/>
              </a:solidFill>
              <a:latin typeface="DevLys 010" pitchFamily="2" charset="0"/>
            </a:endParaRPr>
          </a:p>
          <a:p>
            <a:pPr algn="ct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vuUr</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vVy</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loZO;kih</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mRd`"B</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loZKkuh</a:t>
            </a:r>
            <a:r>
              <a:rPr lang="en-CA" sz="2400" b="1" kern="0" dirty="0" smtClean="0">
                <a:solidFill>
                  <a:srgbClr val="FF0000"/>
                </a:solidFill>
                <a:latin typeface="DevLys 010" pitchFamily="2" charset="0"/>
              </a:rPr>
              <a:t>]</a:t>
            </a:r>
            <a:r>
              <a:rPr lang="en-CA" sz="2400" b="1" kern="0" dirty="0" err="1" smtClean="0">
                <a:solidFill>
                  <a:srgbClr val="FF0000"/>
                </a:solidFill>
                <a:latin typeface="DevLys 010" pitchFamily="2" charset="0"/>
              </a:rPr>
              <a:t>loZO;kih</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loZ’kfDreku</a:t>
            </a:r>
            <a:endParaRPr lang="en-CA" sz="2400" b="1" kern="0" dirty="0" smtClean="0">
              <a:solidFill>
                <a:srgbClr val="FF0000"/>
              </a:solidFill>
              <a:latin typeface="DevLys 010" pitchFamily="2" charset="0"/>
            </a:endParaRPr>
          </a:p>
          <a:p>
            <a:r>
              <a:rPr lang="en-CA" sz="2400" b="1" kern="0" dirty="0" err="1" smtClean="0">
                <a:solidFill>
                  <a:srgbClr val="FF0000"/>
                </a:solidFill>
                <a:latin typeface="DevLys 010" pitchFamily="2" charset="0"/>
              </a:rPr>
              <a:t>loZJs“B</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fo’okl</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ksX</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kkfeZd</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kehZ</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ifo</a:t>
            </a:r>
            <a:r>
              <a:rPr lang="en-CA" sz="2400" b="1" kern="0" dirty="0" smtClean="0">
                <a:solidFill>
                  <a:srgbClr val="FF0000"/>
                </a:solidFill>
                <a:latin typeface="DevLys 010" pitchFamily="2" charset="0"/>
              </a:rPr>
              <a:t>= fl) </a:t>
            </a:r>
            <a:r>
              <a:rPr lang="en-CA" sz="2400" b="1" kern="0" dirty="0" err="1" smtClean="0">
                <a:solidFill>
                  <a:srgbClr val="FF0000"/>
                </a:solidFill>
                <a:latin typeface="DevLys 010" pitchFamily="2" charset="0"/>
              </a:rPr>
              <a:t>foueZ</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izse</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efgeke</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n;kyq</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Hkyk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Øks</a:t>
            </a:r>
            <a:r>
              <a:rPr lang="en-CA" sz="2400" b="1" kern="0" dirty="0" smtClean="0">
                <a:solidFill>
                  <a:srgbClr val="FF0000"/>
                </a:solidFill>
                <a:latin typeface="DevLys 010" pitchFamily="2" charset="0"/>
              </a:rPr>
              <a:t>/k </a:t>
            </a:r>
            <a:r>
              <a:rPr lang="en-CA" sz="2400" b="1" kern="0" dirty="0" err="1" smtClean="0">
                <a:solidFill>
                  <a:srgbClr val="FF0000"/>
                </a:solidFill>
                <a:latin typeface="DevLys 010" pitchFamily="2" charset="0"/>
              </a:rPr>
              <a:t>djus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okyk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lgu’khy</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khjtoUr</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lR</a:t>
            </a:r>
            <a:r>
              <a:rPr lang="en-CA" sz="2400" b="1" kern="0" dirty="0" smtClean="0">
                <a:solidFill>
                  <a:srgbClr val="FF0000"/>
                </a:solidFill>
                <a:latin typeface="DevLys 010" pitchFamily="2" charset="0"/>
              </a:rPr>
              <a:t>;      </a:t>
            </a:r>
          </a:p>
          <a:p>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lR;oknh</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tyu</a:t>
            </a:r>
            <a:r>
              <a:rPr lang="en-CA" sz="2400" b="1" kern="0" dirty="0" smtClean="0">
                <a:solidFill>
                  <a:srgbClr val="FF0000"/>
                </a:solidFill>
                <a:latin typeface="DevLys 010" pitchFamily="2" charset="0"/>
              </a:rPr>
              <a:t> j[</a:t>
            </a:r>
            <a:r>
              <a:rPr lang="en-CA" sz="2400" b="1" kern="0" dirty="0" err="1" smtClean="0">
                <a:solidFill>
                  <a:srgbClr val="FF0000"/>
                </a:solidFill>
                <a:latin typeface="DevLys 010" pitchFamily="2" charset="0"/>
              </a:rPr>
              <a:t>kus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okyk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tquwu</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Hkjk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drk&amp;firk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iq</a:t>
            </a:r>
            <a:r>
              <a:rPr lang="en-CA" sz="2400" b="1" kern="0" dirty="0" smtClean="0">
                <a:solidFill>
                  <a:srgbClr val="FF0000"/>
                </a:solidFill>
                <a:latin typeface="DevLys 010" pitchFamily="2" charset="0"/>
              </a:rPr>
              <a:t>=    </a:t>
            </a:r>
          </a:p>
          <a:p>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vkSj</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ifo</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vkRek</a:t>
            </a:r>
            <a:r>
              <a:rPr lang="en-CA" sz="2400" b="1" kern="0" dirty="0" smtClean="0">
                <a:solidFill>
                  <a:srgbClr val="FF0000"/>
                </a:solidFill>
                <a:latin typeface="DevLys 010" pitchFamily="2" charset="0"/>
              </a:rPr>
              <a:t> dh =</a:t>
            </a:r>
            <a:r>
              <a:rPr lang="en-CA" sz="2400" b="1" kern="0" dirty="0" err="1" smtClean="0">
                <a:solidFill>
                  <a:srgbClr val="FF0000"/>
                </a:solidFill>
                <a:latin typeface="DevLys 010" pitchFamily="2" charset="0"/>
              </a:rPr>
              <a:t>h,drk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l`f"VdrkZ</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lHkkayus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okyk</a:t>
            </a:r>
            <a:r>
              <a:rPr lang="en-CA" sz="2400" b="1" kern="0" dirty="0" smtClean="0">
                <a:solidFill>
                  <a:srgbClr val="FF0000"/>
                </a:solidFill>
                <a:latin typeface="DevLys 010" pitchFamily="2" charset="0"/>
              </a:rPr>
              <a:t> m)</a:t>
            </a:r>
            <a:r>
              <a:rPr lang="en-CA" sz="2400" b="1" kern="0" dirty="0" err="1" smtClean="0">
                <a:solidFill>
                  <a:srgbClr val="FF0000"/>
                </a:solidFill>
                <a:latin typeface="DevLys 010" pitchFamily="2" charset="0"/>
              </a:rPr>
              <a:t>kjdrkZ</a:t>
            </a:r>
            <a:r>
              <a:rPr lang="en-CA" sz="2400" b="1" kern="0" dirty="0" smtClean="0">
                <a:solidFill>
                  <a:srgbClr val="FF0000"/>
                </a:solidFill>
                <a:latin typeface="DevLys 010" pitchFamily="2" charset="0"/>
              </a:rPr>
              <a:t> </a:t>
            </a:r>
          </a:p>
          <a:p>
            <a:pPr algn="ctr"/>
            <a:r>
              <a:rPr lang="en-CA" sz="2400" b="1" kern="0" dirty="0" err="1" smtClean="0">
                <a:solidFill>
                  <a:srgbClr val="FF0000"/>
                </a:solidFill>
                <a:latin typeface="DevLys 010" pitchFamily="2" charset="0"/>
              </a:rPr>
              <a:t>pjokgk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U;k;h</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jktk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vius</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esa</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vkufUnr</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jgrk</a:t>
            </a:r>
            <a:r>
              <a:rPr lang="en-CA" sz="2400" b="1" kern="0" dirty="0" smtClean="0">
                <a:solidFill>
                  <a:srgbClr val="FF0000"/>
                </a:solidFill>
                <a:latin typeface="DevLys 010" pitchFamily="2" charset="0"/>
              </a:rPr>
              <a:t> </a:t>
            </a:r>
            <a:r>
              <a:rPr lang="en-CA" sz="2400" b="1" kern="0" dirty="0" err="1" smtClean="0">
                <a:solidFill>
                  <a:srgbClr val="FF0000"/>
                </a:solidFill>
                <a:latin typeface="DevLys 010" pitchFamily="2" charset="0"/>
              </a:rPr>
              <a:t>gSA</a:t>
            </a:r>
            <a:r>
              <a:rPr lang="en-CA" sz="2400" b="1" kern="0" dirty="0" smtClean="0">
                <a:solidFill>
                  <a:srgbClr val="FF0000"/>
                </a:solidFill>
                <a:latin typeface="DevLys 010" pitchFamily="2" charset="0"/>
              </a:rPr>
              <a:t> A</a:t>
            </a:r>
            <a:endParaRPr lang="en-CA" sz="2400" dirty="0" smtClean="0">
              <a:solidFill>
                <a:srgbClr val="FF0000"/>
              </a:solidFill>
            </a:endParaRPr>
          </a:p>
          <a:p>
            <a:pPr algn="ctr"/>
            <a:endParaRPr lang="en-CA" sz="2400" dirty="0">
              <a:solidFill>
                <a:srgbClr val="FF0000"/>
              </a:solidFill>
            </a:endParaRPr>
          </a:p>
        </p:txBody>
      </p:sp>
      <p:sp>
        <p:nvSpPr>
          <p:cNvPr id="12" name="TextBox 11"/>
          <p:cNvSpPr txBox="1"/>
          <p:nvPr/>
        </p:nvSpPr>
        <p:spPr>
          <a:xfrm>
            <a:off x="8676456" y="6453336"/>
            <a:ext cx="323528" cy="369332"/>
          </a:xfrm>
          <a:prstGeom prst="rect">
            <a:avLst/>
          </a:prstGeom>
          <a:noFill/>
        </p:spPr>
        <p:txBody>
          <a:bodyPr wrap="square" rtlCol="0">
            <a:spAutoFit/>
          </a:bodyPr>
          <a:lstStyle/>
          <a:p>
            <a:r>
              <a:rPr lang="en-CA" dirty="0" smtClean="0"/>
              <a:t>1</a:t>
            </a:r>
            <a:endParaRPr lang="en-CA" dirty="0"/>
          </a:p>
        </p:txBody>
      </p:sp>
      <p:sp>
        <p:nvSpPr>
          <p:cNvPr id="11" name="Rectangle 10"/>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015767" y="3559997"/>
            <a:ext cx="2560320" cy="1523998"/>
          </a:xfrm>
          <a:prstGeom prst="rect">
            <a:avLst/>
          </a:prstGeom>
        </p:spPr>
      </p:pic>
      <p:pic>
        <p:nvPicPr>
          <p:cNvPr id="3" name="Picture 2" descr="egyptian.gif"/>
          <p:cNvPicPr>
            <a:picLocks noChangeAspect="1"/>
          </p:cNvPicPr>
          <p:nvPr/>
        </p:nvPicPr>
        <p:blipFill>
          <a:blip r:embed="rId4" cstate="print"/>
          <a:stretch>
            <a:fillRect/>
          </a:stretch>
        </p:blipFill>
        <p:spPr>
          <a:xfrm>
            <a:off x="3275856" y="2492896"/>
            <a:ext cx="2560320" cy="152399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11929" y="3580588"/>
            <a:ext cx="2560320" cy="1523998"/>
          </a:xfrm>
          <a:prstGeom prst="rect">
            <a:avLst/>
          </a:prstGeom>
        </p:spPr>
      </p:pic>
      <p:pic>
        <p:nvPicPr>
          <p:cNvPr id="15" name="Picture 14" descr="www.fg-a.com valentine 2-jumping-heart.gif"/>
          <p:cNvPicPr>
            <a:picLocks noChangeAspect="1"/>
          </p:cNvPicPr>
          <p:nvPr/>
        </p:nvPicPr>
        <p:blipFill>
          <a:blip r:embed="rId5" cstate="print"/>
          <a:stretch>
            <a:fillRect/>
          </a:stretch>
        </p:blipFill>
        <p:spPr>
          <a:xfrm>
            <a:off x="4077072" y="3247628"/>
            <a:ext cx="1143000" cy="1333500"/>
          </a:xfrm>
          <a:prstGeom prst="rect">
            <a:avLst/>
          </a:prstGeom>
        </p:spPr>
      </p:pic>
      <p:sp>
        <p:nvSpPr>
          <p:cNvPr id="18" name="TextBox 17"/>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DevLys 010" pitchFamily="2" charset="0"/>
              </a:rPr>
              <a:t>vlEHko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firk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iq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viuh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vFkkg</a:t>
            </a:r>
            <a:r>
              <a:rPr lang="en-US" sz="2800" b="1" dirty="0" smtClean="0">
                <a:solidFill>
                  <a:schemeClr val="bg1"/>
                </a:solidFill>
                <a:latin typeface="DevLys 010" pitchFamily="2" charset="0"/>
              </a:rPr>
              <a:t> fl)</a:t>
            </a:r>
            <a:r>
              <a:rPr lang="en-US" sz="2800" b="1" dirty="0" err="1" smtClean="0">
                <a:solidFill>
                  <a:schemeClr val="bg1"/>
                </a:solidFill>
                <a:latin typeface="DevLys 010" pitchFamily="2" charset="0"/>
              </a:rPr>
              <a:t>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lkFk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ifo</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vkRek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vykok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pht</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gekjh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vkfRed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Hkw</a:t>
            </a:r>
            <a:r>
              <a:rPr lang="en-US" sz="2800" b="1" dirty="0" smtClean="0">
                <a:solidFill>
                  <a:schemeClr val="bg1"/>
                </a:solidFill>
                <a:latin typeface="DevLys 010" pitchFamily="2" charset="0"/>
              </a:rPr>
              <a:t>[k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lUrq"V</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ugha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ldrhA</a:t>
            </a:r>
            <a:endParaRPr lang="en-CA" sz="2800" b="1" dirty="0" smtClean="0">
              <a:solidFill>
                <a:schemeClr val="bg1"/>
              </a:solidFill>
              <a:latin typeface="Calibri" pitchFamily="34" charset="0"/>
            </a:endParaRPr>
          </a:p>
        </p:txBody>
      </p:sp>
      <p:sp>
        <p:nvSpPr>
          <p:cNvPr id="19" name="TextBox 18"/>
          <p:cNvSpPr txBox="1"/>
          <p:nvPr/>
        </p:nvSpPr>
        <p:spPr>
          <a:xfrm>
            <a:off x="1115616" y="6187370"/>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18048"/>
            <a:ext cx="8712968" cy="1143000"/>
          </a:xfrm>
        </p:spPr>
        <p:txBody>
          <a:bodyPr>
            <a:normAutofit fontScale="90000"/>
          </a:bodyPr>
          <a:lstStyle/>
          <a:p>
            <a:r>
              <a:rPr lang="en-US" sz="3100" dirty="0" smtClean="0">
                <a:solidFill>
                  <a:schemeClr val="tx1"/>
                </a:solidFill>
                <a:effectLst/>
                <a:latin typeface="DevLys 010" pitchFamily="2" charset="0"/>
              </a:rPr>
              <a:t>/</a:t>
            </a:r>
            <a:r>
              <a:rPr lang="en-US" sz="3100" dirty="0" err="1" smtClean="0">
                <a:solidFill>
                  <a:schemeClr val="tx1"/>
                </a:solidFill>
                <a:effectLst/>
                <a:latin typeface="DevLys 010" pitchFamily="2" charset="0"/>
              </a:rPr>
              <a:t>kU;okn</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ijes’oj</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fd</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vki</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nks</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rjhdksa</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ls</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nks"kh</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ikfi;ksa</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dks</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kehZ</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Bgjkrs</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tks</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okLro</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esa</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vkids</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n.M</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ds</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gdnkj</a:t>
            </a:r>
            <a:r>
              <a:rPr lang="en-US" sz="3100" dirty="0" smtClean="0">
                <a:solidFill>
                  <a:schemeClr val="tx1"/>
                </a:solidFill>
                <a:effectLst/>
                <a:latin typeface="DevLys 010" pitchFamily="2" charset="0"/>
              </a:rPr>
              <a:t> </a:t>
            </a:r>
            <a:r>
              <a:rPr lang="en-US" sz="3100" dirty="0" err="1" smtClean="0">
                <a:solidFill>
                  <a:schemeClr val="tx1"/>
                </a:solidFill>
                <a:effectLst/>
                <a:latin typeface="DevLys 010" pitchFamily="2" charset="0"/>
              </a:rPr>
              <a:t>gSA</a:t>
            </a:r>
            <a:r>
              <a:rPr lang="en-US" sz="3100" dirty="0" smtClean="0">
                <a:solidFill>
                  <a:schemeClr val="tx1"/>
                </a:solidFill>
                <a:effectLst/>
                <a:latin typeface="DevLys 010" pitchFamily="2" charset="0"/>
              </a:rPr>
              <a:t> </a:t>
            </a: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r>
              <a:rPr lang="en-CA" sz="1600" b="1" dirty="0" smtClean="0">
                <a:solidFill>
                  <a:schemeClr val="bg1"/>
                </a:solidFill>
                <a:latin typeface="Calibri" pitchFamily="34" charset="0"/>
                <a:cs typeface="Calibri" pitchFamily="34" charset="0"/>
              </a:rPr>
              <a:t/>
            </a:r>
            <a:br>
              <a:rPr lang="en-CA" sz="1600" b="1" dirty="0" smtClean="0">
                <a:solidFill>
                  <a:schemeClr val="bg1"/>
                </a:solidFill>
                <a:latin typeface="Calibri" pitchFamily="34" charset="0"/>
                <a:cs typeface="Calibri" pitchFamily="34" charset="0"/>
              </a:rPr>
            </a:br>
            <a:r>
              <a:rPr lang="en-US" sz="2800" dirty="0" smtClean="0">
                <a:solidFill>
                  <a:schemeClr val="bg1"/>
                </a:solidFill>
                <a:latin typeface="DevLys 010" pitchFamily="2" charset="0"/>
              </a:rPr>
              <a:t> </a:t>
            </a:r>
            <a:r>
              <a:rPr lang="en-US" sz="3100" dirty="0" smtClean="0">
                <a:solidFill>
                  <a:srgbClr val="FFC000"/>
                </a:solidFill>
                <a:latin typeface="DevLys 010" pitchFamily="2" charset="0"/>
              </a:rPr>
              <a:t>1-loZizFke </a:t>
            </a:r>
            <a:r>
              <a:rPr lang="en-US" sz="3100" dirty="0" err="1" smtClean="0">
                <a:solidFill>
                  <a:srgbClr val="FFC000"/>
                </a:solidFill>
                <a:latin typeface="DevLys 010" pitchFamily="2" charset="0"/>
              </a:rPr>
              <a:t>vkids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vlhe</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kehZ</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iq</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ds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fy</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tks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okLro</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esa</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vkidh</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vksj</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ls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izk;f’;r</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dk</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i’kqcfy</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cuk@vr</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vc</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vki</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kehZ</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U;k;h</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ds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ut+fj;s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ls</a:t>
            </a:r>
            <a:r>
              <a:rPr lang="en-US" sz="3100" dirty="0" smtClean="0">
                <a:solidFill>
                  <a:srgbClr val="FFC000"/>
                </a:solidFill>
                <a:latin typeface="DevLys 010" pitchFamily="2" charset="0"/>
              </a:rPr>
              <a:t> ns[</a:t>
            </a:r>
            <a:r>
              <a:rPr lang="en-US" sz="3100" dirty="0" err="1" smtClean="0">
                <a:solidFill>
                  <a:srgbClr val="FFC000"/>
                </a:solidFill>
                <a:latin typeface="DevLys 010" pitchFamily="2" charset="0"/>
              </a:rPr>
              <a:t>krs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gSa</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fd</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ikiksa</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dk</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n.M</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gekjs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cnys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h’kq</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elhg</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dks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cfynku</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ds</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i</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esa</a:t>
            </a:r>
            <a:r>
              <a:rPr lang="en-US" sz="3100" dirty="0" smtClean="0">
                <a:solidFill>
                  <a:srgbClr val="FFC000"/>
                </a:solidFill>
                <a:latin typeface="DevLys 010" pitchFamily="2" charset="0"/>
              </a:rPr>
              <a:t> </a:t>
            </a:r>
            <a:r>
              <a:rPr lang="en-US" sz="3100" dirty="0" err="1" smtClean="0">
                <a:solidFill>
                  <a:srgbClr val="FFC000"/>
                </a:solidFill>
                <a:latin typeface="DevLys 010" pitchFamily="2" charset="0"/>
              </a:rPr>
              <a:t>fn;k</a:t>
            </a:r>
            <a:r>
              <a:rPr lang="en-US" sz="3100" dirty="0" smtClean="0">
                <a:solidFill>
                  <a:srgbClr val="FFC000"/>
                </a:solidFill>
                <a:latin typeface="DevLys 010" pitchFamily="2" charset="0"/>
              </a:rPr>
              <a:t> </a:t>
            </a:r>
            <a:r>
              <a:rPr lang="en-US" sz="3100" dirty="0" err="1" smtClean="0">
                <a:solidFill>
                  <a:schemeClr val="tx1"/>
                </a:solidFill>
                <a:latin typeface="DevLys 010" pitchFamily="2" charset="0"/>
              </a:rPr>
              <a:t>tk</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pqdk</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gSA</a:t>
            </a:r>
            <a:r>
              <a:rPr lang="en-US" sz="3100" dirty="0" smtClean="0">
                <a:solidFill>
                  <a:schemeClr val="tx1"/>
                </a:solidFill>
                <a:latin typeface="DevLys 010" pitchFamily="2" charset="0"/>
              </a:rPr>
              <a:t> </a:t>
            </a:r>
            <a:br>
              <a:rPr lang="en-US" sz="3100" dirty="0" smtClean="0">
                <a:solidFill>
                  <a:schemeClr val="tx1"/>
                </a:solidFill>
                <a:latin typeface="DevLys 010" pitchFamily="2" charset="0"/>
              </a:rPr>
            </a:br>
            <a:r>
              <a:rPr lang="en-US" sz="3100" dirty="0" smtClean="0">
                <a:solidFill>
                  <a:schemeClr val="tx1"/>
                </a:solidFill>
                <a:latin typeface="DevLys 010" pitchFamily="2" charset="0"/>
              </a:rPr>
              <a:t>2-ge /</a:t>
            </a:r>
            <a:r>
              <a:rPr lang="en-US" sz="3100" dirty="0" err="1" smtClean="0">
                <a:solidFill>
                  <a:schemeClr val="tx1"/>
                </a:solidFill>
                <a:latin typeface="DevLys 010" pitchFamily="2" charset="0"/>
              </a:rPr>
              <a:t>kU;okn</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nsrs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gSa</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fd</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vkids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vlhfer</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iq</a:t>
            </a:r>
            <a:r>
              <a:rPr lang="en-US" sz="3100" dirty="0" smtClean="0">
                <a:solidFill>
                  <a:schemeClr val="tx1"/>
                </a:solidFill>
                <a:latin typeface="DevLys 010" pitchFamily="2" charset="0"/>
              </a:rPr>
              <a:t>= us </a:t>
            </a:r>
            <a:r>
              <a:rPr lang="en-US" sz="3100" dirty="0" err="1" smtClean="0">
                <a:solidFill>
                  <a:schemeClr val="tx1"/>
                </a:solidFill>
                <a:latin typeface="DevLys 010" pitchFamily="2" charset="0"/>
              </a:rPr>
              <a:t>gekjs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cnys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O;oLFkk</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esa</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fy</a:t>
            </a:r>
            <a:r>
              <a:rPr lang="en-US" sz="3100" dirty="0" smtClean="0">
                <a:solidFill>
                  <a:schemeClr val="tx1"/>
                </a:solidFill>
                <a:latin typeface="DevLys 010" pitchFamily="2" charset="0"/>
              </a:rPr>
              <a:t>[</a:t>
            </a:r>
            <a:r>
              <a:rPr lang="en-US" sz="3100" dirty="0" err="1" smtClean="0">
                <a:solidFill>
                  <a:schemeClr val="tx1"/>
                </a:solidFill>
                <a:latin typeface="DevLys 010" pitchFamily="2" charset="0"/>
              </a:rPr>
              <a:t>ks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lkjs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fu;eksa</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dk</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ikyu</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fd;k</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blfy</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vc</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vki</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gesa</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gekjh</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oSdfYid</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kkfeZdrk</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vFkkZr</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elhg</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esa</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kehZ</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ds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i</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esa</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Lohdkj</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djrs</a:t>
            </a:r>
            <a:r>
              <a:rPr lang="en-US" sz="3100" dirty="0" smtClean="0">
                <a:solidFill>
                  <a:schemeClr val="tx1"/>
                </a:solidFill>
                <a:latin typeface="DevLys 010" pitchFamily="2" charset="0"/>
              </a:rPr>
              <a:t> </a:t>
            </a:r>
            <a:r>
              <a:rPr lang="en-US" sz="3100" dirty="0" err="1" smtClean="0">
                <a:solidFill>
                  <a:schemeClr val="tx1"/>
                </a:solidFill>
                <a:latin typeface="DevLys 010" pitchFamily="2" charset="0"/>
              </a:rPr>
              <a:t>gSaA</a:t>
            </a:r>
            <a:r>
              <a:rPr lang="en-US" sz="3100" dirty="0" smtClean="0">
                <a:solidFill>
                  <a:schemeClr val="tx1"/>
                </a:solidFill>
                <a:latin typeface="DevLys 010" pitchFamily="2" charset="0"/>
              </a:rPr>
              <a:t> </a:t>
            </a:r>
            <a:r>
              <a:rPr lang="en-US" sz="3100" dirty="0" smtClean="0">
                <a:solidFill>
                  <a:srgbClr val="FFC000"/>
                </a:solidFill>
                <a:latin typeface="DevLys 010" pitchFamily="2" charset="0"/>
              </a:rPr>
              <a:t/>
            </a:r>
            <a:br>
              <a:rPr lang="en-US" sz="3100" dirty="0" smtClean="0">
                <a:solidFill>
                  <a:srgbClr val="FFC000"/>
                </a:solidFill>
                <a:latin typeface="DevLys 010" pitchFamily="2" charset="0"/>
              </a:rPr>
            </a:br>
            <a:r>
              <a:rPr lang="en-US" sz="3100" dirty="0" err="1" smtClean="0">
                <a:solidFill>
                  <a:srgbClr val="00FF00"/>
                </a:solidFill>
                <a:latin typeface="DevLys 010" pitchFamily="2" charset="0"/>
              </a:rPr>
              <a:t>tks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yksx</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h’kq</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dks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vkidk</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Øks</a:t>
            </a:r>
            <a:r>
              <a:rPr lang="en-US" sz="3100" dirty="0" smtClean="0">
                <a:solidFill>
                  <a:srgbClr val="00FF00"/>
                </a:solidFill>
                <a:latin typeface="DevLys 010" pitchFamily="2" charset="0"/>
              </a:rPr>
              <a:t>/k </a:t>
            </a:r>
            <a:r>
              <a:rPr lang="en-US" sz="3100" dirty="0" err="1" smtClean="0">
                <a:solidFill>
                  <a:srgbClr val="00FF00"/>
                </a:solidFill>
                <a:latin typeface="DevLys 010" pitchFamily="2" charset="0"/>
              </a:rPr>
              <a:t>gj</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ysus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okys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rFkk</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kkfeZdrk</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iznku</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djus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okys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ds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i</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esa</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ekurs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gSa</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muds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fy</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vki</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kehZ</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Bgjkus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okys</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kehZ</a:t>
            </a:r>
            <a:r>
              <a:rPr lang="en-US" sz="3100" dirty="0" smtClean="0">
                <a:solidFill>
                  <a:srgbClr val="00FF00"/>
                </a:solidFill>
                <a:latin typeface="DevLys 010" pitchFamily="2" charset="0"/>
              </a:rPr>
              <a:t> </a:t>
            </a:r>
            <a:r>
              <a:rPr lang="en-US" sz="3100" dirty="0" err="1" smtClean="0">
                <a:solidFill>
                  <a:srgbClr val="00FF00"/>
                </a:solidFill>
                <a:latin typeface="DevLys 010" pitchFamily="2" charset="0"/>
              </a:rPr>
              <a:t>gSaA</a:t>
            </a:r>
            <a:endParaRPr lang="en-CA" sz="2800" b="1" baseline="30000" dirty="0">
              <a:solidFill>
                <a:srgbClr val="00FF00"/>
              </a:solidFill>
              <a:latin typeface="Calibri" pitchFamily="34" charset="0"/>
              <a:cs typeface="Calibri" pitchFamily="34" charset="0"/>
            </a:endParaRPr>
          </a:p>
        </p:txBody>
      </p:sp>
      <p:sp>
        <p:nvSpPr>
          <p:cNvPr id="3" name="TextBox 2"/>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852936"/>
            <a:ext cx="8892480" cy="1143000"/>
          </a:xfrm>
        </p:spPr>
        <p:txBody>
          <a:bodyPr>
            <a:normAutofit fontScale="90000"/>
          </a:bodyPr>
          <a:lstStyle/>
          <a:p>
            <a:pPr algn="l"/>
            <a:r>
              <a:rPr lang="en-US" sz="2400" b="1" dirty="0" smtClean="0">
                <a:solidFill>
                  <a:schemeClr val="tx1"/>
                </a:solidFill>
                <a:latin typeface="Calibri" pitchFamily="34" charset="0"/>
              </a:rPr>
              <a:t>Endnote 2 from the last slide regarding Christ our substitute punishment and Christ our substitute righteousness</a:t>
            </a:r>
            <a:br>
              <a:rPr lang="en-US" sz="2400" b="1" dirty="0" smtClean="0">
                <a:solidFill>
                  <a:schemeClr val="tx1"/>
                </a:solidFill>
                <a:latin typeface="Calibri" pitchFamily="34" charset="0"/>
              </a:rPr>
            </a:br>
            <a:r>
              <a:rPr lang="en-US" sz="1200" b="1" dirty="0" smtClean="0">
                <a:solidFill>
                  <a:schemeClr val="tx1"/>
                </a:solidFill>
                <a:latin typeface="Calibri" pitchFamily="34" charset="0"/>
              </a:rPr>
              <a:t/>
            </a:r>
            <a:br>
              <a:rPr lang="en-US" sz="1200" b="1" dirty="0" smtClean="0">
                <a:solidFill>
                  <a:schemeClr val="tx1"/>
                </a:solidFill>
                <a:latin typeface="Calibri" pitchFamily="34" charset="0"/>
              </a:rPr>
            </a:br>
            <a:r>
              <a:rPr lang="en-US" sz="2400" dirty="0" smtClean="0">
                <a:solidFill>
                  <a:schemeClr val="tx1"/>
                </a:solidFill>
                <a:latin typeface="Calibri" pitchFamily="34" charset="0"/>
              </a:rPr>
              <a:t>John Piper uses the terms “righteousness-provider” and “sin-bearer” in a sermon on Romans 13:8-10.  “Love</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Is</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a</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Fulfilling</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of</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the</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Law,</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Part</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3”  August 7, 2005 at DesiringGod.org</a:t>
            </a:r>
            <a:br>
              <a:rPr lang="en-US" sz="24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John Piper uses the helpful terms Christ our “substitute perfection” and our “substitute pardon” in: </a:t>
            </a:r>
            <a:r>
              <a:rPr lang="en-CA" sz="2400" dirty="0" smtClean="0">
                <a:solidFill>
                  <a:schemeClr val="tx1"/>
                </a:solidFill>
                <a:latin typeface="Calibri" pitchFamily="34" charset="0"/>
              </a:rPr>
              <a:t>John Piper and Justin Taylor, “What God Requires, Christ Provides” January 1, 2004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Of his daughter he says, “</a:t>
            </a:r>
            <a:r>
              <a:rPr lang="en-CA" sz="2400" dirty="0" smtClean="0">
                <a:solidFill>
                  <a:schemeClr val="tx1"/>
                </a:solidFill>
                <a:latin typeface="Calibri" pitchFamily="34" charset="0"/>
                <a:cs typeface="Calibri" pitchFamily="34" charset="0"/>
              </a:rPr>
              <a:t>Jesus' punishment and Jesus' righteousness </a:t>
            </a:r>
            <a:br>
              <a:rPr lang="en-CA" sz="2400" dirty="0" smtClean="0">
                <a:solidFill>
                  <a:schemeClr val="tx1"/>
                </a:solidFill>
                <a:latin typeface="Calibri" pitchFamily="34" charset="0"/>
                <a:cs typeface="Calibri" pitchFamily="34" charset="0"/>
              </a:rPr>
            </a:br>
            <a:r>
              <a:rPr lang="en-CA" sz="2400" dirty="0" smtClean="0">
                <a:solidFill>
                  <a:schemeClr val="tx1"/>
                </a:solidFill>
                <a:latin typeface="Calibri" pitchFamily="34" charset="0"/>
                <a:cs typeface="Calibri" pitchFamily="34" charset="0"/>
              </a:rPr>
              <a:t>. . . Jesus is her righteousness and Jesus is her punishment.”</a:t>
            </a:r>
            <a:r>
              <a:rPr lang="en-US" sz="2400" dirty="0" smtClean="0">
                <a:solidFill>
                  <a:schemeClr val="tx1"/>
                </a:solidFill>
                <a:latin typeface="Calibri" pitchFamily="34" charset="0"/>
              </a:rPr>
              <a:t> </a:t>
            </a:r>
            <a:r>
              <a:rPr lang="en-CA" sz="2400" dirty="0" smtClean="0">
                <a:solidFill>
                  <a:schemeClr val="tx1"/>
                </a:solidFill>
                <a:latin typeface="Calibri" pitchFamily="34" charset="0"/>
              </a:rPr>
              <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Piper also uses “substitute punishment” and “substitute perfection” and “substitute sacrifice and substitute righteousness” in:</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“When Does God Become 100% For Us?</a:t>
            </a:r>
            <a:br>
              <a:rPr lang="en-CA" sz="2400" dirty="0" smtClean="0">
                <a:solidFill>
                  <a:schemeClr val="tx1"/>
                </a:solidFill>
                <a:latin typeface="Calibri" pitchFamily="34" charset="0"/>
              </a:rPr>
            </a:br>
            <a:r>
              <a:rPr lang="en-CA" sz="2400" dirty="0" smtClean="0">
                <a:solidFill>
                  <a:schemeClr val="tx1"/>
                </a:solidFill>
                <a:latin typeface="Calibri" pitchFamily="34" charset="0"/>
              </a:rPr>
              <a:t>Answering a Good Question” October 3, 2007 at DesiringGod.org</a:t>
            </a: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Also see John Piper’s book, </a:t>
            </a:r>
            <a:r>
              <a:rPr lang="en-CA" sz="2400" i="1" dirty="0" smtClean="0">
                <a:solidFill>
                  <a:schemeClr val="tx1"/>
                </a:solidFill>
                <a:latin typeface="Calibri" pitchFamily="34" charset="0"/>
              </a:rPr>
              <a:t>Counted Righteous in Christ: Should We Abandon the Imputation of Christ's Righteousness? </a:t>
            </a:r>
            <a:r>
              <a:rPr lang="en-CA" sz="2400" dirty="0" smtClean="0">
                <a:solidFill>
                  <a:schemeClr val="tx1"/>
                </a:solidFill>
                <a:latin typeface="Calibri" pitchFamily="34" charset="0"/>
              </a:rPr>
              <a:t>at DesiringGod.org</a:t>
            </a:r>
            <a:endParaRPr lang="en-CA" sz="2400" dirty="0">
              <a:solidFill>
                <a:schemeClr val="tx1"/>
              </a:solidFill>
              <a:latin typeface="Calibri" pitchFamily="34" charset="0"/>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2776"/>
            <a:ext cx="8229600" cy="576064"/>
          </a:xfrm>
        </p:spPr>
        <p:txBody>
          <a:bodyPr>
            <a:normAutofit fontScale="90000"/>
          </a:bodyPr>
          <a:lstStyle/>
          <a:p>
            <a:r>
              <a:rPr lang="en-US" sz="4400" dirty="0" err="1" smtClean="0">
                <a:solidFill>
                  <a:schemeClr val="tx1"/>
                </a:solidFill>
                <a:latin typeface="DevLys 010" pitchFamily="2" charset="0"/>
              </a:rPr>
              <a:t>Ikfjf’k"V</a:t>
            </a:r>
            <a:r>
              <a:rPr lang="en-US" sz="4400" dirty="0" smtClean="0">
                <a:solidFill>
                  <a:schemeClr val="tx1"/>
                </a:solidFill>
                <a:latin typeface="DevLys 010" pitchFamily="2" charset="0"/>
              </a:rPr>
              <a:t> 2</a:t>
            </a:r>
            <a:r>
              <a:rPr lang="en-CA" sz="4000" dirty="0" smtClean="0">
                <a:solidFill>
                  <a:schemeClr val="tx1"/>
                </a:solidFill>
              </a:rPr>
              <a:t/>
            </a:r>
            <a:br>
              <a:rPr lang="en-CA" sz="4000" dirty="0" smtClean="0">
                <a:solidFill>
                  <a:schemeClr val="tx1"/>
                </a:solidFill>
              </a:rPr>
            </a:br>
            <a:r>
              <a:rPr lang="en-US" sz="4400" dirty="0" err="1" smtClean="0">
                <a:solidFill>
                  <a:schemeClr val="tx1"/>
                </a:solidFill>
                <a:latin typeface="DevLys 010" pitchFamily="2" charset="0"/>
              </a:rPr>
              <a:t>iwfjiw.kZrk</a:t>
            </a:r>
            <a:r>
              <a:rPr lang="en-US" sz="4400" dirty="0" smtClean="0">
                <a:solidFill>
                  <a:schemeClr val="tx1"/>
                </a:solidFill>
                <a:latin typeface="DevLys 010" pitchFamily="2" charset="0"/>
              </a:rPr>
              <a:t> </a:t>
            </a:r>
            <a:r>
              <a:rPr lang="en-US" sz="4400" dirty="0" err="1" smtClean="0">
                <a:solidFill>
                  <a:schemeClr val="tx1"/>
                </a:solidFill>
                <a:latin typeface="DevLys 010" pitchFamily="2" charset="0"/>
              </a:rPr>
              <a:t>ij</a:t>
            </a:r>
            <a:r>
              <a:rPr lang="en-US" sz="4400" dirty="0" smtClean="0">
                <a:solidFill>
                  <a:schemeClr val="tx1"/>
                </a:solidFill>
                <a:latin typeface="DevLys 010" pitchFamily="2" charset="0"/>
              </a:rPr>
              <a:t> </a:t>
            </a:r>
            <a:r>
              <a:rPr lang="en-US" sz="4400" dirty="0" err="1" smtClean="0">
                <a:solidFill>
                  <a:schemeClr val="tx1"/>
                </a:solidFill>
                <a:latin typeface="DevLys 010" pitchFamily="2" charset="0"/>
              </a:rPr>
              <a:t>vfrfjDr</a:t>
            </a:r>
            <a:r>
              <a:rPr lang="en-US" sz="4400" dirty="0" smtClean="0">
                <a:solidFill>
                  <a:schemeClr val="tx1"/>
                </a:solidFill>
                <a:latin typeface="DevLys 010" pitchFamily="2" charset="0"/>
              </a:rPr>
              <a:t> </a:t>
            </a:r>
            <a:r>
              <a:rPr lang="en-US" sz="4400" dirty="0" err="1" smtClean="0">
                <a:solidFill>
                  <a:schemeClr val="tx1"/>
                </a:solidFill>
                <a:latin typeface="DevLys 010" pitchFamily="2" charset="0"/>
              </a:rPr>
              <a:t>fopkj</a:t>
            </a:r>
            <a:r>
              <a:rPr lang="en-US" sz="4400" dirty="0" smtClean="0">
                <a:solidFill>
                  <a:schemeClr val="tx1"/>
                </a:solidFill>
                <a:latin typeface="DevLys 010" pitchFamily="2" charset="0"/>
              </a:rPr>
              <a:t>] </a:t>
            </a:r>
            <a:r>
              <a:rPr lang="en-US" sz="4400" dirty="0" err="1" smtClean="0">
                <a:solidFill>
                  <a:schemeClr val="tx1"/>
                </a:solidFill>
                <a:latin typeface="DevLys 010" pitchFamily="2" charset="0"/>
              </a:rPr>
              <a:t>migkj</a:t>
            </a:r>
            <a:r>
              <a:rPr lang="en-US" sz="4400" dirty="0" smtClean="0">
                <a:solidFill>
                  <a:schemeClr val="tx1"/>
                </a:solidFill>
                <a:latin typeface="DevLys 010" pitchFamily="2" charset="0"/>
              </a:rPr>
              <a:t> </a:t>
            </a:r>
            <a:r>
              <a:rPr lang="en-CA" sz="4000" b="1" dirty="0" smtClean="0">
                <a:solidFill>
                  <a:schemeClr val="tx1"/>
                </a:solidFill>
              </a:rPr>
              <a:t>10</a:t>
            </a:r>
            <a:endParaRPr lang="en-CA" sz="4000" b="1" dirty="0">
              <a:solidFill>
                <a:schemeClr val="tx1"/>
              </a:solidFill>
            </a:endParaRP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755576" y="197768"/>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lvl="0" algn="ctr" eaLnBrk="0" hangingPunct="0">
              <a:lnSpc>
                <a:spcPts val="3100"/>
              </a:lnSpc>
              <a:defRPr/>
            </a:pPr>
            <a:r>
              <a:rPr lang="en-CA" sz="2800" b="1" kern="0" noProof="0" dirty="0" err="1" smtClean="0">
                <a:solidFill>
                  <a:schemeClr val="bg1"/>
                </a:solidFill>
                <a:latin typeface="DevLys 010" pitchFamily="2" charset="0"/>
              </a:rPr>
              <a:t>D;ksafd</a:t>
            </a:r>
            <a:r>
              <a:rPr lang="en-CA" sz="2800" b="1" kern="0" noProof="0" dirty="0" smtClean="0">
                <a:solidFill>
                  <a:schemeClr val="bg1"/>
                </a:solidFill>
                <a:latin typeface="DevLys 010" pitchFamily="2" charset="0"/>
              </a:rPr>
              <a:t> </a:t>
            </a:r>
            <a:r>
              <a:rPr lang="en-CA" sz="2800" b="1" kern="0" noProof="0" dirty="0" err="1" smtClean="0">
                <a:solidFill>
                  <a:schemeClr val="bg1"/>
                </a:solidFill>
                <a:latin typeface="DevLys 010" pitchFamily="2" charset="0"/>
              </a:rPr>
              <a:t>mlesa</a:t>
            </a:r>
            <a:r>
              <a:rPr lang="en-CA" sz="2800" b="1" kern="0" noProof="0" dirty="0" smtClean="0">
                <a:solidFill>
                  <a:schemeClr val="bg1"/>
                </a:solidFill>
                <a:latin typeface="DevLys 010" pitchFamily="2" charset="0"/>
              </a:rPr>
              <a:t> </a:t>
            </a:r>
            <a:r>
              <a:rPr lang="en-CA" sz="2800" b="1" kern="0" noProof="0" dirty="0" err="1" smtClean="0">
                <a:solidFill>
                  <a:schemeClr val="bg1"/>
                </a:solidFill>
                <a:latin typeface="DevLys 010" pitchFamily="2" charset="0"/>
              </a:rPr>
              <a:t>bZ’ojRo</a:t>
            </a:r>
            <a:r>
              <a:rPr lang="en-CA" sz="2800" b="1" kern="0" noProof="0" dirty="0" smtClean="0">
                <a:solidFill>
                  <a:schemeClr val="bg1"/>
                </a:solidFill>
                <a:latin typeface="DevLys 010" pitchFamily="2" charset="0"/>
              </a:rPr>
              <a:t> dh </a:t>
            </a:r>
            <a:r>
              <a:rPr lang="en-CA" sz="2800" b="1" kern="0" noProof="0" dirty="0" err="1" smtClean="0">
                <a:solidFill>
                  <a:schemeClr val="bg1"/>
                </a:solidFill>
                <a:latin typeface="DevLys 010" pitchFamily="2" charset="0"/>
              </a:rPr>
              <a:t>lkjh</a:t>
            </a:r>
            <a:r>
              <a:rPr lang="en-CA" sz="2800" b="1" kern="0" noProof="0" dirty="0" smtClean="0">
                <a:solidFill>
                  <a:schemeClr val="bg1"/>
                </a:solidFill>
                <a:latin typeface="DevLys 010" pitchFamily="2" charset="0"/>
              </a:rPr>
              <a:t> </a:t>
            </a:r>
            <a:r>
              <a:rPr lang="en-CA" sz="2800" b="1" kern="0" noProof="0" dirty="0" err="1" smtClean="0">
                <a:solidFill>
                  <a:schemeClr val="bg1"/>
                </a:solidFill>
                <a:latin typeface="DevLys 010" pitchFamily="2" charset="0"/>
              </a:rPr>
              <a:t>ifjiw.kZrk</a:t>
            </a:r>
            <a:r>
              <a:rPr lang="en-CA" sz="2800" b="1" kern="0" noProof="0" dirty="0" smtClean="0">
                <a:solidFill>
                  <a:schemeClr val="bg1"/>
                </a:solidFill>
                <a:latin typeface="DevLys 010" pitchFamily="2" charset="0"/>
              </a:rPr>
              <a:t> </a:t>
            </a:r>
            <a:r>
              <a:rPr lang="en-CA" sz="2800" b="1" kern="0" noProof="0" dirty="0" err="1" smtClean="0">
                <a:solidFill>
                  <a:schemeClr val="bg1"/>
                </a:solidFill>
                <a:latin typeface="DevLys 010" pitchFamily="2" charset="0"/>
              </a:rPr>
              <a:t>lnsg</a:t>
            </a:r>
            <a:r>
              <a:rPr lang="en-CA" sz="2800" b="1" kern="0" noProof="0" dirty="0" smtClean="0">
                <a:solidFill>
                  <a:schemeClr val="bg1"/>
                </a:solidFill>
                <a:latin typeface="DevLys 010" pitchFamily="2" charset="0"/>
              </a:rPr>
              <a:t> </a:t>
            </a:r>
            <a:r>
              <a:rPr lang="en-CA" sz="2800" b="1" kern="0" noProof="0" dirty="0" err="1" smtClean="0">
                <a:solidFill>
                  <a:schemeClr val="bg1"/>
                </a:solidFill>
                <a:latin typeface="DevLys 010" pitchFamily="2" charset="0"/>
              </a:rPr>
              <a:t>okl</a:t>
            </a:r>
            <a:r>
              <a:rPr lang="en-CA" sz="2800" b="1" kern="0" noProof="0" dirty="0" smtClean="0">
                <a:solidFill>
                  <a:schemeClr val="bg1"/>
                </a:solidFill>
                <a:latin typeface="DevLys 010" pitchFamily="2" charset="0"/>
              </a:rPr>
              <a:t> </a:t>
            </a:r>
            <a:r>
              <a:rPr lang="en-CA" sz="2800" b="1" kern="0" noProof="0" dirty="0" err="1" smtClean="0">
                <a:solidFill>
                  <a:schemeClr val="bg1"/>
                </a:solidFill>
                <a:latin typeface="DevLys 010" pitchFamily="2" charset="0"/>
              </a:rPr>
              <a:t>djrh</a:t>
            </a:r>
            <a:r>
              <a:rPr lang="en-CA" sz="2800" b="1" kern="0" noProof="0" dirty="0" smtClean="0">
                <a:solidFill>
                  <a:schemeClr val="bg1"/>
                </a:solidFill>
                <a:latin typeface="DevLys 010" pitchFamily="2" charset="0"/>
              </a:rPr>
              <a:t> </a:t>
            </a:r>
            <a:r>
              <a:rPr lang="en-CA" sz="2800" b="1" kern="0" noProof="0" dirty="0" err="1" smtClean="0">
                <a:solidFill>
                  <a:schemeClr val="bg1"/>
                </a:solidFill>
                <a:latin typeface="DevLys 010" pitchFamily="2" charset="0"/>
              </a:rPr>
              <a:t>gSA</a:t>
            </a:r>
            <a:r>
              <a:rPr lang="en-CA" sz="2800" b="1" kern="0" noProof="0" dirty="0" smtClean="0">
                <a:solidFill>
                  <a:schemeClr val="bg1"/>
                </a:solidFill>
                <a:latin typeface="DevLys 010" pitchFamily="2" charset="0"/>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rqe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Hkjiwj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x;s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iz</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kkurk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kdkj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f’kjkse.kh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p>
          <a:p>
            <a:pPr lvl="0" algn="ctr" eaLnBrk="0" hangingPunct="0">
              <a:lnSpc>
                <a:spcPts val="3100"/>
              </a:lnSpc>
              <a:defRPr/>
            </a:pPr>
            <a:r>
              <a:rPr lang="en-CA" sz="2800" b="1" kern="0" noProof="0" dirty="0" err="1" smtClean="0">
                <a:solidFill>
                  <a:schemeClr val="bg1"/>
                </a:solidFill>
                <a:latin typeface="DevLys 010" pitchFamily="2" charset="0"/>
              </a:rPr>
              <a:t>dqy</a:t>
            </a:r>
            <a:r>
              <a:rPr lang="en-CA" sz="2800" b="1" kern="0" noProof="0" dirty="0" smtClean="0">
                <a:solidFill>
                  <a:schemeClr val="bg1"/>
                </a:solidFill>
                <a:latin typeface="DevLys 010" pitchFamily="2" charset="0"/>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 other power or anything we do makes us more complete or “spiritual.”</a:t>
            </a:r>
            <a:endParaRPr lang="en-CA" sz="2400" b="1" dirty="0">
              <a:solidFill>
                <a:srgbClr val="002060"/>
              </a:solidFill>
              <a:latin typeface="Arial Narrow" pitchFamily="34" charset="0"/>
            </a:endParaRPr>
          </a:p>
        </p:txBody>
      </p:sp>
      <p:sp>
        <p:nvSpPr>
          <p:cNvPr id="14" name="TextBox 13"/>
          <p:cNvSpPr txBox="1"/>
          <p:nvPr/>
        </p:nvSpPr>
        <p:spPr>
          <a:xfrm>
            <a:off x="3275856" y="3212976"/>
            <a:ext cx="2664296" cy="1106585"/>
          </a:xfrm>
          <a:prstGeom prst="rect">
            <a:avLst/>
          </a:prstGeom>
          <a:noFill/>
        </p:spPr>
        <p:txBody>
          <a:bodyPr wrap="square" rtlCol="0">
            <a:spAutoFit/>
          </a:bodyPr>
          <a:lstStyle/>
          <a:p>
            <a:pPr algn="ctr">
              <a:lnSpc>
                <a:spcPts val="2600"/>
              </a:lnSpc>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iw.kZ</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ftlesa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ijes’oj</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Hkjiwjh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okl</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djrh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CA" sz="2800" dirty="0">
              <a:solidFill>
                <a:srgbClr val="FF0000"/>
              </a:solidFill>
            </a:endParaRPr>
          </a:p>
        </p:txBody>
      </p:sp>
      <p:sp>
        <p:nvSpPr>
          <p:cNvPr id="16" name="TextBox 15"/>
          <p:cNvSpPr txBox="1"/>
          <p:nvPr/>
        </p:nvSpPr>
        <p:spPr>
          <a:xfrm>
            <a:off x="83096" y="3212976"/>
            <a:ext cx="1752600" cy="759182"/>
          </a:xfrm>
          <a:prstGeom prst="rect">
            <a:avLst/>
          </a:prstGeom>
          <a:noFill/>
        </p:spPr>
        <p:txBody>
          <a:bodyPr wrap="square" rtlCol="0">
            <a:spAutoFit/>
          </a:bodyPr>
          <a:lstStyle/>
          <a:p>
            <a:pPr algn="ctr">
              <a:lnSpc>
                <a:spcPts val="2600"/>
              </a:lnSpc>
            </a:pPr>
            <a:r>
              <a:rPr lang="en-US" sz="2400" b="1" dirty="0" err="1" smtClean="0">
                <a:solidFill>
                  <a:schemeClr val="bg1"/>
                </a:solidFill>
                <a:latin typeface="DevLys 010" pitchFamily="2" charset="0"/>
              </a:rPr>
              <a:t>vius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vki</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kkyhiu</a:t>
            </a:r>
            <a:r>
              <a:rPr lang="en-US" sz="2400" b="1" dirty="0" smtClean="0">
                <a:solidFill>
                  <a:schemeClr val="bg1"/>
                </a:solidFill>
                <a:latin typeface="DevLys 010" pitchFamily="2" charset="0"/>
              </a:rPr>
              <a:t> </a:t>
            </a:r>
            <a:endParaRPr lang="en-CA" sz="2400" b="1" dirty="0" smtClean="0">
              <a:solidFill>
                <a:schemeClr val="bg1"/>
              </a:solidFill>
            </a:endParaRPr>
          </a:p>
        </p:txBody>
      </p:sp>
      <p:sp>
        <p:nvSpPr>
          <p:cNvPr id="17" name="Smiley Face 16"/>
          <p:cNvSpPr/>
          <p:nvPr/>
        </p:nvSpPr>
        <p:spPr>
          <a:xfrm>
            <a:off x="4161656" y="2286000"/>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489248" y="227687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604448" y="602128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5" name="Picture 14" descr="lord-jesus-christ-coming-293608.gif"/>
          <p:cNvPicPr>
            <a:picLocks noChangeAspect="1"/>
          </p:cNvPicPr>
          <p:nvPr/>
        </p:nvPicPr>
        <p:blipFill>
          <a:blip r:embed="rId2" cstate="print"/>
          <a:stretch>
            <a:fillRect/>
          </a:stretch>
        </p:blipFill>
        <p:spPr>
          <a:xfrm>
            <a:off x="2483768" y="-27384"/>
            <a:ext cx="4176464" cy="6082229"/>
          </a:xfrm>
          <a:prstGeom prst="rect">
            <a:avLst/>
          </a:prstGeom>
        </p:spPr>
      </p:pic>
      <p:sp>
        <p:nvSpPr>
          <p:cNvPr id="9" name="Title 1"/>
          <p:cNvSpPr txBox="1">
            <a:spLocks/>
          </p:cNvSpPr>
          <p:nvPr/>
        </p:nvSpPr>
        <p:spPr bwMode="auto">
          <a:xfrm>
            <a:off x="0" y="44624"/>
            <a:ext cx="2468880" cy="44644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kumimoji="0" lang="en-US" sz="2800" b="1" i="0" u="none" strike="noStrike" kern="0" cap="none" spc="0" normalizeH="0" baseline="0" noProof="0" dirty="0" smtClean="0">
                <a:ln>
                  <a:noFill/>
                </a:ln>
                <a:effectLst/>
                <a:uLnTx/>
                <a:uFillTx/>
                <a:latin typeface="Calibri" pitchFamily="34" charset="0"/>
                <a:ea typeface="+mj-ea"/>
                <a:cs typeface="+mj-cs"/>
              </a:rPr>
              <a:t>“</a:t>
            </a:r>
            <a:r>
              <a:rPr lang="en-CA" sz="2800" b="1" kern="0" dirty="0" err="1" smtClean="0">
                <a:latin typeface="DevLys 010" pitchFamily="2" charset="0"/>
              </a:rPr>
              <a:t>D;ksafd</a:t>
            </a:r>
            <a:r>
              <a:rPr lang="en-CA" sz="2800" b="1" kern="0" dirty="0" smtClean="0">
                <a:latin typeface="DevLys 010" pitchFamily="2" charset="0"/>
              </a:rPr>
              <a:t> </a:t>
            </a:r>
            <a:r>
              <a:rPr lang="en-CA" sz="2800" b="1" kern="0" dirty="0" err="1" smtClean="0">
                <a:latin typeface="DevLys 010" pitchFamily="2" charset="0"/>
              </a:rPr>
              <a:t>mlesa</a:t>
            </a:r>
            <a:r>
              <a:rPr lang="en-CA" sz="2800" b="1" kern="0" dirty="0" smtClean="0">
                <a:latin typeface="DevLys 010" pitchFamily="2" charset="0"/>
              </a:rPr>
              <a:t> </a:t>
            </a:r>
            <a:r>
              <a:rPr lang="en-CA" sz="2800" b="1" kern="0" dirty="0" err="1" smtClean="0">
                <a:latin typeface="DevLys 010" pitchFamily="2" charset="0"/>
              </a:rPr>
              <a:t>bZ’ojRo</a:t>
            </a:r>
            <a:r>
              <a:rPr lang="en-CA" sz="2800" b="1" kern="0" dirty="0" smtClean="0">
                <a:latin typeface="DevLys 010" pitchFamily="2" charset="0"/>
              </a:rPr>
              <a:t> dh </a:t>
            </a:r>
            <a:r>
              <a:rPr lang="en-CA" sz="2800" b="1" kern="0" dirty="0" err="1" smtClean="0">
                <a:latin typeface="DevLys 010" pitchFamily="2" charset="0"/>
              </a:rPr>
              <a:t>lkjh</a:t>
            </a:r>
            <a:r>
              <a:rPr lang="en-CA" sz="2800" b="1" kern="0" dirty="0" smtClean="0">
                <a:latin typeface="DevLys 010" pitchFamily="2" charset="0"/>
              </a:rPr>
              <a:t> </a:t>
            </a:r>
            <a:r>
              <a:rPr lang="en-CA" sz="2800" b="1" kern="0" dirty="0" err="1" smtClean="0">
                <a:latin typeface="DevLys 010" pitchFamily="2" charset="0"/>
              </a:rPr>
              <a:t>ifjiw.kZrk</a:t>
            </a:r>
            <a:r>
              <a:rPr lang="en-CA" sz="2800" b="1" kern="0" dirty="0" smtClean="0">
                <a:latin typeface="DevLys 010" pitchFamily="2" charset="0"/>
              </a:rPr>
              <a:t> </a:t>
            </a:r>
            <a:r>
              <a:rPr lang="en-CA" sz="2800" b="1" kern="0" dirty="0" err="1" smtClean="0">
                <a:latin typeface="DevLys 010" pitchFamily="2" charset="0"/>
              </a:rPr>
              <a:t>lnsg</a:t>
            </a:r>
            <a:r>
              <a:rPr lang="en-CA" sz="2800" b="1" kern="0" dirty="0" smtClean="0">
                <a:latin typeface="DevLys 010" pitchFamily="2" charset="0"/>
              </a:rPr>
              <a:t> </a:t>
            </a:r>
            <a:r>
              <a:rPr lang="en-CA" sz="2800" b="1" kern="0" dirty="0" err="1" smtClean="0">
                <a:latin typeface="DevLys 010" pitchFamily="2" charset="0"/>
              </a:rPr>
              <a:t>okl</a:t>
            </a:r>
            <a:r>
              <a:rPr lang="en-CA" sz="2800" b="1" kern="0" dirty="0" smtClean="0">
                <a:latin typeface="DevLys 010" pitchFamily="2" charset="0"/>
              </a:rPr>
              <a:t> </a:t>
            </a:r>
            <a:r>
              <a:rPr lang="en-CA" sz="2800" b="1" kern="0" dirty="0" err="1" smtClean="0">
                <a:latin typeface="DevLys 010" pitchFamily="2" charset="0"/>
              </a:rPr>
              <a:t>djrh</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endParaRPr lang="en-CA" sz="2800" kern="0" dirty="0" smtClean="0">
              <a:latin typeface="Calibri" pitchFamily="34" charset="0"/>
            </a:endParaRPr>
          </a:p>
          <a:p>
            <a:pPr lvl="0" algn="ctr" eaLnBrk="0" hangingPunct="0">
              <a:lnSpc>
                <a:spcPts val="3100"/>
              </a:lnSpc>
              <a:defRPr/>
            </a:pP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mlh</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Hkjiwj</a:t>
            </a:r>
            <a:r>
              <a:rPr lang="en-CA" sz="2800" b="1" kern="0" dirty="0" smtClean="0">
                <a:latin typeface="DevLys 010" pitchFamily="2" charset="0"/>
              </a:rPr>
              <a:t> </a:t>
            </a:r>
            <a:r>
              <a:rPr lang="en-CA" sz="2800" b="1" kern="0" dirty="0" err="1" smtClean="0">
                <a:latin typeface="DevLys 010" pitchFamily="2" charset="0"/>
              </a:rPr>
              <a:t>gks</a:t>
            </a:r>
            <a:r>
              <a:rPr lang="en-CA" sz="2800" b="1" kern="0" dirty="0" smtClean="0">
                <a:latin typeface="DevLys 010" pitchFamily="2" charset="0"/>
              </a:rPr>
              <a:t> </a:t>
            </a:r>
            <a:r>
              <a:rPr lang="en-CA" sz="2800" b="1" kern="0" dirty="0" err="1" smtClean="0">
                <a:latin typeface="DevLys 010" pitchFamily="2" charset="0"/>
              </a:rPr>
              <a:t>x;s</a:t>
            </a:r>
            <a:r>
              <a:rPr lang="en-CA" sz="2800" b="1" kern="0" dirty="0" smtClean="0">
                <a:latin typeface="DevLys 010" pitchFamily="2" charset="0"/>
              </a:rPr>
              <a:t> </a:t>
            </a:r>
            <a:r>
              <a:rPr lang="en-CA" sz="2800" b="1" kern="0" dirty="0" err="1" smtClean="0">
                <a:latin typeface="DevLys 010" pitchFamily="2" charset="0"/>
              </a:rPr>
              <a:t>gks</a:t>
            </a:r>
            <a:r>
              <a:rPr lang="en-CA" sz="2800" b="1" kern="0" dirty="0" smtClean="0">
                <a:latin typeface="DevLys 010" pitchFamily="2" charset="0"/>
              </a:rPr>
              <a:t> </a:t>
            </a:r>
            <a:r>
              <a:rPr lang="en-CA" sz="2800" b="1" kern="0" dirty="0" err="1" smtClean="0">
                <a:latin typeface="DevLys 010" pitchFamily="2" charset="0"/>
              </a:rPr>
              <a:t>tks</a:t>
            </a:r>
            <a:r>
              <a:rPr lang="en-CA" sz="2800" b="1" kern="0" dirty="0" smtClean="0">
                <a:latin typeface="DevLys 010" pitchFamily="2" charset="0"/>
              </a:rPr>
              <a:t> </a:t>
            </a:r>
            <a:r>
              <a:rPr lang="en-CA" sz="2800" b="1" kern="0" dirty="0" err="1" smtClean="0">
                <a:latin typeface="DevLys 010" pitchFamily="2" charset="0"/>
              </a:rPr>
              <a:t>lkjh</a:t>
            </a:r>
            <a:r>
              <a:rPr lang="en-CA" sz="2800" b="1" kern="0" dirty="0" smtClean="0">
                <a:latin typeface="DevLys 010" pitchFamily="2" charset="0"/>
              </a:rPr>
              <a:t> </a:t>
            </a:r>
            <a:r>
              <a:rPr lang="en-CA" sz="2800" b="1" kern="0" dirty="0" err="1" smtClean="0">
                <a:latin typeface="DevLys 010" pitchFamily="2" charset="0"/>
              </a:rPr>
              <a:t>iz</a:t>
            </a:r>
            <a:r>
              <a:rPr lang="en-CA" sz="2800" b="1" kern="0" dirty="0" smtClean="0">
                <a:latin typeface="DevLys 010" pitchFamily="2" charset="0"/>
              </a:rPr>
              <a:t>/</a:t>
            </a:r>
            <a:r>
              <a:rPr lang="en-CA" sz="2800" b="1" kern="0" dirty="0" err="1" smtClean="0">
                <a:latin typeface="DevLys 010" pitchFamily="2" charset="0"/>
              </a:rPr>
              <a:t>kkurk</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vf</a:t>
            </a:r>
            <a:r>
              <a:rPr lang="en-CA" sz="2800" b="1" kern="0" dirty="0" smtClean="0">
                <a:latin typeface="DevLys 010" pitchFamily="2" charset="0"/>
              </a:rPr>
              <a:t>/</a:t>
            </a:r>
            <a:r>
              <a:rPr lang="en-CA" sz="2800" b="1" kern="0" dirty="0" err="1" smtClean="0">
                <a:latin typeface="DevLys 010" pitchFamily="2" charset="0"/>
              </a:rPr>
              <a:t>kdkj</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f’kjkse.kh</a:t>
            </a:r>
            <a:r>
              <a:rPr lang="en-CA" sz="2800" b="1" kern="0" dirty="0" smtClean="0">
                <a:latin typeface="DevLys 010" pitchFamily="2" charset="0"/>
              </a:rPr>
              <a:t> </a:t>
            </a:r>
            <a:r>
              <a:rPr lang="en-CA" sz="2800" b="1" kern="0" dirty="0" err="1" smtClean="0">
                <a:latin typeface="DevLys 010" pitchFamily="2" charset="0"/>
              </a:rPr>
              <a:t>gSA</a:t>
            </a:r>
            <a:r>
              <a:rPr lang="en-US" sz="2800" b="1" kern="0" dirty="0" smtClean="0">
                <a:latin typeface="Calibri" pitchFamily="34" charset="0"/>
              </a:rPr>
              <a:t>”  </a:t>
            </a:r>
          </a:p>
          <a:p>
            <a:pPr lvl="0" algn="ctr" eaLnBrk="0" hangingPunct="0">
              <a:lnSpc>
                <a:spcPts val="3100"/>
              </a:lnSpc>
              <a:defRPr/>
            </a:pPr>
            <a:r>
              <a:rPr lang="en-CA" sz="2800" b="1" kern="0" dirty="0" err="1" smtClean="0">
                <a:latin typeface="DevLys 010" pitchFamily="2" charset="0"/>
              </a:rPr>
              <a:t>dqy</a:t>
            </a:r>
            <a:r>
              <a:rPr lang="en-CA" sz="2800" b="1" kern="0" dirty="0" smtClean="0">
                <a:latin typeface="DevLys 010" pitchFamily="2" charset="0"/>
              </a:rPr>
              <a:t> </a:t>
            </a:r>
            <a:r>
              <a:rPr lang="en-US" sz="2800" b="1" kern="0" dirty="0" smtClean="0">
                <a:latin typeface="Calibri" pitchFamily="34" charset="0"/>
              </a:rPr>
              <a:t>2:9-10</a:t>
            </a:r>
            <a:endParaRPr lang="en-CA" sz="2800" kern="0" dirty="0">
              <a:latin typeface="Calibri" pitchFamily="34" charset="0"/>
            </a:endParaRPr>
          </a:p>
        </p:txBody>
      </p:sp>
      <p:sp>
        <p:nvSpPr>
          <p:cNvPr id="12" name="TextBox 8"/>
          <p:cNvSpPr txBox="1">
            <a:spLocks noChangeArrowheads="1"/>
          </p:cNvSpPr>
          <p:nvPr/>
        </p:nvSpPr>
        <p:spPr bwMode="auto">
          <a:xfrm>
            <a:off x="3563888" y="5991671"/>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with permission</a:t>
            </a:r>
            <a:endParaRPr lang="en-CA" sz="1000" dirty="0">
              <a:solidFill>
                <a:schemeClr val="tx1">
                  <a:lumMod val="50000"/>
                </a:schemeClr>
              </a:solidFill>
            </a:endParaRPr>
          </a:p>
        </p:txBody>
      </p:sp>
      <p:sp>
        <p:nvSpPr>
          <p:cNvPr id="14" name="TextBox 13"/>
          <p:cNvSpPr txBox="1"/>
          <p:nvPr/>
        </p:nvSpPr>
        <p:spPr>
          <a:xfrm>
            <a:off x="3131840" y="3212976"/>
            <a:ext cx="2808312" cy="1106585"/>
          </a:xfrm>
          <a:prstGeom prst="rect">
            <a:avLst/>
          </a:prstGeom>
          <a:noFill/>
        </p:spPr>
        <p:txBody>
          <a:bodyPr wrap="square" rtlCol="0">
            <a:spAutoFit/>
          </a:bodyPr>
          <a:lstStyle/>
          <a:p>
            <a:pPr algn="ctr">
              <a:lnSpc>
                <a:spcPts val="2600"/>
              </a:lnSpc>
            </a:pPr>
            <a:r>
              <a:rPr lang="en-CA" sz="2800" b="1" kern="0" dirty="0" err="1" smtClean="0">
                <a:solidFill>
                  <a:srgbClr val="FF0000"/>
                </a:solidFill>
                <a:latin typeface="DevLys 010" pitchFamily="2" charset="0"/>
              </a:rPr>
              <a:t>Eklhg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iw.kZ</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ftlesa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ijes’oj</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Hkjiwjh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okl</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djrh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r>
              <a:rPr lang="en-CA" sz="2800" b="1" kern="0" dirty="0" smtClean="0">
                <a:solidFill>
                  <a:srgbClr val="FF0000"/>
                </a:solidFill>
                <a:latin typeface="DevLys 010" pitchFamily="2" charset="0"/>
              </a:rPr>
              <a:t> </a:t>
            </a:r>
            <a:endParaRPr lang="en-CA" sz="2800" dirty="0">
              <a:solidFill>
                <a:srgbClr val="FF0000"/>
              </a:solidFill>
            </a:endParaRPr>
          </a:p>
        </p:txBody>
      </p:sp>
      <p:sp>
        <p:nvSpPr>
          <p:cNvPr id="16" name="TextBox 15"/>
          <p:cNvSpPr txBox="1"/>
          <p:nvPr/>
        </p:nvSpPr>
        <p:spPr>
          <a:xfrm>
            <a:off x="1403648" y="5733256"/>
            <a:ext cx="1752600" cy="759182"/>
          </a:xfrm>
          <a:prstGeom prst="rect">
            <a:avLst/>
          </a:prstGeom>
          <a:noFill/>
        </p:spPr>
        <p:txBody>
          <a:bodyPr wrap="square" rtlCol="0">
            <a:spAutoFit/>
          </a:bodyPr>
          <a:lstStyle/>
          <a:p>
            <a:pPr algn="ctr">
              <a:lnSpc>
                <a:spcPts val="2600"/>
              </a:lnSpc>
            </a:pPr>
            <a:r>
              <a:rPr lang="en-CA" sz="2400" b="1" dirty="0" smtClean="0">
                <a:solidFill>
                  <a:schemeClr val="tx1">
                    <a:lumMod val="50000"/>
                  </a:schemeClr>
                </a:solidFill>
              </a:rPr>
              <a:t>empty</a:t>
            </a:r>
          </a:p>
          <a:p>
            <a:pPr algn="ctr">
              <a:lnSpc>
                <a:spcPts val="2600"/>
              </a:lnSpc>
            </a:pPr>
            <a:r>
              <a:rPr lang="en-CA" sz="2400" b="1" dirty="0" smtClean="0">
                <a:solidFill>
                  <a:schemeClr val="tx1">
                    <a:lumMod val="50000"/>
                  </a:schemeClr>
                </a:solidFill>
              </a:rPr>
              <a:t>in myself</a:t>
            </a:r>
            <a:endParaRPr lang="en-CA" sz="2400" b="1" dirty="0">
              <a:solidFill>
                <a:schemeClr val="tx1">
                  <a:lumMod val="50000"/>
                </a:schemeClr>
              </a:solidFill>
            </a:endParaRPr>
          </a:p>
        </p:txBody>
      </p:sp>
      <p:sp>
        <p:nvSpPr>
          <p:cNvPr id="17" name="Smiley Face 16"/>
          <p:cNvSpPr/>
          <p:nvPr/>
        </p:nvSpPr>
        <p:spPr>
          <a:xfrm>
            <a:off x="4067944" y="2204864"/>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539552" y="5610944"/>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532440" y="6381328"/>
            <a:ext cx="576064" cy="369332"/>
          </a:xfrm>
          <a:prstGeom prst="rect">
            <a:avLst/>
          </a:prstGeom>
          <a:noFill/>
        </p:spPr>
        <p:txBody>
          <a:bodyPr wrap="square" rtlCol="0">
            <a:spAutoFit/>
          </a:bodyPr>
          <a:lstStyle/>
          <a:p>
            <a:r>
              <a:rPr lang="en-CA" dirty="0" smtClean="0">
                <a:solidFill>
                  <a:schemeClr val="tx1">
                    <a:lumMod val="50000"/>
                  </a:schemeClr>
                </a:solidFill>
              </a:rPr>
              <a:t>10</a:t>
            </a:r>
            <a:endParaRPr lang="en-CA" dirty="0">
              <a:solidFill>
                <a:schemeClr val="tx1">
                  <a:lumMod val="50000"/>
                </a:schemeClr>
              </a:solidFill>
            </a:endParaRPr>
          </a:p>
        </p:txBody>
      </p:sp>
      <p:sp>
        <p:nvSpPr>
          <p:cNvPr id="8" name="TextBox 7"/>
          <p:cNvSpPr txBox="1"/>
          <p:nvPr/>
        </p:nvSpPr>
        <p:spPr>
          <a:xfrm>
            <a:off x="6660232" y="40744"/>
            <a:ext cx="2375248" cy="5119350"/>
          </a:xfrm>
          <a:prstGeom prst="rect">
            <a:avLst/>
          </a:prstGeom>
          <a:noFill/>
        </p:spPr>
        <p:txBody>
          <a:bodyPr wrap="square" rtlCol="0">
            <a:spAutoFit/>
          </a:bodyPr>
          <a:lstStyle/>
          <a:p>
            <a:pPr algn="ctr">
              <a:lnSpc>
                <a:spcPts val="2800"/>
              </a:lnSpc>
            </a:pPr>
            <a:r>
              <a:rPr lang="en-CA" sz="2400" b="1" kern="0" dirty="0" smtClean="0">
                <a:solidFill>
                  <a:schemeClr val="bg1"/>
                </a:solidFill>
                <a:latin typeface="DevLys 010" pitchFamily="2" charset="0"/>
              </a:rPr>
              <a:t>;fn </a:t>
            </a:r>
            <a:r>
              <a:rPr lang="en-CA" sz="2400" b="1" kern="0" dirty="0" err="1" smtClean="0">
                <a:solidFill>
                  <a:schemeClr val="bg1"/>
                </a:solidFill>
                <a:latin typeface="DevLys 010" pitchFamily="2" charset="0"/>
              </a:rPr>
              <a:t>ge</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ftlesa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bZ’oj</a:t>
            </a:r>
            <a:r>
              <a:rPr lang="en-CA" sz="2400" b="1" kern="0" dirty="0" smtClean="0">
                <a:solidFill>
                  <a:schemeClr val="bg1"/>
                </a:solidFill>
                <a:latin typeface="DevLys 010" pitchFamily="2" charset="0"/>
              </a:rPr>
              <a:t> dh </a:t>
            </a:r>
            <a:r>
              <a:rPr lang="en-CA" sz="2400" b="1" kern="0" dirty="0" err="1" smtClean="0">
                <a:solidFill>
                  <a:schemeClr val="bg1"/>
                </a:solidFill>
                <a:latin typeface="DevLys 010" pitchFamily="2" charset="0"/>
              </a:rPr>
              <a:t>Hkjiwjh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okl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djrh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tks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lkjh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iz</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kkurkvksa</a:t>
            </a:r>
            <a:r>
              <a:rPr lang="en-CA" sz="2400" b="1" kern="0" dirty="0" smtClean="0">
                <a:solidFill>
                  <a:schemeClr val="bg1"/>
                </a:solidFill>
                <a:latin typeface="DevLys 010" pitchFamily="2" charset="0"/>
              </a:rPr>
              <a:t> o </a:t>
            </a:r>
            <a:r>
              <a:rPr lang="en-CA" sz="2400" b="1" kern="0" dirty="0" err="1" smtClean="0">
                <a:solidFill>
                  <a:schemeClr val="bg1"/>
                </a:solidFill>
                <a:latin typeface="DevLys 010" pitchFamily="2" charset="0"/>
              </a:rPr>
              <a:t>vf</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kdkfj;ksa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f’kjkse.kh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ge</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fo’okl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vkfRed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Hkjs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gq</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ijes’oj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fl) </a:t>
            </a:r>
            <a:r>
              <a:rPr lang="en-CA" sz="2400" b="1" kern="0" dirty="0" err="1" smtClean="0">
                <a:solidFill>
                  <a:schemeClr val="bg1"/>
                </a:solidFill>
                <a:latin typeface="DevLys 010" pitchFamily="2" charset="0"/>
              </a:rPr>
              <a:t>gSA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dksbZ</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Hkh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vU</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kfDr</a:t>
            </a:r>
            <a:r>
              <a:rPr lang="en-CA" sz="2400" b="1" kern="0" dirty="0" smtClean="0">
                <a:solidFill>
                  <a:schemeClr val="bg1"/>
                </a:solidFill>
                <a:latin typeface="DevLys 010" pitchFamily="2" charset="0"/>
              </a:rPr>
              <a:t> ;k </a:t>
            </a:r>
            <a:r>
              <a:rPr lang="en-CA" sz="2400" b="1" kern="0" dirty="0" err="1" smtClean="0">
                <a:solidFill>
                  <a:schemeClr val="bg1"/>
                </a:solidFill>
                <a:latin typeface="DevLys 010" pitchFamily="2" charset="0"/>
              </a:rPr>
              <a:t>dqN</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vkfRed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vf</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kd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lEiw.kZ</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ugha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cuk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ldrhA</a:t>
            </a:r>
            <a:endParaRPr lang="en-CA" sz="26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100"/>
              </a:lnSpc>
              <a:defRPr/>
            </a:pPr>
            <a:endParaRPr lang="en-CA" sz="2800" b="1" kern="0" dirty="0" smtClean="0">
              <a:solidFill>
                <a:schemeClr val="bg1"/>
              </a:solidFill>
              <a:latin typeface="DevLys 010" pitchFamily="2" charset="0"/>
            </a:endParaRPr>
          </a:p>
          <a:p>
            <a:pPr algn="ctr" eaLnBrk="0" hangingPunct="0">
              <a:lnSpc>
                <a:spcPts val="3100"/>
              </a:lnSpc>
              <a:defRPr/>
            </a:pP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bZ’ojRo</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ifjiw.kZrk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lnsg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endParaRPr lang="en-CA" sz="2800" b="1" kern="0" dirty="0" smtClean="0">
              <a:solidFill>
                <a:schemeClr val="bg1"/>
              </a:solidFill>
              <a:latin typeface="DevLys 010" pitchFamily="2" charset="0"/>
            </a:endParaRPr>
          </a:p>
          <a:p>
            <a:pPr algn="ctr" eaLnBrk="0" hangingPunct="0">
              <a:lnSpc>
                <a:spcPts val="3100"/>
              </a:lnSpc>
              <a:defRPr/>
            </a:pPr>
            <a:r>
              <a:rPr lang="en-CA" sz="2800" b="1" kern="0" dirty="0" err="1" smtClean="0">
                <a:solidFill>
                  <a:schemeClr val="bg1"/>
                </a:solidFill>
                <a:latin typeface="DevLys 010" pitchFamily="2" charset="0"/>
              </a:rPr>
              <a:t>dqyq</a:t>
            </a:r>
            <a:r>
              <a:rPr lang="en-US" sz="2800" b="1" kern="0" dirty="0" smtClean="0">
                <a:solidFill>
                  <a:schemeClr val="bg1"/>
                </a:solidFill>
                <a:latin typeface="Calibri" pitchFamily="34" charset="0"/>
                <a:ea typeface="+mj-ea"/>
                <a:cs typeface="+mj-cs"/>
              </a:rPr>
              <a:t>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firk</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izlUurk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ml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ifjiw.kZrk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djsA</a:t>
            </a:r>
            <a:endParaRPr lang="en-CA" sz="2800" b="1" kern="0" dirty="0" smtClean="0">
              <a:solidFill>
                <a:schemeClr val="bg1"/>
              </a:solidFill>
              <a:latin typeface="DevLys 010" pitchFamily="2" charset="0"/>
            </a:endParaRPr>
          </a:p>
          <a:p>
            <a:pPr lvl="0" algn="ctr" eaLnBrk="0" hangingPunct="0">
              <a:lnSpc>
                <a:spcPts val="3100"/>
              </a:lnSpc>
              <a:defRPr/>
            </a:pPr>
            <a:r>
              <a:rPr lang="en-CA" sz="2800" b="1" kern="0" dirty="0" err="1" smtClean="0">
                <a:solidFill>
                  <a:schemeClr val="bg1"/>
                </a:solidFill>
                <a:latin typeface="DevLys 010" pitchFamily="2" charset="0"/>
              </a:rPr>
              <a:t>dqyq</a:t>
            </a:r>
            <a:r>
              <a:rPr lang="en-US" sz="2800" b="1" kern="0" dirty="0" smtClean="0">
                <a:solidFill>
                  <a:schemeClr val="bg1"/>
                </a:solidFill>
                <a:latin typeface="Calibri" pitchFamily="34" charset="0"/>
                <a:ea typeface="+mj-ea"/>
                <a:cs typeface="+mj-cs"/>
              </a:rPr>
              <a:t>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132856"/>
            <a:ext cx="9144000" cy="3170099"/>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Tkhfor</a:t>
            </a:r>
            <a:r>
              <a:rPr lang="en-CA" sz="2000" b="1" kern="0" dirty="0" smtClean="0">
                <a:solidFill>
                  <a:srgbClr val="FF0000"/>
                </a:solidFill>
                <a:latin typeface="DevLys 010" pitchFamily="2" charset="0"/>
              </a:rPr>
              <a:t> ]Lo;&amp;</a:t>
            </a:r>
            <a:r>
              <a:rPr lang="en-CA" sz="2000" b="1" kern="0" dirty="0" err="1" smtClean="0">
                <a:solidFill>
                  <a:srgbClr val="FF0000"/>
                </a:solidFill>
                <a:latin typeface="DevLys 010" pitchFamily="2" charset="0"/>
              </a:rPr>
              <a:t>fo|eku</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gq</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vkfRed</a:t>
            </a:r>
            <a:r>
              <a:rPr lang="en-CA" sz="2000" b="1" kern="0" dirty="0" smtClean="0">
                <a:solidFill>
                  <a:srgbClr val="FF0000"/>
                </a:solidFill>
                <a:latin typeface="DevLys 010" pitchFamily="2" charset="0"/>
              </a:rPr>
              <a:t> ] </a:t>
            </a:r>
            <a:r>
              <a:rPr lang="en-CA" sz="2000" b="1" kern="0" dirty="0" err="1" smtClean="0">
                <a:solidFill>
                  <a:srgbClr val="FF0000"/>
                </a:solidFill>
                <a:latin typeface="DevLys 010" pitchFamily="2" charset="0"/>
              </a:rPr>
              <a:t>O;fDrxr</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LorU</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vkRe&amp;etcwr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LokoyEch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cqf</a:t>
            </a:r>
            <a:r>
              <a:rPr lang="en-CA" sz="2000" b="1" kern="0" dirty="0" smtClean="0">
                <a:solidFill>
                  <a:srgbClr val="FF0000"/>
                </a:solidFill>
                <a:latin typeface="DevLys 010" pitchFamily="2" charset="0"/>
              </a:rPr>
              <a:t>)</a:t>
            </a:r>
            <a:r>
              <a:rPr lang="en-CA" sz="2000" b="1" kern="0" dirty="0" err="1" smtClean="0">
                <a:solidFill>
                  <a:srgbClr val="FF0000"/>
                </a:solidFill>
                <a:latin typeface="DevLys 010" pitchFamily="2" charset="0"/>
              </a:rPr>
              <a:t>eku</a:t>
            </a:r>
            <a:r>
              <a:rPr lang="en-CA" sz="2000" b="1" kern="0" dirty="0" smtClean="0">
                <a:solidFill>
                  <a:srgbClr val="FF0000"/>
                </a:solidFill>
                <a:latin typeface="DevLys 010" pitchFamily="2" charset="0"/>
              </a:rPr>
              <a:t> </a:t>
            </a:r>
          </a:p>
          <a:p>
            <a:pPr algn="ct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prqj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vlhe</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vuUr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vVy</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loZO;kih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mRd`"B</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loZKkuh</a:t>
            </a:r>
            <a:r>
              <a:rPr lang="en-CA" sz="2000" b="1" kern="0" dirty="0" smtClean="0">
                <a:solidFill>
                  <a:srgbClr val="FF0000"/>
                </a:solidFill>
                <a:latin typeface="DevLys 010" pitchFamily="2" charset="0"/>
              </a:rPr>
              <a:t>]</a:t>
            </a:r>
            <a:r>
              <a:rPr lang="en-CA" sz="2000" b="1" kern="0" dirty="0" err="1" smtClean="0">
                <a:solidFill>
                  <a:srgbClr val="FF0000"/>
                </a:solidFill>
                <a:latin typeface="DevLys 010" pitchFamily="2" charset="0"/>
              </a:rPr>
              <a:t>loZO;kih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loZ’kfDreku</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loZJs"B</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fo’okl</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ksX</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kkfeZd</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kehZ</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ifo</a:t>
            </a:r>
            <a:r>
              <a:rPr lang="en-CA" sz="2000" b="1" kern="0" dirty="0" smtClean="0">
                <a:solidFill>
                  <a:srgbClr val="FF0000"/>
                </a:solidFill>
                <a:latin typeface="DevLys 010" pitchFamily="2" charset="0"/>
              </a:rPr>
              <a:t>= fl) </a:t>
            </a:r>
            <a:r>
              <a:rPr lang="en-CA" sz="2000" b="1" kern="0" dirty="0" err="1" smtClean="0">
                <a:solidFill>
                  <a:srgbClr val="FF0000"/>
                </a:solidFill>
                <a:latin typeface="DevLys 010" pitchFamily="2" charset="0"/>
              </a:rPr>
              <a:t>foueZ</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izse</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efgeke</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n;kyq</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Hkyk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Øks</a:t>
            </a:r>
            <a:r>
              <a:rPr lang="en-CA" sz="2000" b="1" kern="0" dirty="0" smtClean="0">
                <a:solidFill>
                  <a:srgbClr val="FF0000"/>
                </a:solidFill>
                <a:latin typeface="DevLys 010" pitchFamily="2" charset="0"/>
              </a:rPr>
              <a:t>/k </a:t>
            </a:r>
            <a:r>
              <a:rPr lang="en-CA" sz="2000" b="1" kern="0" dirty="0" err="1" smtClean="0">
                <a:solidFill>
                  <a:srgbClr val="FF0000"/>
                </a:solidFill>
                <a:latin typeface="DevLys 010" pitchFamily="2" charset="0"/>
              </a:rPr>
              <a:t>djus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okyk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lgu’khy</a:t>
            </a:r>
            <a:r>
              <a:rPr lang="en-CA" sz="2000" b="1" kern="0" dirty="0" smtClean="0">
                <a:solidFill>
                  <a:srgbClr val="FF0000"/>
                </a:solidFill>
                <a:latin typeface="DevLys 010" pitchFamily="2" charset="0"/>
              </a:rPr>
              <a:t> </a:t>
            </a:r>
          </a:p>
          <a:p>
            <a:pPr algn="ctr"/>
            <a:r>
              <a:rPr lang="en-CA" sz="2000" b="1" kern="0" dirty="0" smtClean="0">
                <a:solidFill>
                  <a:srgbClr val="FF0000"/>
                </a:solidFill>
                <a:latin typeface="DevLys 010" pitchFamily="2" charset="0"/>
              </a:rPr>
              <a:t>/</a:t>
            </a:r>
            <a:r>
              <a:rPr lang="en-CA" sz="2000" b="1" kern="0" dirty="0" err="1" smtClean="0">
                <a:solidFill>
                  <a:srgbClr val="FF0000"/>
                </a:solidFill>
                <a:latin typeface="DevLys 010" pitchFamily="2" charset="0"/>
              </a:rPr>
              <a:t>khjtoUr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lR;oknh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tyu</a:t>
            </a:r>
            <a:r>
              <a:rPr lang="en-CA" sz="2000" b="1" kern="0" dirty="0" smtClean="0">
                <a:solidFill>
                  <a:srgbClr val="FF0000"/>
                </a:solidFill>
                <a:latin typeface="DevLys 010" pitchFamily="2" charset="0"/>
              </a:rPr>
              <a:t> j[</a:t>
            </a:r>
            <a:r>
              <a:rPr lang="en-CA" sz="2000" b="1" kern="0" dirty="0" err="1" smtClean="0">
                <a:solidFill>
                  <a:srgbClr val="FF0000"/>
                </a:solidFill>
                <a:latin typeface="DevLys 010" pitchFamily="2" charset="0"/>
              </a:rPr>
              <a:t>kus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okyk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tquwu</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Hkjk</a:t>
            </a:r>
            <a:endParaRPr lang="en-CA" sz="2000" b="1" kern="0" dirty="0" smtClean="0">
              <a:solidFill>
                <a:srgbClr val="FF0000"/>
              </a:solidFill>
              <a:latin typeface="DevLys 010" pitchFamily="2" charset="0"/>
            </a:endParaRPr>
          </a:p>
          <a:p>
            <a:pPr algn="ct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drk&amp;firk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iq</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vkSj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ifo</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vkRek</a:t>
            </a:r>
            <a:r>
              <a:rPr lang="en-CA" sz="2000" b="1" kern="0" dirty="0" smtClean="0">
                <a:solidFill>
                  <a:srgbClr val="FF0000"/>
                </a:solidFill>
                <a:latin typeface="DevLys 010" pitchFamily="2" charset="0"/>
              </a:rPr>
              <a:t> dh =</a:t>
            </a:r>
            <a:r>
              <a:rPr lang="en-CA" sz="2000" b="1" kern="0" dirty="0" err="1" smtClean="0">
                <a:solidFill>
                  <a:srgbClr val="FF0000"/>
                </a:solidFill>
                <a:latin typeface="DevLys 010" pitchFamily="2" charset="0"/>
              </a:rPr>
              <a:t>h,drk</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l`f"VdrkZ</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lHkkayus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okyk</a:t>
            </a:r>
            <a:r>
              <a:rPr lang="en-CA" sz="2000" b="1" kern="0" dirty="0" smtClean="0">
                <a:solidFill>
                  <a:srgbClr val="FF0000"/>
                </a:solidFill>
                <a:latin typeface="DevLys 010" pitchFamily="2" charset="0"/>
              </a:rPr>
              <a:t> m)</a:t>
            </a:r>
            <a:r>
              <a:rPr lang="en-CA" sz="2000" b="1" kern="0" dirty="0" err="1" smtClean="0">
                <a:solidFill>
                  <a:srgbClr val="FF0000"/>
                </a:solidFill>
                <a:latin typeface="DevLys 010" pitchFamily="2" charset="0"/>
              </a:rPr>
              <a:t>kjdrkZ</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pjokgk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U;k;h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jktk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vkuUn</a:t>
            </a:r>
            <a:r>
              <a:rPr lang="en-CA" sz="2000" b="1" kern="0" dirty="0" smtClean="0">
                <a:solidFill>
                  <a:srgbClr val="FF0000"/>
                </a:solidFill>
                <a:latin typeface="DevLys 010" pitchFamily="2" charset="0"/>
              </a:rPr>
              <a:t> A</a:t>
            </a:r>
            <a:endParaRPr lang="en-CA" sz="2000"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100"/>
              </a:lnSpc>
              <a:defRPr/>
            </a:pPr>
            <a:r>
              <a:rPr lang="en-CA" sz="2800" b="1" kern="0" dirty="0" smtClean="0">
                <a:solidFill>
                  <a:schemeClr val="accent4">
                    <a:lumMod val="75000"/>
                  </a:schemeClr>
                </a:solidFill>
                <a:latin typeface="DevLys 010" pitchFamily="2" charset="0"/>
              </a:rPr>
              <a:t>;</a:t>
            </a:r>
            <a:r>
              <a:rPr lang="en-CA" sz="2800" b="1" kern="0" dirty="0" err="1" smtClean="0">
                <a:solidFill>
                  <a:schemeClr val="accent4">
                    <a:lumMod val="75000"/>
                  </a:schemeClr>
                </a:solidFill>
                <a:latin typeface="DevLys 010" pitchFamily="2" charset="0"/>
              </a:rPr>
              <a:t>h’kq</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elhg</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bZ’ojRo</a:t>
            </a:r>
            <a:r>
              <a:rPr lang="en-CA" sz="2800" b="1" kern="0" dirty="0" smtClean="0">
                <a:solidFill>
                  <a:schemeClr val="accent4">
                    <a:lumMod val="75000"/>
                  </a:schemeClr>
                </a:solidFill>
                <a:latin typeface="DevLys 010" pitchFamily="2" charset="0"/>
              </a:rPr>
              <a:t> dh </a:t>
            </a:r>
            <a:r>
              <a:rPr lang="en-CA" sz="2800" b="1" kern="0" dirty="0" err="1" smtClean="0">
                <a:solidFill>
                  <a:schemeClr val="accent4">
                    <a:lumMod val="75000"/>
                  </a:schemeClr>
                </a:solidFill>
                <a:latin typeface="DevLys 010" pitchFamily="2" charset="0"/>
              </a:rPr>
              <a:t>og</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ifjiw.kZrk</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gSa</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tks</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lnsg</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okl</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djrh</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gSA</a:t>
            </a:r>
            <a:endParaRPr lang="en-CA" sz="2800" b="1" kern="0" dirty="0" smtClean="0">
              <a:solidFill>
                <a:schemeClr val="accent4">
                  <a:lumMod val="75000"/>
                </a:schemeClr>
              </a:solidFill>
              <a:latin typeface="DevLys 010" pitchFamily="2" charset="0"/>
            </a:endParaRPr>
          </a:p>
          <a:p>
            <a:pPr algn="ctr" eaLnBrk="0" hangingPunct="0">
              <a:lnSpc>
                <a:spcPts val="3100"/>
              </a:lnSpc>
              <a:defRPr/>
            </a:pPr>
            <a:r>
              <a:rPr lang="en-CA" sz="2800" b="1" kern="0" dirty="0" smtClean="0">
                <a:solidFill>
                  <a:schemeClr val="accent4">
                    <a:lumMod val="75000"/>
                  </a:schemeClr>
                </a:solidFill>
                <a:latin typeface="DevLys 010" pitchFamily="2" charset="0"/>
              </a:rPr>
              <a:t>^^</a:t>
            </a:r>
            <a:r>
              <a:rPr lang="en-CA" sz="2800" b="1" kern="0" dirty="0" err="1" smtClean="0">
                <a:solidFill>
                  <a:schemeClr val="accent4">
                    <a:lumMod val="75000"/>
                  </a:schemeClr>
                </a:solidFill>
                <a:latin typeface="DevLys 010" pitchFamily="2" charset="0"/>
              </a:rPr>
              <a:t>vkSj</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opu</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nsg</a:t>
            </a:r>
            <a:r>
              <a:rPr lang="en-CA" sz="2800" b="1" kern="0" dirty="0" smtClean="0">
                <a:solidFill>
                  <a:schemeClr val="accent4">
                    <a:lumMod val="75000"/>
                  </a:schemeClr>
                </a:solidFill>
                <a:latin typeface="DevLys 010" pitchFamily="2" charset="0"/>
              </a:rPr>
              <a:t>/</a:t>
            </a:r>
            <a:r>
              <a:rPr lang="en-CA" sz="2800" b="1" kern="0" dirty="0" err="1" smtClean="0">
                <a:solidFill>
                  <a:schemeClr val="accent4">
                    <a:lumMod val="75000"/>
                  </a:schemeClr>
                </a:solidFill>
                <a:latin typeface="DevLys 010" pitchFamily="2" charset="0"/>
              </a:rPr>
              <a:t>kkjh</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gqvk</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vkSj</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vuqxzg</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vkSj</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lPpkbZ</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ls</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ifjiw.kZ</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gksdj</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gekjs</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chp</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esa</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Msjk</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fd;k</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vkSj</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ge</a:t>
            </a:r>
            <a:r>
              <a:rPr lang="en-CA" sz="2800" b="1" kern="0" dirty="0" smtClean="0">
                <a:solidFill>
                  <a:schemeClr val="accent4">
                    <a:lumMod val="75000"/>
                  </a:schemeClr>
                </a:solidFill>
                <a:latin typeface="DevLys 010" pitchFamily="2" charset="0"/>
              </a:rPr>
              <a:t> us </a:t>
            </a:r>
            <a:r>
              <a:rPr lang="en-CA" sz="2800" b="1" kern="0" dirty="0" err="1" smtClean="0">
                <a:solidFill>
                  <a:schemeClr val="accent4">
                    <a:lumMod val="75000"/>
                  </a:schemeClr>
                </a:solidFill>
                <a:latin typeface="DevLys 010" pitchFamily="2" charset="0"/>
              </a:rPr>
              <a:t>mldh</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slh</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efgek</a:t>
            </a:r>
            <a:r>
              <a:rPr lang="en-CA" sz="2800" b="1" kern="0" dirty="0" smtClean="0">
                <a:solidFill>
                  <a:schemeClr val="accent4">
                    <a:lumMod val="75000"/>
                  </a:schemeClr>
                </a:solidFill>
                <a:latin typeface="DevLys 010" pitchFamily="2" charset="0"/>
              </a:rPr>
              <a:t> ns[</a:t>
            </a:r>
            <a:r>
              <a:rPr lang="en-CA" sz="2800" b="1" kern="0" dirty="0" err="1" smtClean="0">
                <a:solidFill>
                  <a:schemeClr val="accent4">
                    <a:lumMod val="75000"/>
                  </a:schemeClr>
                </a:solidFill>
                <a:latin typeface="DevLys 010" pitchFamily="2" charset="0"/>
              </a:rPr>
              <a:t>kh</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tSls</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firk</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ds</a:t>
            </a:r>
            <a:r>
              <a:rPr lang="en-CA" sz="2800" b="1" kern="0" dirty="0" smtClean="0">
                <a:solidFill>
                  <a:schemeClr val="accent4">
                    <a:lumMod val="75000"/>
                  </a:schemeClr>
                </a:solidFill>
                <a:latin typeface="DevLys 010" pitchFamily="2" charset="0"/>
              </a:rPr>
              <a:t> </a:t>
            </a:r>
            <a:r>
              <a:rPr lang="en-CA" sz="2800" b="1" kern="0" dirty="0" err="1" smtClean="0">
                <a:solidFill>
                  <a:schemeClr val="accent4">
                    <a:lumMod val="75000"/>
                  </a:schemeClr>
                </a:solidFill>
                <a:latin typeface="DevLys 010" pitchFamily="2" charset="0"/>
              </a:rPr>
              <a:t>bdykSrs</a:t>
            </a:r>
            <a:r>
              <a:rPr lang="en-CA" sz="2800" b="1" kern="0" dirty="0" smtClean="0">
                <a:solidFill>
                  <a:schemeClr val="accent4">
                    <a:lumMod val="75000"/>
                  </a:schemeClr>
                </a:solidFill>
                <a:latin typeface="DevLys 010" pitchFamily="2" charset="0"/>
              </a:rPr>
              <a:t> dh </a:t>
            </a:r>
            <a:r>
              <a:rPr lang="en-CA" sz="2800" b="1" kern="0" dirty="0" err="1" smtClean="0">
                <a:solidFill>
                  <a:schemeClr val="accent4">
                    <a:lumMod val="75000"/>
                  </a:schemeClr>
                </a:solidFill>
                <a:latin typeface="DevLys 010" pitchFamily="2" charset="0"/>
              </a:rPr>
              <a:t>efgekA</a:t>
            </a:r>
            <a:r>
              <a:rPr lang="en-CA" sz="2800" b="1" kern="0" dirty="0" smtClean="0">
                <a:solidFill>
                  <a:schemeClr val="accent4">
                    <a:lumMod val="75000"/>
                  </a:schemeClr>
                </a:solidFill>
                <a:latin typeface="DevLys 010" pitchFamily="2" charset="0"/>
              </a:rPr>
              <a:t> </a:t>
            </a:r>
            <a:r>
              <a:rPr lang="en-CA" sz="2800" b="1" dirty="0" smtClean="0">
                <a:solidFill>
                  <a:schemeClr val="accent4">
                    <a:lumMod val="75000"/>
                  </a:schemeClr>
                </a:solidFill>
                <a:latin typeface="Calibri" pitchFamily="34" charset="0"/>
                <a:cs typeface="Calibri" pitchFamily="34" charset="0"/>
              </a:rPr>
              <a:t>” </a:t>
            </a:r>
            <a:r>
              <a:rPr lang="en-CA" sz="2800" b="1" kern="0" dirty="0" smtClean="0">
                <a:solidFill>
                  <a:schemeClr val="accent4">
                    <a:lumMod val="75000"/>
                  </a:schemeClr>
                </a:solidFill>
                <a:latin typeface="DevLys 010" pitchFamily="2" charset="0"/>
              </a:rPr>
              <a:t>;</a:t>
            </a:r>
            <a:r>
              <a:rPr lang="en-CA" sz="2800" b="1" kern="0" dirty="0" err="1" smtClean="0">
                <a:solidFill>
                  <a:schemeClr val="accent4">
                    <a:lumMod val="75000"/>
                  </a:schemeClr>
                </a:solidFill>
                <a:latin typeface="DevLys 010" pitchFamily="2" charset="0"/>
              </a:rPr>
              <a:t>wgUuk</a:t>
            </a:r>
            <a:r>
              <a:rPr lang="en-CA" sz="2800" b="1" kern="0" dirty="0" smtClean="0">
                <a:solidFill>
                  <a:schemeClr val="accent4">
                    <a:lumMod val="75000"/>
                  </a:schemeClr>
                </a:solidFill>
                <a:latin typeface="DevLys 010" pitchFamily="2" charset="0"/>
              </a:rPr>
              <a:t> </a:t>
            </a:r>
            <a:r>
              <a:rPr lang="en-CA" sz="2800" b="1" dirty="0" smtClean="0">
                <a:solidFill>
                  <a:schemeClr val="accent4">
                    <a:lumMod val="75000"/>
                  </a:schemeClr>
                </a:solidFill>
                <a:latin typeface="Calibri" pitchFamily="34" charset="0"/>
                <a:cs typeface="Calibri" pitchFamily="34" charset="0"/>
              </a:rPr>
              <a:t>1:14</a:t>
            </a:r>
            <a:endParaRPr kumimoji="0" lang="en-CA" sz="2800" b="0" i="0" u="none" strike="noStrike" kern="0" cap="none" spc="0" normalizeH="0" baseline="0" noProof="0" dirty="0">
              <a:ln>
                <a:noFill/>
              </a:ln>
              <a:solidFill>
                <a:schemeClr val="accent4">
                  <a:lumMod val="75000"/>
                </a:schemeClr>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12" name="TextBox 11"/>
          <p:cNvSpPr txBox="1"/>
          <p:nvPr/>
        </p:nvSpPr>
        <p:spPr>
          <a:xfrm>
            <a:off x="8532440" y="602128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0"/>
            <a:ext cx="9145015" cy="5085184"/>
          </a:xfrm>
          <a:prstGeom prst="rect">
            <a:avLst/>
          </a:prstGeom>
        </p:spPr>
      </p:pic>
      <p:sp>
        <p:nvSpPr>
          <p:cNvPr id="6" name="Title 1"/>
          <p:cNvSpPr>
            <a:spLocks noGrp="1"/>
          </p:cNvSpPr>
          <p:nvPr>
            <p:ph type="title"/>
          </p:nvPr>
        </p:nvSpPr>
        <p:spPr>
          <a:xfrm>
            <a:off x="0" y="4653136"/>
            <a:ext cx="9144000" cy="2016224"/>
          </a:xfrm>
          <a:solidFill>
            <a:srgbClr val="002060"/>
          </a:solidFill>
        </p:spPr>
        <p:txBody>
          <a:bodyPr>
            <a:noAutofit/>
          </a:bodyPr>
          <a:lstStyle/>
          <a:p>
            <a:r>
              <a:rPr lang="en-CA" sz="2400" kern="0" dirty="0" err="1" smtClean="0">
                <a:solidFill>
                  <a:srgbClr val="00FF00"/>
                </a:solidFill>
                <a:latin typeface="DevLys 010" pitchFamily="2" charset="0"/>
              </a:rPr>
              <a:t>jkseh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nsorkvksa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ds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ikl</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vyx</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vyx</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ks</a:t>
            </a:r>
            <a:r>
              <a:rPr lang="en-CA" sz="2400" kern="0" dirty="0" smtClean="0">
                <a:solidFill>
                  <a:srgbClr val="00FF00"/>
                </a:solidFill>
                <a:latin typeface="DevLys 010" pitchFamily="2" charset="0"/>
              </a:rPr>
              <a:t>=</a:t>
            </a:r>
            <a:r>
              <a:rPr lang="en-CA" sz="2400" kern="0" dirty="0" err="1" smtClean="0">
                <a:solidFill>
                  <a:srgbClr val="00FF00"/>
                </a:solidFill>
                <a:latin typeface="DevLys 010" pitchFamily="2" charset="0"/>
              </a:rPr>
              <a:t>ksa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ij</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izHkqrk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izkIr</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FkhA</a:t>
            </a:r>
            <a:r>
              <a:rPr lang="en-CA" sz="2400" kern="0" dirty="0" smtClean="0">
                <a:solidFill>
                  <a:srgbClr val="00FF00"/>
                </a:solidFill>
                <a:latin typeface="DevLys 010" pitchFamily="2" charset="0"/>
              </a:rPr>
              <a:t/>
            </a:r>
            <a:br>
              <a:rPr lang="en-CA" sz="2400" kern="0" dirty="0" smtClean="0">
                <a:solidFill>
                  <a:srgbClr val="00FF00"/>
                </a:solidFill>
                <a:latin typeface="DevLys 010" pitchFamily="2" charset="0"/>
              </a:rPr>
            </a:br>
            <a:r>
              <a:rPr lang="en-CA" sz="2400" kern="0" dirty="0" err="1" smtClean="0">
                <a:solidFill>
                  <a:srgbClr val="00FF00"/>
                </a:solidFill>
                <a:latin typeface="DevLys 010" pitchFamily="2" charset="0"/>
              </a:rPr>
              <a:t>lkjs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nsorkvksa</a:t>
            </a:r>
            <a:r>
              <a:rPr lang="en-CA" sz="2400" kern="0" dirty="0" smtClean="0">
                <a:solidFill>
                  <a:srgbClr val="00FF00"/>
                </a:solidFill>
                <a:latin typeface="DevLys 010" pitchFamily="2" charset="0"/>
              </a:rPr>
              <a:t> dh </a:t>
            </a:r>
            <a:r>
              <a:rPr lang="en-CA" sz="2400" kern="0" dirty="0" err="1" smtClean="0">
                <a:solidFill>
                  <a:srgbClr val="00FF00"/>
                </a:solidFill>
                <a:latin typeface="DevLys 010" pitchFamily="2" charset="0"/>
              </a:rPr>
              <a:t>lkjh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kfDr</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feydj</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bZ’ojh;rk</a:t>
            </a:r>
            <a:r>
              <a:rPr lang="en-CA" sz="2400" kern="0" dirty="0" smtClean="0">
                <a:solidFill>
                  <a:srgbClr val="00FF00"/>
                </a:solidFill>
                <a:latin typeface="DevLys 010" pitchFamily="2" charset="0"/>
              </a:rPr>
              <a:t> dh </a:t>
            </a:r>
            <a:r>
              <a:rPr lang="en-CA" sz="2400" kern="0" dirty="0" err="1" smtClean="0">
                <a:solidFill>
                  <a:srgbClr val="00FF00"/>
                </a:solidFill>
                <a:latin typeface="DevLys 010" pitchFamily="2" charset="0"/>
              </a:rPr>
              <a:t>ifjiw.kZrk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dk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fuekZ.k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djrh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Fkh</a:t>
            </a:r>
            <a:r>
              <a:rPr lang="en-CA" sz="2400" kern="0" dirty="0" smtClean="0">
                <a:solidFill>
                  <a:srgbClr val="00FF00"/>
                </a:solidFill>
                <a:latin typeface="DevLys 010" pitchFamily="2" charset="0"/>
              </a:rPr>
              <a:t> A </a:t>
            </a:r>
            <a:r>
              <a:rPr lang="en-CA" sz="2400" kern="0" dirty="0" err="1" smtClean="0">
                <a:solidFill>
                  <a:srgbClr val="00FF00"/>
                </a:solidFill>
                <a:latin typeface="DevLys 010" pitchFamily="2" charset="0"/>
              </a:rPr>
              <a:t>ijUrq</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h’kq</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esa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ijes’oj</a:t>
            </a:r>
            <a:r>
              <a:rPr lang="en-CA" sz="2400" kern="0" dirty="0" smtClean="0">
                <a:solidFill>
                  <a:srgbClr val="00FF00"/>
                </a:solidFill>
                <a:latin typeface="DevLys 010" pitchFamily="2" charset="0"/>
              </a:rPr>
              <a:t> dh </a:t>
            </a:r>
            <a:r>
              <a:rPr lang="en-CA" sz="2400" kern="0" dirty="0" err="1" smtClean="0">
                <a:solidFill>
                  <a:srgbClr val="00FF00"/>
                </a:solidFill>
                <a:latin typeface="DevLys 010" pitchFamily="2" charset="0"/>
              </a:rPr>
              <a:t>lkjh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ifjiw.kZrk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okl</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djrh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gS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vkSj</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og</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lc</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ckrksa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es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f’kjkse.kh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gSA</a:t>
            </a:r>
            <a:r>
              <a:rPr lang="en-CA" sz="2400" kern="0" dirty="0" smtClean="0">
                <a:solidFill>
                  <a:srgbClr val="00FF00"/>
                </a:solidFill>
                <a:latin typeface="DevLys 010" pitchFamily="2" charset="0"/>
              </a:rPr>
              <a:t> ;fn </a:t>
            </a:r>
            <a:r>
              <a:rPr lang="en-CA" sz="2400" kern="0" dirty="0" err="1" smtClean="0">
                <a:solidFill>
                  <a:srgbClr val="00FF00"/>
                </a:solidFill>
                <a:latin typeface="DevLys 010" pitchFamily="2" charset="0"/>
              </a:rPr>
              <a:t>elhg</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esa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ijes’oj</a:t>
            </a:r>
            <a:r>
              <a:rPr lang="en-CA" sz="2400" kern="0" dirty="0" smtClean="0">
                <a:solidFill>
                  <a:srgbClr val="00FF00"/>
                </a:solidFill>
                <a:latin typeface="DevLys 010" pitchFamily="2" charset="0"/>
              </a:rPr>
              <a:t> dh </a:t>
            </a:r>
            <a:r>
              <a:rPr lang="en-CA" sz="2400" kern="0" dirty="0" err="1" smtClean="0">
                <a:solidFill>
                  <a:srgbClr val="00FF00"/>
                </a:solidFill>
                <a:latin typeface="DevLys 010" pitchFamily="2" charset="0"/>
              </a:rPr>
              <a:t>ifjiw.kZrk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okl</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djrh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gSa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rks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ge</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fo’okl</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ls</a:t>
            </a:r>
            <a:r>
              <a:rPr lang="en-CA" sz="2400" kern="0" dirty="0" smtClean="0">
                <a:solidFill>
                  <a:srgbClr val="00FF00"/>
                </a:solidFill>
                <a:latin typeface="DevLys 010" pitchFamily="2" charset="0"/>
              </a:rPr>
              <a:t> ml </a:t>
            </a:r>
            <a:r>
              <a:rPr lang="en-CA" sz="2400" kern="0" dirty="0" err="1" smtClean="0">
                <a:solidFill>
                  <a:srgbClr val="00FF00"/>
                </a:solidFill>
                <a:latin typeface="DevLys 010" pitchFamily="2" charset="0"/>
              </a:rPr>
              <a:t>ifjiw.kZrk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ds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kjk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Hkjiwj</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gS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vkSj</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gesa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vc</a:t>
            </a:r>
            <a:r>
              <a:rPr lang="en-CA" sz="2400" kern="0" dirty="0" smtClean="0">
                <a:solidFill>
                  <a:srgbClr val="00FF00"/>
                </a:solidFill>
                <a:latin typeface="DevLys 010" pitchFamily="2" charset="0"/>
              </a:rPr>
              <a:t> fl) </a:t>
            </a:r>
            <a:r>
              <a:rPr lang="en-CA" sz="2400" kern="0" dirty="0" err="1" smtClean="0">
                <a:solidFill>
                  <a:srgbClr val="00FF00"/>
                </a:solidFill>
                <a:latin typeface="DevLys 010" pitchFamily="2" charset="0"/>
              </a:rPr>
              <a:t>cukus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ds</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fy</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fdlh</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vkSj</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pht</a:t>
            </a:r>
            <a:r>
              <a:rPr lang="en-CA" sz="2400" kern="0" dirty="0" smtClean="0">
                <a:solidFill>
                  <a:srgbClr val="00FF00"/>
                </a:solidFill>
                <a:latin typeface="DevLys 010" pitchFamily="2" charset="0"/>
              </a:rPr>
              <a:t>+ dh </a:t>
            </a:r>
            <a:r>
              <a:rPr lang="en-CA" sz="2400" kern="0" dirty="0" err="1" smtClean="0">
                <a:solidFill>
                  <a:srgbClr val="00FF00"/>
                </a:solidFill>
                <a:latin typeface="DevLys 010" pitchFamily="2" charset="0"/>
              </a:rPr>
              <a:t>vko’;drk</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ugha</a:t>
            </a:r>
            <a:r>
              <a:rPr lang="en-CA" sz="2400" kern="0" dirty="0" smtClean="0">
                <a:solidFill>
                  <a:srgbClr val="00FF00"/>
                </a:solidFill>
                <a:latin typeface="DevLys 010" pitchFamily="2" charset="0"/>
              </a:rPr>
              <a:t> </a:t>
            </a:r>
            <a:r>
              <a:rPr lang="en-CA" sz="2400" kern="0" dirty="0" err="1" smtClean="0">
                <a:solidFill>
                  <a:srgbClr val="00FF00"/>
                </a:solidFill>
                <a:latin typeface="DevLys 010" pitchFamily="2" charset="0"/>
              </a:rPr>
              <a:t>gSA</a:t>
            </a:r>
            <a:endParaRPr lang="en-CA" sz="2400" dirty="0">
              <a:solidFill>
                <a:srgbClr val="00FF00"/>
              </a:solidFill>
              <a:latin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dsjsl</a:t>
            </a:r>
            <a:r>
              <a:rPr lang="en-CA" sz="2400" b="1" dirty="0" smtClean="0">
                <a:solidFill>
                  <a:srgbClr val="0070C0"/>
                </a:solidFill>
                <a:latin typeface="Calibri" pitchFamily="34" charset="0"/>
              </a:rPr>
              <a:t> </a:t>
            </a:r>
            <a:endParaRPr lang="en-CA" sz="2400" b="1" dirty="0">
              <a:solidFill>
                <a:srgbClr val="0070C0"/>
              </a:solidFill>
              <a:latin typeface="Calibri" pitchFamily="34" charset="0"/>
            </a:endParaRPr>
          </a:p>
        </p:txBody>
      </p:sp>
      <p:sp>
        <p:nvSpPr>
          <p:cNvPr id="14" name="TextBox 13"/>
          <p:cNvSpPr txBox="1"/>
          <p:nvPr/>
        </p:nvSpPr>
        <p:spPr>
          <a:xfrm>
            <a:off x="5652120" y="3861048"/>
            <a:ext cx="1475656"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usiV;wu</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twuks</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T;wihVj</a:t>
            </a:r>
            <a:r>
              <a:rPr lang="en-CA" sz="2400" b="1" kern="0" dirty="0" smtClean="0">
                <a:solidFill>
                  <a:srgbClr val="0000CC"/>
                </a:solidFill>
                <a:latin typeface="DevLys 010" pitchFamily="2" charset="0"/>
              </a:rPr>
              <a:t> </a:t>
            </a:r>
            <a:r>
              <a:rPr lang="en-CA" sz="2400" b="1" dirty="0" smtClean="0">
                <a:solidFill>
                  <a:srgbClr val="0070C0"/>
                </a:solidFill>
                <a:latin typeface="Calibri" pitchFamily="34" charset="0"/>
              </a:rPr>
              <a:t>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Okhul</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187624" y="2276872"/>
            <a:ext cx="2016224"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Ckdgql</a:t>
            </a:r>
            <a:endParaRPr lang="en-CA" sz="2400" b="1" dirty="0">
              <a:solidFill>
                <a:srgbClr val="0000CC"/>
              </a:solidFill>
              <a:latin typeface="Calibri" pitchFamily="34" charset="0"/>
            </a:endParaRPr>
          </a:p>
        </p:txBody>
      </p:sp>
      <p:sp>
        <p:nvSpPr>
          <p:cNvPr id="24" name="TextBox 23"/>
          <p:cNvSpPr txBox="1"/>
          <p:nvPr/>
        </p:nvSpPr>
        <p:spPr>
          <a:xfrm>
            <a:off x="5940152" y="1671191"/>
            <a:ext cx="1692696"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ejdjh</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eklZ</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viksyks</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Mk;uk</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feusjok</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kern="0" dirty="0" err="1" smtClean="0">
                <a:solidFill>
                  <a:srgbClr val="0000CC"/>
                </a:solidFill>
                <a:latin typeface="DevLys 010" pitchFamily="2" charset="0"/>
              </a:rPr>
              <a:t>oqydku</a:t>
            </a:r>
            <a:endParaRPr lang="en-CA" sz="2400" b="1" dirty="0">
              <a:solidFill>
                <a:srgbClr val="0070C0"/>
              </a:solidFill>
              <a:latin typeface="Calibri" pitchFamily="34" charset="0"/>
            </a:endParaRPr>
          </a:p>
        </p:txBody>
      </p:sp>
      <p:sp>
        <p:nvSpPr>
          <p:cNvPr id="31" name="TextBox 30"/>
          <p:cNvSpPr txBox="1"/>
          <p:nvPr/>
        </p:nvSpPr>
        <p:spPr>
          <a:xfrm>
            <a:off x="197971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516216"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6156176" y="378904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0" name="TextBox 49"/>
          <p:cNvSpPr txBox="1"/>
          <p:nvPr/>
        </p:nvSpPr>
        <p:spPr>
          <a:xfrm>
            <a:off x="0" y="44624"/>
            <a:ext cx="9144000" cy="523220"/>
          </a:xfrm>
          <a:prstGeom prst="rect">
            <a:avLst/>
          </a:prstGeom>
          <a:noFill/>
        </p:spPr>
        <p:txBody>
          <a:bodyPr wrap="square" rtlCol="0">
            <a:spAutoFit/>
          </a:bodyPr>
          <a:lstStyle/>
          <a:p>
            <a:pPr algn="ctr"/>
            <a:r>
              <a:rPr lang="en-CA" sz="2800" b="1" kern="0" dirty="0" smtClean="0">
                <a:latin typeface="DevLys 010" pitchFamily="2" charset="0"/>
              </a:rPr>
              <a:t>;</a:t>
            </a:r>
            <a:r>
              <a:rPr lang="en-CA" sz="2800" b="1" kern="0" dirty="0" err="1" smtClean="0">
                <a:latin typeface="DevLys 010" pitchFamily="2" charset="0"/>
              </a:rPr>
              <a:t>h’kq</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gh</a:t>
            </a:r>
            <a:r>
              <a:rPr lang="en-CA" sz="2800" b="1" kern="0" dirty="0" smtClean="0">
                <a:latin typeface="DevLys 010" pitchFamily="2" charset="0"/>
              </a:rPr>
              <a:t>              </a:t>
            </a:r>
            <a:r>
              <a:rPr lang="en-CA" sz="2800" b="1" kern="0" dirty="0" err="1" smtClean="0">
                <a:latin typeface="DevLys 010" pitchFamily="2" charset="0"/>
              </a:rPr>
              <a:t>lc</a:t>
            </a:r>
            <a:r>
              <a:rPr lang="en-CA" sz="2800" b="1" kern="0" dirty="0" smtClean="0">
                <a:latin typeface="DevLys 010" pitchFamily="2" charset="0"/>
              </a:rPr>
              <a:t> </a:t>
            </a:r>
            <a:r>
              <a:rPr lang="en-CA" sz="2800" b="1" kern="0" dirty="0" err="1" smtClean="0">
                <a:latin typeface="DevLys 010" pitchFamily="2" charset="0"/>
              </a:rPr>
              <a:t>tkfr;ksa</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izHkq</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endParaRPr lang="en-CA" sz="2800" b="1" dirty="0">
              <a:latin typeface="Calibri" pitchFamily="34" charset="0"/>
            </a:endParaRPr>
          </a:p>
        </p:txBody>
      </p:sp>
      <p:pic>
        <p:nvPicPr>
          <p:cNvPr id="51" name="Picture 50" descr="thron1.jpg"/>
          <p:cNvPicPr>
            <a:picLocks noChangeAspect="1"/>
          </p:cNvPicPr>
          <p:nvPr/>
        </p:nvPicPr>
        <p:blipFill>
          <a:blip r:embed="rId3" cstate="print"/>
          <a:srcRect l="16925" r="15351" b="24652"/>
          <a:stretch>
            <a:fillRect/>
          </a:stretch>
        </p:blipFill>
        <p:spPr>
          <a:xfrm>
            <a:off x="2915816" y="476672"/>
            <a:ext cx="3600400" cy="3040232"/>
          </a:xfrm>
          <a:prstGeom prst="star32">
            <a:avLst/>
          </a:prstGeom>
        </p:spPr>
      </p:pic>
      <p:sp>
        <p:nvSpPr>
          <p:cNvPr id="52" name="Smiley Face 51"/>
          <p:cNvSpPr/>
          <p:nvPr/>
        </p:nvSpPr>
        <p:spPr>
          <a:xfrm>
            <a:off x="4455408" y="1800240"/>
            <a:ext cx="548640" cy="54864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sp>
        <p:nvSpPr>
          <p:cNvPr id="42" name="TextBox 41"/>
          <p:cNvSpPr txBox="1"/>
          <p:nvPr/>
        </p:nvSpPr>
        <p:spPr>
          <a:xfrm>
            <a:off x="8604448" y="4221088"/>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100"/>
              </a:lnSpc>
              <a:defRPr/>
            </a:pP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bZ’ojRo</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ifjiw.kZrk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lnsg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endParaRPr lang="en-CA" sz="2800" b="1" kern="0" dirty="0" smtClean="0">
              <a:solidFill>
                <a:schemeClr val="bg1"/>
              </a:solidFill>
              <a:latin typeface="DevLys 010" pitchFamily="2" charset="0"/>
            </a:endParaRPr>
          </a:p>
          <a:p>
            <a:pPr algn="ctr" eaLnBrk="0" hangingPunct="0">
              <a:lnSpc>
                <a:spcPts val="3100"/>
              </a:lnSpc>
              <a:defRPr/>
            </a:pPr>
            <a:r>
              <a:rPr lang="en-CA" sz="2800" b="1" kern="0" dirty="0" err="1" smtClean="0">
                <a:solidFill>
                  <a:schemeClr val="bg1"/>
                </a:solidFill>
                <a:latin typeface="DevLys 010" pitchFamily="2" charset="0"/>
              </a:rPr>
              <a:t>dqyq</a:t>
            </a:r>
            <a:r>
              <a:rPr lang="en-US" sz="2800" b="1" kern="0" dirty="0" smtClean="0">
                <a:solidFill>
                  <a:schemeClr val="bg1"/>
                </a:solidFill>
                <a:latin typeface="Calibri" pitchFamily="34" charset="0"/>
              </a:rPr>
              <a:t> 2:9 </a:t>
            </a:r>
            <a:endParaRPr lang="en-CA" sz="2800" kern="0" dirty="0">
              <a:solidFill>
                <a:schemeClr val="bg1"/>
              </a:solidFill>
              <a:latin typeface="Calibri" pitchFamily="34" charset="0"/>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firk</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izlUurk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ml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ifjiw.kZrk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djsA</a:t>
            </a:r>
            <a:endParaRPr lang="en-CA" sz="2800" b="1" kern="0" dirty="0" smtClean="0">
              <a:solidFill>
                <a:schemeClr val="bg1"/>
              </a:solidFill>
              <a:latin typeface="DevLys 010" pitchFamily="2" charset="0"/>
            </a:endParaRPr>
          </a:p>
          <a:p>
            <a:pPr lvl="0" algn="ctr" eaLnBrk="0" hangingPunct="0">
              <a:lnSpc>
                <a:spcPts val="3100"/>
              </a:lnSpc>
              <a:defRPr/>
            </a:pPr>
            <a:r>
              <a:rPr lang="en-CA" sz="2800" b="1" kern="0" dirty="0" err="1" smtClean="0">
                <a:solidFill>
                  <a:schemeClr val="bg1"/>
                </a:solidFill>
                <a:latin typeface="DevLys 010" pitchFamily="2" charset="0"/>
              </a:rPr>
              <a:t>dqyq</a:t>
            </a:r>
            <a:r>
              <a:rPr lang="en-US" sz="2800" b="1" kern="0" dirty="0" smtClean="0">
                <a:solidFill>
                  <a:schemeClr val="bg1"/>
                </a:solidFill>
                <a:latin typeface="Calibri" pitchFamily="34" charset="0"/>
              </a:rPr>
              <a:t> 1:19 </a:t>
            </a:r>
            <a:endParaRPr lang="en-CA" sz="2800" kern="0" dirty="0">
              <a:solidFill>
                <a:schemeClr val="bg1"/>
              </a:solidFill>
              <a:latin typeface="Calibri" pitchFamily="34" charset="0"/>
            </a:endParaRPr>
          </a:p>
        </p:txBody>
      </p:sp>
      <p:sp>
        <p:nvSpPr>
          <p:cNvPr id="11" name="TextBox 10"/>
          <p:cNvSpPr txBox="1"/>
          <p:nvPr/>
        </p:nvSpPr>
        <p:spPr>
          <a:xfrm>
            <a:off x="108520" y="1772816"/>
            <a:ext cx="9144000" cy="3816424"/>
          </a:xfrm>
          <a:prstGeom prst="rect">
            <a:avLst/>
          </a:prstGeom>
          <a:noFill/>
        </p:spPr>
        <p:txBody>
          <a:bodyPr wrap="square" rtlCol="0">
            <a:spAutoFit/>
          </a:bodyPr>
          <a:lstStyle/>
          <a:p>
            <a:pPr algn="ctr"/>
            <a:r>
              <a:rPr lang="en-CA" sz="2000" b="1" kern="0" dirty="0" err="1" smtClean="0">
                <a:solidFill>
                  <a:srgbClr val="FF0000"/>
                </a:solidFill>
                <a:latin typeface="DevLys 010" pitchFamily="2" charset="0"/>
              </a:rPr>
              <a:t>Okg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vn</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izR</a:t>
            </a:r>
            <a:r>
              <a:rPr lang="en-CA" sz="2000" b="1" kern="0" dirty="0" smtClean="0">
                <a:solidFill>
                  <a:srgbClr val="FF0000"/>
                </a:solidFill>
                <a:latin typeface="DevLys 010" pitchFamily="2" charset="0"/>
              </a:rPr>
              <a:t>;{k :</a:t>
            </a:r>
            <a:r>
              <a:rPr lang="en-CA" sz="2000" b="1" kern="0" dirty="0" err="1" smtClean="0">
                <a:solidFill>
                  <a:srgbClr val="FF0000"/>
                </a:solidFill>
                <a:latin typeface="DevLys 010" pitchFamily="2" charset="0"/>
              </a:rPr>
              <a:t>Ik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Okg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lkjh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l`f"V</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izFke</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mlh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kjk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lkjh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l`f"V</a:t>
            </a:r>
            <a:r>
              <a:rPr lang="en-CA" sz="2000" b="1" kern="0" dirty="0" smtClean="0">
                <a:solidFill>
                  <a:srgbClr val="FF0000"/>
                </a:solidFill>
                <a:latin typeface="DevLys 010" pitchFamily="2" charset="0"/>
              </a:rPr>
              <a:t> dh </a:t>
            </a:r>
            <a:r>
              <a:rPr lang="en-CA" sz="2000" b="1" kern="0" dirty="0" err="1" smtClean="0">
                <a:solidFill>
                  <a:srgbClr val="FF0000"/>
                </a:solidFill>
                <a:latin typeface="DevLys 010" pitchFamily="2" charset="0"/>
              </a:rPr>
              <a:t>jpuk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gqbZ</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Lkkjh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oLrq,a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mlh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kjk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vkSj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mlh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fy</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jph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x;haA</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Okg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lcls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igys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FkkA</a:t>
            </a:r>
            <a:endParaRPr lang="en-CA" sz="2000" b="1" kern="0" dirty="0" smtClean="0">
              <a:solidFill>
                <a:srgbClr val="FF0000"/>
              </a:solidFill>
              <a:latin typeface="DevLys 010" pitchFamily="2" charset="0"/>
            </a:endParaRPr>
          </a:p>
          <a:p>
            <a:pPr algn="ct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mlh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lkjh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pht+sa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xBh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gSaA</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nsg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vFkkZr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dyhfl;k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flj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a:t>
            </a:r>
            <a:r>
              <a:rPr lang="en-CA" sz="2000" b="1" kern="0" dirty="0" smtClean="0">
                <a:solidFill>
                  <a:srgbClr val="FF0000"/>
                </a:solidFill>
                <a:latin typeface="DevLys 010" pitchFamily="2" charset="0"/>
              </a:rPr>
              <a:t> </a:t>
            </a:r>
          </a:p>
          <a:p>
            <a:pPr algn="ct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vkfn</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e`rdksa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th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mBus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okyksa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ifgyk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Rkkfd</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lkjh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pht+ksa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loZJs"B</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Bgjs</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mlh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esa</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ijes’oj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ifjiw.kZrk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lnsg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okl</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djrh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vius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gh</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kjk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mlus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lEiw.kZ</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ekuotkfr</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vius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ls</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esy</a:t>
            </a:r>
            <a:endParaRPr lang="en-CA" sz="2000" b="1" kern="0" dirty="0" smtClean="0">
              <a:solidFill>
                <a:srgbClr val="FF0000"/>
              </a:solidFill>
              <a:latin typeface="DevLys 010" pitchFamily="2" charset="0"/>
            </a:endParaRPr>
          </a:p>
          <a:p>
            <a:pPr algn="ctr"/>
            <a:r>
              <a:rPr lang="en-CA" sz="2000" b="1" kern="0" dirty="0" err="1" smtClean="0">
                <a:solidFill>
                  <a:srgbClr val="FF0000"/>
                </a:solidFill>
                <a:latin typeface="DevLys 010" pitchFamily="2" charset="0"/>
              </a:rPr>
              <a:t>Øwl</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ij</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elhg</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ygw</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kjk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djok;k</a:t>
            </a:r>
            <a:r>
              <a:rPr lang="en-CA" sz="2000" b="1" kern="0" dirty="0" smtClean="0">
                <a:solidFill>
                  <a:srgbClr val="FF0000"/>
                </a:solidFill>
                <a:latin typeface="DevLys 010" pitchFamily="2" charset="0"/>
              </a:rPr>
              <a:t> </a:t>
            </a:r>
            <a:r>
              <a:rPr lang="en-CA" sz="2000" b="1" kern="0" dirty="0" err="1" smtClean="0">
                <a:solidFill>
                  <a:srgbClr val="FF0000"/>
                </a:solidFill>
                <a:latin typeface="DevLys 010" pitchFamily="2" charset="0"/>
              </a:rPr>
              <a:t>gSA</a:t>
            </a:r>
            <a:endParaRPr lang="x-none" smtClean="0"/>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6021288"/>
            <a:ext cx="9073008" cy="782960"/>
          </a:xfrm>
          <a:prstGeom prst="rect">
            <a:avLst/>
          </a:prstGeom>
          <a:solidFill>
            <a:srgbClr val="00B0F0"/>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lang="en-CA" sz="2800" b="1" kern="0" noProof="0" dirty="0" err="1" smtClean="0">
                <a:solidFill>
                  <a:srgbClr val="FF0000"/>
                </a:solidFill>
                <a:latin typeface="DevLys 010" pitchFamily="2" charset="0"/>
              </a:rPr>
              <a:t>Eklhg</a:t>
            </a:r>
            <a:r>
              <a:rPr lang="en-CA" sz="2800" b="1" kern="0" noProof="0" dirty="0" smtClean="0">
                <a:solidFill>
                  <a:srgbClr val="FF0000"/>
                </a:solidFill>
                <a:latin typeface="DevLys 010" pitchFamily="2" charset="0"/>
              </a:rPr>
              <a:t> dh </a:t>
            </a:r>
            <a:r>
              <a:rPr lang="en-CA" sz="2800" b="1" kern="0" noProof="0" dirty="0" err="1" smtClean="0">
                <a:solidFill>
                  <a:srgbClr val="FF0000"/>
                </a:solidFill>
                <a:latin typeface="DevLys 010" pitchFamily="2" charset="0"/>
              </a:rPr>
              <a:t>ifjiw.kZrk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dk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mYys</a:t>
            </a:r>
            <a:r>
              <a:rPr lang="en-CA" sz="2800" b="1" kern="0" noProof="0" dirty="0" smtClean="0">
                <a:solidFill>
                  <a:srgbClr val="FF0000"/>
                </a:solidFill>
                <a:latin typeface="DevLys 010" pitchFamily="2" charset="0"/>
              </a:rPr>
              <a:t>[k </a:t>
            </a:r>
            <a:r>
              <a:rPr lang="en-CA" sz="2800" b="1" kern="0" noProof="0" dirty="0" err="1" smtClean="0">
                <a:solidFill>
                  <a:srgbClr val="FF0000"/>
                </a:solidFill>
                <a:latin typeface="DevLys 010" pitchFamily="2" charset="0"/>
              </a:rPr>
              <a:t>dqyq</a:t>
            </a:r>
            <a:r>
              <a:rPr lang="en-CA" sz="2800" b="1" kern="0" noProof="0" dirty="0" smtClean="0">
                <a:solidFill>
                  <a:srgbClr val="FF0000"/>
                </a:solidFill>
                <a:latin typeface="DevLys 010" pitchFamily="2" charset="0"/>
              </a:rPr>
              <a:t> 1%15&amp;20 </a:t>
            </a:r>
            <a:r>
              <a:rPr lang="en-CA" sz="2800" b="1" kern="0" noProof="0" dirty="0" err="1" smtClean="0">
                <a:solidFill>
                  <a:srgbClr val="FF0000"/>
                </a:solidFill>
                <a:latin typeface="DevLys 010" pitchFamily="2" charset="0"/>
              </a:rPr>
              <a:t>esa</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fd;k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x;k</a:t>
            </a:r>
            <a:r>
              <a:rPr lang="en-CA" sz="2800" b="1" kern="0" noProof="0" dirty="0" smtClean="0">
                <a:solidFill>
                  <a:srgbClr val="FF0000"/>
                </a:solidFill>
                <a:latin typeface="DevLys 010" pitchFamily="2" charset="0"/>
              </a:rPr>
              <a:t> </a:t>
            </a:r>
            <a:r>
              <a:rPr lang="en-CA" sz="2800" b="1" kern="0" noProof="0" dirty="0" err="1" smtClean="0">
                <a:solidFill>
                  <a:srgbClr val="FF0000"/>
                </a:solidFill>
                <a:latin typeface="DevLys 010" pitchFamily="2" charset="0"/>
              </a:rPr>
              <a:t>gSA</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7"/>
          <p:cNvSpPr txBox="1"/>
          <p:nvPr/>
        </p:nvSpPr>
        <p:spPr>
          <a:xfrm>
            <a:off x="8532440" y="6444044"/>
            <a:ext cx="576064"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4496" y="3068960"/>
            <a:ext cx="4644008" cy="2007096"/>
          </a:xfrm>
        </p:spPr>
        <p:txBody>
          <a:bodyPr>
            <a:normAutofit fontScale="90000"/>
          </a:bodyPr>
          <a:lstStyle/>
          <a:p>
            <a:pPr lvl="0">
              <a:defRPr/>
            </a:pPr>
            <a:r>
              <a:rPr lang="en-US" sz="3200" b="1" dirty="0" smtClean="0">
                <a:solidFill>
                  <a:srgbClr val="002060"/>
                </a:solidFill>
                <a:effectLst/>
                <a:latin typeface="Calibri" pitchFamily="34" charset="0"/>
                <a:cs typeface="Calibri" pitchFamily="34" charset="0"/>
              </a:rPr>
              <a:t>The fullness of God’s grace </a:t>
            </a:r>
            <a:r>
              <a:rPr lang="hi-IN" sz="3200" b="1" dirty="0" smtClean="0">
                <a:solidFill>
                  <a:srgbClr val="002060"/>
                </a:solidFill>
                <a:effectLst/>
                <a:latin typeface="Calibri" pitchFamily="34" charset="0"/>
                <a:cs typeface="Calibri" pitchFamily="34" charset="0"/>
              </a:rPr>
              <a:t/>
            </a:r>
            <a:br>
              <a:rPr lang="hi-IN" sz="3200" b="1" dirty="0" smtClean="0">
                <a:solidFill>
                  <a:srgbClr val="002060"/>
                </a:solidFill>
                <a:effectLst/>
                <a:latin typeface="Calibri" pitchFamily="34" charset="0"/>
                <a:cs typeface="Calibri" pitchFamily="34" charset="0"/>
              </a:rPr>
            </a:br>
            <a:r>
              <a:rPr lang="en-US" sz="3200" b="1" dirty="0" smtClean="0">
                <a:solidFill>
                  <a:srgbClr val="002060"/>
                </a:solidFill>
                <a:effectLst/>
                <a:latin typeface="Calibri" pitchFamily="34" charset="0"/>
                <a:cs typeface="Calibri" pitchFamily="34" charset="0"/>
              </a:rPr>
              <a:t>in Christ crucified</a:t>
            </a:r>
            <a:br>
              <a:rPr lang="en-US" sz="3200" b="1" dirty="0" smtClean="0">
                <a:solidFill>
                  <a:srgbClr val="002060"/>
                </a:solidFill>
                <a:effectLst/>
                <a:latin typeface="Calibri" pitchFamily="34" charset="0"/>
                <a:cs typeface="Calibri" pitchFamily="34" charset="0"/>
              </a:rPr>
            </a:br>
            <a:r>
              <a:rPr lang="en-US" sz="3200" b="1" dirty="0" smtClean="0">
                <a:solidFill>
                  <a:srgbClr val="002060"/>
                </a:solidFill>
                <a:effectLst/>
                <a:latin typeface="Calibri" pitchFamily="34" charset="0"/>
                <a:cs typeface="Calibri" pitchFamily="34" charset="0"/>
              </a:rPr>
              <a:t>is</a:t>
            </a:r>
            <a:r>
              <a:rPr lang="en-CA" sz="3200" b="1" dirty="0" smtClean="0">
                <a:solidFill>
                  <a:srgbClr val="002060"/>
                </a:solidFill>
                <a:effectLst/>
                <a:latin typeface="Calibri" pitchFamily="34" charset="0"/>
                <a:cs typeface="Calibri" pitchFamily="34" charset="0"/>
              </a:rPr>
              <a:t> like gifts attached </a:t>
            </a:r>
            <a:br>
              <a:rPr lang="en-CA" sz="3200" b="1" dirty="0" smtClean="0">
                <a:solidFill>
                  <a:srgbClr val="002060"/>
                </a:solidFill>
                <a:effectLst/>
                <a:latin typeface="Calibri" pitchFamily="34" charset="0"/>
                <a:cs typeface="Calibri" pitchFamily="34" charset="0"/>
              </a:rPr>
            </a:br>
            <a:r>
              <a:rPr lang="en-CA" sz="3200" b="1" dirty="0" smtClean="0">
                <a:solidFill>
                  <a:srgbClr val="002060"/>
                </a:solidFill>
                <a:effectLst/>
                <a:latin typeface="Calibri" pitchFamily="34" charset="0"/>
                <a:cs typeface="Calibri" pitchFamily="34" charset="0"/>
              </a:rPr>
              <a:t>to Christ’s cross.</a:t>
            </a:r>
            <a:br>
              <a:rPr lang="en-CA" sz="3200" b="1" dirty="0" smtClean="0">
                <a:solidFill>
                  <a:srgbClr val="002060"/>
                </a:solidFill>
                <a:effectLst/>
                <a:latin typeface="Calibri" pitchFamily="34" charset="0"/>
                <a:cs typeface="Calibri" pitchFamily="34" charset="0"/>
              </a:rPr>
            </a:br>
            <a:r>
              <a:rPr lang="en-CA" sz="800" b="1" dirty="0" smtClean="0">
                <a:solidFill>
                  <a:srgbClr val="002060"/>
                </a:solidFill>
                <a:effectLst/>
                <a:latin typeface="Calibri" pitchFamily="34" charset="0"/>
                <a:cs typeface="Calibri" pitchFamily="34" charset="0"/>
              </a:rPr>
              <a:t/>
            </a:r>
            <a:br>
              <a:rPr lang="en-CA" sz="800" b="1" dirty="0" smtClean="0">
                <a:solidFill>
                  <a:srgbClr val="002060"/>
                </a:solidFill>
                <a:effectLst/>
                <a:latin typeface="Calibri" pitchFamily="34" charset="0"/>
                <a:cs typeface="Calibri" pitchFamily="34" charset="0"/>
              </a:rPr>
            </a:br>
            <a:r>
              <a:rPr lang="en-CA" sz="3200" b="1" dirty="0" smtClean="0">
                <a:solidFill>
                  <a:srgbClr val="002060"/>
                </a:solidFill>
                <a:effectLst/>
                <a:latin typeface="Calibri" pitchFamily="34" charset="0"/>
                <a:cs typeface="Calibri" pitchFamily="34" charset="0"/>
              </a:rPr>
              <a:t>This diagram shows </a:t>
            </a:r>
            <a:br>
              <a:rPr lang="en-CA" sz="3200" b="1" dirty="0" smtClean="0">
                <a:solidFill>
                  <a:srgbClr val="002060"/>
                </a:solidFill>
                <a:effectLst/>
                <a:latin typeface="Calibri" pitchFamily="34" charset="0"/>
                <a:cs typeface="Calibri" pitchFamily="34" charset="0"/>
              </a:rPr>
            </a:br>
            <a:r>
              <a:rPr lang="en-CA" sz="3200" b="1" dirty="0" smtClean="0">
                <a:solidFill>
                  <a:srgbClr val="002060"/>
                </a:solidFill>
                <a:effectLst/>
                <a:latin typeface="Calibri" pitchFamily="34" charset="0"/>
                <a:cs typeface="Calibri" pitchFamily="34" charset="0"/>
              </a:rPr>
              <a:t>the gifts of God’s grace </a:t>
            </a:r>
            <a:br>
              <a:rPr lang="en-CA" sz="3200" b="1" dirty="0" smtClean="0">
                <a:solidFill>
                  <a:srgbClr val="002060"/>
                </a:solidFill>
                <a:effectLst/>
                <a:latin typeface="Calibri" pitchFamily="34" charset="0"/>
                <a:cs typeface="Calibri" pitchFamily="34" charset="0"/>
              </a:rPr>
            </a:br>
            <a:r>
              <a:rPr lang="en-CA" sz="3200" b="1" dirty="0" smtClean="0">
                <a:solidFill>
                  <a:srgbClr val="002060"/>
                </a:solidFill>
                <a:effectLst/>
                <a:latin typeface="Calibri" pitchFamily="34" charset="0"/>
                <a:cs typeface="Calibri" pitchFamily="34" charset="0"/>
              </a:rPr>
              <a:t>in Christ in Colossians.</a:t>
            </a:r>
            <a:br>
              <a:rPr lang="en-CA" sz="3200" b="1" dirty="0" smtClean="0">
                <a:solidFill>
                  <a:srgbClr val="002060"/>
                </a:solidFill>
                <a:effectLst/>
                <a:latin typeface="Calibri" pitchFamily="34" charset="0"/>
                <a:cs typeface="Calibri" pitchFamily="34" charset="0"/>
              </a:rPr>
            </a:br>
            <a:r>
              <a:rPr lang="en-CA" sz="1200" b="1" dirty="0" smtClean="0">
                <a:solidFill>
                  <a:srgbClr val="002060"/>
                </a:solidFill>
                <a:effectLst/>
                <a:latin typeface="Calibri" pitchFamily="34" charset="0"/>
                <a:cs typeface="Calibri" pitchFamily="34" charset="0"/>
              </a:rPr>
              <a:t/>
            </a:r>
            <a:br>
              <a:rPr lang="en-CA" sz="1200" b="1" dirty="0" smtClean="0">
                <a:solidFill>
                  <a:srgbClr val="002060"/>
                </a:solidFill>
                <a:effectLst/>
                <a:latin typeface="Calibri" pitchFamily="34" charset="0"/>
                <a:cs typeface="Calibri" pitchFamily="34" charset="0"/>
              </a:rPr>
            </a:br>
            <a:r>
              <a:rPr lang="en-CA" sz="1800" b="1" dirty="0" smtClean="0">
                <a:solidFill>
                  <a:srgbClr val="002060"/>
                </a:solidFill>
                <a:effectLst/>
                <a:latin typeface="Calibri" pitchFamily="34" charset="0"/>
                <a:cs typeface="Calibri" pitchFamily="34" charset="0"/>
              </a:rPr>
              <a:t>(For a free diagram for each NT book, </a:t>
            </a:r>
            <a:br>
              <a:rPr lang="en-CA" sz="1800" b="1" dirty="0" smtClean="0">
                <a:solidFill>
                  <a:srgbClr val="002060"/>
                </a:solidFill>
                <a:effectLst/>
                <a:latin typeface="Calibri" pitchFamily="34" charset="0"/>
                <a:cs typeface="Calibri" pitchFamily="34" charset="0"/>
              </a:rPr>
            </a:br>
            <a:r>
              <a:rPr lang="en-CA" sz="1800" b="1" dirty="0" smtClean="0">
                <a:solidFill>
                  <a:srgbClr val="002060"/>
                </a:solidFill>
                <a:effectLst/>
                <a:latin typeface="Calibri" pitchFamily="34" charset="0"/>
                <a:cs typeface="Calibri" pitchFamily="34" charset="0"/>
              </a:rPr>
              <a:t>go to </a:t>
            </a:r>
            <a:r>
              <a:rPr lang="en-CA" sz="1800" b="1" dirty="0" smtClean="0">
                <a:solidFill>
                  <a:srgbClr val="002060"/>
                </a:solidFill>
                <a:effectLst/>
                <a:latin typeface="Calibri" pitchFamily="34" charset="0"/>
                <a:cs typeface="Calibri" pitchFamily="34" charset="0"/>
                <a:hlinkClick r:id="rId2"/>
              </a:rPr>
              <a:t>www.GraceGodChrist.com</a:t>
            </a:r>
            <a:r>
              <a:rPr lang="en-CA" sz="1800" b="1" dirty="0" smtClean="0">
                <a:solidFill>
                  <a:srgbClr val="002060"/>
                </a:solidFill>
                <a:effectLst/>
                <a:latin typeface="Calibri" pitchFamily="34" charset="0"/>
                <a:cs typeface="Calibri" pitchFamily="34" charset="0"/>
              </a:rPr>
              <a:t/>
            </a:r>
            <a:br>
              <a:rPr lang="en-CA" sz="1800" b="1" dirty="0" smtClean="0">
                <a:solidFill>
                  <a:srgbClr val="002060"/>
                </a:solidFill>
                <a:effectLst/>
                <a:latin typeface="Calibri" pitchFamily="34" charset="0"/>
                <a:cs typeface="Calibri" pitchFamily="34" charset="0"/>
              </a:rPr>
            </a:br>
            <a:r>
              <a:rPr lang="en-CA" sz="1800" b="1" dirty="0" smtClean="0">
                <a:solidFill>
                  <a:srgbClr val="002060"/>
                </a:solidFill>
                <a:effectLst/>
                <a:latin typeface="Calibri" pitchFamily="34" charset="0"/>
                <a:cs typeface="Calibri" pitchFamily="34" charset="0"/>
              </a:rPr>
              <a:t>then to “The Grace of God in Christ </a:t>
            </a:r>
            <a:r>
              <a:rPr lang="en-CA" sz="1800" b="1" i="1" dirty="0" smtClean="0">
                <a:solidFill>
                  <a:srgbClr val="002060"/>
                </a:solidFill>
                <a:effectLst/>
                <a:latin typeface="Calibri" pitchFamily="34" charset="0"/>
                <a:cs typeface="Calibri" pitchFamily="34" charset="0"/>
              </a:rPr>
              <a:t>e</a:t>
            </a:r>
            <a:r>
              <a:rPr lang="en-CA" sz="1800" b="1" dirty="0" smtClean="0">
                <a:solidFill>
                  <a:srgbClr val="002060"/>
                </a:solidFill>
                <a:effectLst/>
                <a:latin typeface="Calibri" pitchFamily="34" charset="0"/>
                <a:cs typeface="Calibri" pitchFamily="34" charset="0"/>
              </a:rPr>
              <a:t>Book” </a:t>
            </a:r>
            <a:r>
              <a:rPr lang="hi-IN" sz="1800" b="1" dirty="0" smtClean="0">
                <a:solidFill>
                  <a:srgbClr val="002060"/>
                </a:solidFill>
                <a:effectLst/>
                <a:latin typeface="Calibri" pitchFamily="34" charset="0"/>
                <a:cs typeface="Calibri" pitchFamily="34" charset="0"/>
              </a:rPr>
              <a:t/>
            </a:r>
            <a:br>
              <a:rPr lang="hi-IN" sz="1800" b="1" dirty="0" smtClean="0">
                <a:solidFill>
                  <a:srgbClr val="002060"/>
                </a:solidFill>
                <a:effectLst/>
                <a:latin typeface="Calibri" pitchFamily="34" charset="0"/>
                <a:cs typeface="Calibri" pitchFamily="34" charset="0"/>
              </a:rPr>
            </a:br>
            <a:r>
              <a:rPr lang="en-CA" sz="1800" b="1" dirty="0" smtClean="0">
                <a:solidFill>
                  <a:srgbClr val="002060"/>
                </a:solidFill>
                <a:effectLst/>
                <a:latin typeface="Calibri" pitchFamily="34" charset="0"/>
                <a:cs typeface="Calibri" pitchFamily="34" charset="0"/>
              </a:rPr>
              <a:t>then click on </a:t>
            </a:r>
            <a:br>
              <a:rPr lang="en-CA" sz="1800" b="1" dirty="0" smtClean="0">
                <a:solidFill>
                  <a:srgbClr val="002060"/>
                </a:solidFill>
                <a:effectLst/>
                <a:latin typeface="Calibri" pitchFamily="34" charset="0"/>
                <a:cs typeface="Calibri" pitchFamily="34" charset="0"/>
              </a:rPr>
            </a:br>
            <a:r>
              <a:rPr lang="en-CA" sz="1800" b="1" dirty="0" smtClean="0">
                <a:solidFill>
                  <a:srgbClr val="002060"/>
                </a:solidFill>
                <a:effectLst/>
                <a:latin typeface="Calibri" pitchFamily="34" charset="0"/>
                <a:cs typeface="Calibri" pitchFamily="34" charset="0"/>
              </a:rPr>
              <a:t>“The Grace of God in Christ in each NT book”)</a:t>
            </a:r>
            <a:endParaRPr lang="en-CA" sz="1800" b="1" dirty="0">
              <a:solidFill>
                <a:srgbClr val="002060"/>
              </a:solidFill>
              <a:effectLst/>
              <a:latin typeface="Calibri" pitchFamily="34" charset="0"/>
              <a:cs typeface="Calibri" pitchFamily="34" charset="0"/>
            </a:endParaRPr>
          </a:p>
        </p:txBody>
      </p:sp>
      <p:pic>
        <p:nvPicPr>
          <p:cNvPr id="4" name="Picture 3" descr="Colossians cross dia A4 (1).png"/>
          <p:cNvPicPr>
            <a:picLocks noChangeAspect="1"/>
          </p:cNvPicPr>
          <p:nvPr/>
        </p:nvPicPr>
        <p:blipFill>
          <a:blip r:embed="rId3" cstate="print">
            <a:duotone>
              <a:prstClr val="black"/>
              <a:srgbClr val="FFFF00">
                <a:tint val="45000"/>
                <a:satMod val="400000"/>
              </a:srgbClr>
            </a:duotone>
          </a:blip>
          <a:srcRect l="12884" t="10101" r="24762" b="24800"/>
          <a:stretch>
            <a:fillRect/>
          </a:stretch>
        </p:blipFill>
        <p:spPr>
          <a:xfrm>
            <a:off x="-12006" y="44624"/>
            <a:ext cx="5760640" cy="6696744"/>
          </a:xfrm>
          <a:prstGeom prst="rect">
            <a:avLst/>
          </a:prstGeom>
        </p:spPr>
      </p:pic>
      <p:sp>
        <p:nvSpPr>
          <p:cNvPr id="5" name="TextBox 4"/>
          <p:cNvSpPr txBox="1"/>
          <p:nvPr/>
        </p:nvSpPr>
        <p:spPr>
          <a:xfrm>
            <a:off x="251520" y="6372036"/>
            <a:ext cx="504056"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5536" y="0"/>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00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dirty="0"/>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7" name="TextBox 16"/>
          <p:cNvSpPr txBox="1"/>
          <p:nvPr/>
        </p:nvSpPr>
        <p:spPr>
          <a:xfrm>
            <a:off x="395536" y="6567155"/>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20" name="Rectangle 19"/>
          <p:cNvSpPr/>
          <p:nvPr/>
        </p:nvSpPr>
        <p:spPr>
          <a:xfrm>
            <a:off x="3003808" y="30106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3505592" y="2791192"/>
            <a:ext cx="274320" cy="16459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3203848" y="3594720"/>
            <a:ext cx="914400" cy="91440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p:cNvSpPr txBox="1"/>
          <p:nvPr/>
        </p:nvSpPr>
        <p:spPr>
          <a:xfrm>
            <a:off x="5508104" y="332656"/>
            <a:ext cx="3528392" cy="6124754"/>
          </a:xfrm>
          <a:prstGeom prst="rect">
            <a:avLst/>
          </a:prstGeom>
          <a:noFill/>
        </p:spPr>
        <p:txBody>
          <a:bodyPr wrap="square" rtlCol="0">
            <a:spAutoFit/>
          </a:bodyPr>
          <a:lstStyle/>
          <a:p>
            <a:pPr algn="r"/>
            <a:r>
              <a:rPr lang="en-CA" sz="2800" b="1" kern="0" dirty="0" smtClean="0">
                <a:solidFill>
                  <a:schemeClr val="bg1"/>
                </a:solidFill>
                <a:latin typeface="DevLys 010" pitchFamily="2" charset="0"/>
              </a:rPr>
              <a:t>;fn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tks</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okLro</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Hkjiwjh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rks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ikl</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ds</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vuqxzg</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Hkjiwjh</a:t>
            </a:r>
            <a:endParaRPr lang="en-CA" sz="2800" b="1" kern="0" dirty="0" smtClean="0">
              <a:solidFill>
                <a:schemeClr val="bg1"/>
              </a:solidFill>
              <a:latin typeface="DevLys 010" pitchFamily="2" charset="0"/>
            </a:endParaRP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vkfRed</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iw.kZ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ckr</a:t>
            </a:r>
            <a:r>
              <a:rPr lang="en-CA" sz="2800" b="1" kern="0" dirty="0" smtClean="0">
                <a:solidFill>
                  <a:schemeClr val="bg1"/>
                </a:solidFill>
                <a:latin typeface="DevLys 010" pitchFamily="2" charset="0"/>
              </a:rPr>
              <a:t> dh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dksbZ</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deh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ugha</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mlds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vuqxzg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p>
          <a:p>
            <a:pPr algn="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ifjiw.kZ</a:t>
            </a:r>
            <a:r>
              <a:rPr lang="en-CA" sz="2800" b="1" kern="0" dirty="0" smtClean="0">
                <a:solidFill>
                  <a:schemeClr val="bg1"/>
                </a:solidFill>
                <a:latin typeface="DevLys 010" pitchFamily="2" charset="0"/>
              </a:rPr>
              <a:t> o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fl) </a:t>
            </a:r>
            <a:r>
              <a:rPr lang="en-CA" sz="2800" b="1" kern="0" dirty="0" err="1" smtClean="0">
                <a:solidFill>
                  <a:schemeClr val="bg1"/>
                </a:solidFill>
                <a:latin typeface="DevLys 010" pitchFamily="2" charset="0"/>
              </a:rPr>
              <a:t>gSaA</a:t>
            </a:r>
            <a:endParaRPr lang="en-CA" sz="2700" b="1" dirty="0">
              <a:solidFill>
                <a:schemeClr val="bg1"/>
              </a:solidFill>
              <a:latin typeface="Calibri" pitchFamily="34" charset="0"/>
              <a:cs typeface="Calibri" pitchFamily="34" charset="0"/>
            </a:endParaRPr>
          </a:p>
        </p:txBody>
      </p:sp>
      <p:sp>
        <p:nvSpPr>
          <p:cNvPr id="24" name="TextBox 23"/>
          <p:cNvSpPr txBox="1"/>
          <p:nvPr/>
        </p:nvSpPr>
        <p:spPr>
          <a:xfrm>
            <a:off x="251520" y="6372036"/>
            <a:ext cx="576064" cy="369332"/>
          </a:xfrm>
          <a:prstGeom prst="rect">
            <a:avLst/>
          </a:prstGeom>
          <a:noFill/>
        </p:spPr>
        <p:txBody>
          <a:bodyPr wrap="square" rtlCol="0">
            <a:spAutoFit/>
          </a:bodyPr>
          <a:lstStyle/>
          <a:p>
            <a:pPr algn="ctr"/>
            <a:r>
              <a:rPr lang="en-CA" dirty="0" smtClean="0">
                <a:solidFill>
                  <a:schemeClr val="bg1"/>
                </a:solidFill>
              </a:rPr>
              <a:t>10</a:t>
            </a:r>
            <a:endParaRPr lang="en-CA" dirty="0">
              <a:solidFill>
                <a:schemeClr val="bg1"/>
              </a:solidFill>
            </a:endParaRPr>
          </a:p>
        </p:txBody>
      </p:sp>
      <p:sp>
        <p:nvSpPr>
          <p:cNvPr id="14" name="Text Box 5"/>
          <p:cNvSpPr txBox="1">
            <a:spLocks noChangeArrowheads="1"/>
          </p:cNvSpPr>
          <p:nvPr/>
        </p:nvSpPr>
        <p:spPr bwMode="auto">
          <a:xfrm>
            <a:off x="-36512" y="717079"/>
            <a:ext cx="7200800" cy="4944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lvl="0" algn="ctr">
              <a:spcAft>
                <a:spcPts val="0"/>
              </a:spcAft>
            </a:pPr>
            <a:r>
              <a:rPr lang="en-CA" altLang="ko-KR" sz="1000" kern="0" dirty="0" err="1" smtClean="0">
                <a:solidFill>
                  <a:schemeClr val="bg1"/>
                </a:solidFill>
                <a:latin typeface="DevLys 010" pitchFamily="2" charset="0"/>
              </a:rPr>
              <a:t>Ikjes’oj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vFkkZr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kehZ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Bgjk;s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endPar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spcAft>
                <a:spcPts val="0"/>
              </a:spcAft>
            </a:pP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kern="0" dirty="0" err="1" smtClean="0">
                <a:solidFill>
                  <a:schemeClr val="bg1"/>
                </a:solidFill>
                <a:latin typeface="DevLys 010" pitchFamily="2" charset="0"/>
              </a:rPr>
              <a:t>nke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pqdk;k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x;k</a:t>
            </a:r>
            <a:r>
              <a:rPr lang="en-CA" altLang="ko-KR" sz="1000" kern="0" dirty="0" smtClean="0">
                <a:solidFill>
                  <a:schemeClr val="bg1"/>
                </a:solidFill>
                <a:latin typeface="DevLys 010" pitchFamily="2" charset="0"/>
              </a:rPr>
              <a:t> </a:t>
            </a:r>
            <a:r>
              <a:rPr kumimoji="0" lang="en-CA" altLang="ko-KR" sz="100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izkIr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ikiksa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izk;f’pr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Øks</a:t>
            </a:r>
            <a:r>
              <a:rPr lang="en-CA" altLang="ko-KR" sz="1000" kern="0" dirty="0" smtClean="0">
                <a:solidFill>
                  <a:schemeClr val="bg1"/>
                </a:solidFill>
                <a:latin typeface="DevLys 010" pitchFamily="2" charset="0"/>
              </a:rPr>
              <a:t>/k </a:t>
            </a:r>
            <a:r>
              <a:rPr lang="en-CA" altLang="ko-KR" sz="1000" kern="0" dirty="0" err="1" smtClean="0">
                <a:solidFill>
                  <a:schemeClr val="bg1"/>
                </a:solidFill>
                <a:latin typeface="DevLys 010" pitchFamily="2" charset="0"/>
              </a:rPr>
              <a:t>nwj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gqvk</a:t>
            </a:r>
            <a:endParaRPr lang="en-CA" altLang="ko-KR" sz="1000" kern="0" dirty="0" smtClean="0">
              <a:solidFill>
                <a:schemeClr val="bg1"/>
              </a:solidFill>
              <a:latin typeface="DevLys 010" pitchFamily="2" charset="0"/>
            </a:endParaRPr>
          </a:p>
          <a:p>
            <a:pPr lvl="0" algn="ctr">
              <a:spcAft>
                <a:spcPts val="0"/>
              </a:spcAft>
            </a:pP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kek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lkFk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kkfUr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esy</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feyki</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jktnwr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vuUr</a:t>
            </a:r>
            <a:r>
              <a:rPr lang="en-CA" altLang="ko-KR" sz="1000" kern="0" dirty="0" smtClean="0">
                <a:solidFill>
                  <a:schemeClr val="bg1"/>
                </a:solidFill>
                <a:latin typeface="DevLys 010" pitchFamily="2" charset="0"/>
              </a:rPr>
              <a:t> thou  </a:t>
            </a:r>
            <a:r>
              <a:rPr lang="en-CA" altLang="ko-KR" sz="1000" kern="0" dirty="0" err="1" smtClean="0">
                <a:solidFill>
                  <a:schemeClr val="bg1"/>
                </a:solidFill>
                <a:latin typeface="DevLys 010" pitchFamily="2" charset="0"/>
              </a:rPr>
              <a:t>Lohd`r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xzg.k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Hkjs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ifjiw.kZ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vk’kh"kksa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vk’khf"kr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ijes’oj</a:t>
            </a:r>
            <a:r>
              <a:rPr lang="en-CA" altLang="ko-KR" sz="1000" kern="0" dirty="0" smtClean="0">
                <a:solidFill>
                  <a:schemeClr val="bg1"/>
                </a:solidFill>
                <a:latin typeface="DevLys 010" pitchFamily="2" charset="0"/>
              </a:rPr>
              <a:t> dh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gekjh</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cqf</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kkfeZdrk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kqf</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dj.k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NqVdkjk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vU</a:t>
            </a:r>
            <a:r>
              <a:rPr lang="en-CA" altLang="ko-KR" sz="1000" kern="0" dirty="0" smtClean="0">
                <a:solidFill>
                  <a:schemeClr val="bg1"/>
                </a:solidFill>
                <a:latin typeface="DevLys 010" pitchFamily="2" charset="0"/>
              </a:rPr>
              <a:t>/</a:t>
            </a:r>
            <a:r>
              <a:rPr lang="en-CA" altLang="ko-KR" sz="1000" kern="0" dirty="0" err="1" smtClean="0">
                <a:solidFill>
                  <a:schemeClr val="bg1"/>
                </a:solidFill>
                <a:latin typeface="DevLys 010" pitchFamily="2" charset="0"/>
              </a:rPr>
              <a:t>kdkj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ls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NqMk+dj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mlds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fiz</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iq</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T;ksafr</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jkT</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izos’k</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djk;s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x;s</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gSaA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vkSj</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elhg</a:t>
            </a:r>
            <a:r>
              <a:rPr lang="en-CA" altLang="ko-KR" sz="1000" kern="0" dirty="0" smtClean="0">
                <a:solidFill>
                  <a:schemeClr val="bg1"/>
                </a:solidFill>
                <a:latin typeface="DevLys 010" pitchFamily="2" charset="0"/>
              </a:rPr>
              <a:t> </a:t>
            </a:r>
          </a:p>
          <a:p>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ge</a:t>
            </a:r>
            <a:r>
              <a:rPr lang="en-CA" altLang="ko-KR" sz="1000" kern="0" dirty="0" smtClean="0">
                <a:solidFill>
                  <a:schemeClr val="bg1"/>
                </a:solidFill>
                <a:latin typeface="DevLys 010" pitchFamily="2" charset="0"/>
              </a:rPr>
              <a:t> </a:t>
            </a:r>
            <a:r>
              <a:rPr lang="en-CA" altLang="ko-KR" sz="1000" kern="0" dirty="0" err="1" smtClean="0">
                <a:solidFill>
                  <a:schemeClr val="bg1"/>
                </a:solidFill>
                <a:latin typeface="DevLys 010" pitchFamily="2" charset="0"/>
              </a:rPr>
              <a:t>esa</a:t>
            </a:r>
            <a:r>
              <a:rPr lang="en-CA" altLang="ko-KR" sz="1000" kern="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feydj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efUnj</a:t>
            </a:r>
            <a:r>
              <a:rPr lang="en-CA" sz="1000" dirty="0" smtClean="0">
                <a:solidFill>
                  <a:schemeClr val="bg1"/>
                </a:solidFill>
                <a:latin typeface="DevLys 010" pitchFamily="2" charset="0"/>
              </a:rPr>
              <a:t> curs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jgrk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firk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muds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laxfr</a:t>
            </a:r>
            <a:r>
              <a:rPr lang="en-CA" sz="1000" dirty="0" smtClean="0">
                <a:solidFill>
                  <a:schemeClr val="bg1"/>
                </a:solidFill>
                <a:latin typeface="DevLys 010" pitchFamily="2" charset="0"/>
              </a:rPr>
              <a:t> j[</a:t>
            </a:r>
            <a:r>
              <a:rPr lang="en-CA" sz="1000" dirty="0" err="1" smtClean="0">
                <a:solidFill>
                  <a:schemeClr val="bg1"/>
                </a:solidFill>
                <a:latin typeface="DevLys 010" pitchFamily="2" charset="0"/>
              </a:rPr>
              <a:t>krs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rd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igq¡p</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flagklu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vuqxzzg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lkjh</a:t>
            </a:r>
            <a:r>
              <a:rPr lang="en-CA" sz="1000" dirty="0" smtClean="0">
                <a:solidFill>
                  <a:schemeClr val="bg1"/>
                </a:solidFill>
                <a:latin typeface="DevLys 010" pitchFamily="2" charset="0"/>
              </a:rPr>
              <a:t> t:jrsa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opu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bLrseky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izkFkZuk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eè;LFk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eè;LFkrk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egk;ktd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cpko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leFkZu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nyhy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ifgus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iq:RFkku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bl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izdkj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Øwl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p&lt;+k,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thfor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fojkteku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Nqis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iqjkuk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";Ro </a:t>
            </a:r>
            <a:r>
              <a:rPr lang="en-CA" sz="1000" dirty="0" err="1" smtClean="0">
                <a:solidFill>
                  <a:schemeClr val="bg1"/>
                </a:solidFill>
                <a:latin typeface="DevLys 010" pitchFamily="2" charset="0"/>
              </a:rPr>
              <a:t>ej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pqdk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euq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mRiUUk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xqykeh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vkt+kn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kkfeZdrk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vkSt+kj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vuqxzg</a:t>
            </a:r>
            <a:r>
              <a:rPr lang="en-CA" sz="1000" dirty="0" smtClean="0">
                <a:solidFill>
                  <a:schemeClr val="bg1"/>
                </a:solidFill>
                <a:latin typeface="DevLys 010" pitchFamily="2" charset="0"/>
              </a:rPr>
              <a:t>                                           dh N=</a:t>
            </a:r>
            <a:r>
              <a:rPr lang="en-CA" sz="1000" dirty="0" err="1" smtClean="0">
                <a:solidFill>
                  <a:schemeClr val="bg1"/>
                </a:solidFill>
                <a:latin typeface="DevLys 010" pitchFamily="2" charset="0"/>
              </a:rPr>
              <a:t>Nk;k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thou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us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iki</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O;oLFkk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e`R;q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LorU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izse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m.Msyk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iw.kZ</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ty</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ufn;k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cgrh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Mwcs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xzg.k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ojnku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mrjrk</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vfHkf"kDr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eqgj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tkfeu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tUesa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fl[</a:t>
            </a:r>
            <a:r>
              <a:rPr lang="en-CA" sz="1000" dirty="0" err="1" smtClean="0">
                <a:solidFill>
                  <a:schemeClr val="bg1"/>
                </a:solidFill>
                <a:latin typeface="DevLys 010" pitchFamily="2" charset="0"/>
              </a:rPr>
              <a:t>kkrk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vxqokbZ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ysikyd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Lohdkj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ân;ksa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Hkstk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nwljksa</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lsok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bPNk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migkjksa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kruk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vuqlkj</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rkfd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vc</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vkRek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thou </a:t>
            </a:r>
            <a:r>
              <a:rPr lang="en-CA" sz="1000" dirty="0" err="1" smtClean="0">
                <a:solidFill>
                  <a:schemeClr val="bg1"/>
                </a:solidFill>
                <a:latin typeface="DevLys 010" pitchFamily="2" charset="0"/>
              </a:rPr>
              <a:t>O;rhr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ldsaA</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vikj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lkeF;Z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kfDrA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jpukA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gesa</a:t>
            </a:r>
            <a:r>
              <a:rPr lang="en-CA" sz="1000" dirty="0" smtClean="0">
                <a:solidFill>
                  <a:schemeClr val="bg1"/>
                </a:solidFill>
                <a:latin typeface="DevLys 010" pitchFamily="2" charset="0"/>
              </a:rPr>
              <a:t> 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mRlo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fQjrk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vax</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vFkkZr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dyhfl;k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ftldk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flj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HkkbZ</a:t>
            </a:r>
            <a:r>
              <a:rPr lang="en-CA" sz="1000" dirty="0" smtClean="0">
                <a:solidFill>
                  <a:schemeClr val="bg1"/>
                </a:solidFill>
                <a:latin typeface="DevLys 010" pitchFamily="2" charset="0"/>
              </a:rPr>
              <a:t> o </a:t>
            </a:r>
            <a:r>
              <a:rPr lang="en-CA" sz="1000" dirty="0" err="1" smtClean="0">
                <a:solidFill>
                  <a:schemeClr val="bg1"/>
                </a:solidFill>
                <a:latin typeface="DevLys 010" pitchFamily="2" charset="0"/>
              </a:rPr>
              <a:t>cgu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gekjh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nk</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kyrk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tqM+h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gqbZ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Mkfy;k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pquk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gqvk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oa'k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jkt&amp;in</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kkjh</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ktdksa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lekt</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fut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iztk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ifo</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yksxksa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laxh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Lons'kh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vkSj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ukxfjd</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efgek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vk'kk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ehjkl</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rFkk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okfjl</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kjhj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R;kxus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gksxsa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mifLFkfr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fl) </a:t>
            </a:r>
            <a:r>
              <a:rPr lang="en-CA" sz="1000" dirty="0" err="1" smtClean="0">
                <a:solidFill>
                  <a:schemeClr val="bg1"/>
                </a:solidFill>
                <a:latin typeface="DevLys 010" pitchFamily="2" charset="0"/>
              </a:rPr>
              <a:t>gksrs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cus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lqjf</a:t>
            </a:r>
            <a:r>
              <a:rPr lang="en-CA" sz="1000" dirty="0" smtClean="0">
                <a:solidFill>
                  <a:schemeClr val="bg1"/>
                </a:solidFill>
                <a:latin typeface="DevLys 010" pitchFamily="2" charset="0"/>
              </a:rPr>
              <a:t>{</a:t>
            </a:r>
            <a:r>
              <a:rPr lang="en-CA" sz="1000" dirty="0" err="1" smtClean="0">
                <a:solidFill>
                  <a:schemeClr val="bg1"/>
                </a:solidFill>
                <a:latin typeface="DevLys 010" pitchFamily="2" charset="0"/>
              </a:rPr>
              <a:t>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LoxhZ</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djok;kA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vkuUn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izos'k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vkus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okys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Øks</a:t>
            </a:r>
            <a:r>
              <a:rPr lang="en-CA" sz="1000" dirty="0" smtClean="0">
                <a:solidFill>
                  <a:schemeClr val="bg1"/>
                </a:solidFill>
                <a:latin typeface="DevLys 010" pitchFamily="2" charset="0"/>
              </a:rPr>
              <a:t>/k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NqM+k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ijes'oj</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vius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dk;Z</a:t>
            </a:r>
            <a:endParaRPr lang="en-CA" sz="1000" dirty="0" smtClean="0">
              <a:solidFill>
                <a:schemeClr val="bg1"/>
              </a:solidFill>
              <a:latin typeface="DevLys 010" pitchFamily="2" charset="0"/>
            </a:endParaRP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dks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iwjk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djsxkA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h'kq</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leku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iqu:fRFkr</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nsg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izkIrA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esEus</a:t>
            </a:r>
            <a:r>
              <a:rPr lang="en-CA" sz="1000" dirty="0" smtClean="0">
                <a:solidFill>
                  <a:schemeClr val="bg1"/>
                </a:solidFill>
                <a:latin typeface="DevLys 010" pitchFamily="2" charset="0"/>
              </a:rPr>
              <a:t> dh </a:t>
            </a:r>
            <a:r>
              <a:rPr lang="en-CA" sz="1000" dirty="0" err="1" smtClean="0">
                <a:solidFill>
                  <a:schemeClr val="bg1"/>
                </a:solidFill>
                <a:latin typeface="DevLys 010" pitchFamily="2" charset="0"/>
              </a:rPr>
              <a:t>mldh</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nqYgu</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fookgA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gj</a:t>
            </a:r>
            <a:r>
              <a:rPr lang="en-CA" sz="1000" dirty="0" smtClean="0">
                <a:solidFill>
                  <a:schemeClr val="bg1"/>
                </a:solidFill>
                <a:latin typeface="DevLys 010" pitchFamily="2" charset="0"/>
              </a:rPr>
              <a:t> ,d </a:t>
            </a:r>
            <a:r>
              <a:rPr lang="en-CA" sz="1000" dirty="0" err="1" smtClean="0">
                <a:solidFill>
                  <a:schemeClr val="bg1"/>
                </a:solidFill>
                <a:latin typeface="DevLys 010" pitchFamily="2" charset="0"/>
              </a:rPr>
              <a:t>vk¡lw</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IkksaN</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fn;k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x;k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mldk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psgjk</a:t>
            </a:r>
            <a:r>
              <a:rPr lang="en-CA" sz="1000" dirty="0" smtClean="0">
                <a:solidFill>
                  <a:schemeClr val="bg1"/>
                </a:solidFill>
                <a:latin typeface="DevLys 010" pitchFamily="2" charset="0"/>
              </a:rPr>
              <a:t> ns[</a:t>
            </a:r>
            <a:r>
              <a:rPr lang="en-CA" sz="1000" dirty="0" err="1" smtClean="0">
                <a:solidFill>
                  <a:schemeClr val="bg1"/>
                </a:solidFill>
                <a:latin typeface="DevLys 010" pitchFamily="2" charset="0"/>
              </a:rPr>
              <a:t>ksA</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ges'kk</a:t>
            </a:r>
            <a:r>
              <a:rPr lang="en-CA" sz="1000" dirty="0" smtClean="0">
                <a:solidFill>
                  <a:schemeClr val="bg1"/>
                </a:solidFill>
                <a:latin typeface="DevLys 010" pitchFamily="2" charset="0"/>
              </a:rPr>
              <a:t> </a:t>
            </a:r>
          </a:p>
          <a:p>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fy</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elhg</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ds</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lkFk</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jkT</a:t>
            </a:r>
            <a:r>
              <a:rPr lang="en-CA" sz="1000" dirty="0" smtClean="0">
                <a:solidFill>
                  <a:schemeClr val="bg1"/>
                </a:solidFill>
                <a:latin typeface="DevLys 010" pitchFamily="2" charset="0"/>
              </a:rPr>
              <a:t>; </a:t>
            </a:r>
            <a:r>
              <a:rPr lang="en-CA" sz="1000" dirty="0" err="1" smtClean="0">
                <a:solidFill>
                  <a:schemeClr val="bg1"/>
                </a:solidFill>
                <a:latin typeface="DevLys 010" pitchFamily="2" charset="0"/>
              </a:rPr>
              <a:t>djsxsaA</a:t>
            </a:r>
            <a:r>
              <a:rPr lang="en-CA" sz="1000" dirty="0" smtClean="0">
                <a:solidFill>
                  <a:schemeClr val="bg1"/>
                </a:solidFill>
                <a:latin typeface="DevLys 010" pitchFamily="2" charset="0"/>
              </a:rPr>
              <a:t>  </a:t>
            </a:r>
          </a:p>
          <a:p>
            <a:r>
              <a:rPr lang="en-CA" sz="1000" b="1" dirty="0" smtClean="0">
                <a:solidFill>
                  <a:schemeClr val="bg1"/>
                </a:solidFill>
                <a:latin typeface="DevLys 010" pitchFamily="2" charset="0"/>
              </a:rPr>
              <a:t>                                                                 </a:t>
            </a:r>
            <a:r>
              <a:rPr lang="en-CA" sz="1400" b="1" dirty="0" err="1" smtClean="0">
                <a:solidFill>
                  <a:schemeClr val="bg1"/>
                </a:solidFill>
                <a:latin typeface="DevLys 010" pitchFamily="2" charset="0"/>
              </a:rPr>
              <a:t>u;h</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okpk</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esa</a:t>
            </a:r>
            <a:r>
              <a:rPr lang="en-CA" sz="1400" b="1" dirty="0" smtClean="0">
                <a:solidFill>
                  <a:schemeClr val="bg1"/>
                </a:solidFill>
                <a:latin typeface="DevLys 010" pitchFamily="2" charset="0"/>
              </a:rPr>
              <a:t> </a:t>
            </a:r>
          </a:p>
          <a:p>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NqVdkjk</a:t>
            </a:r>
            <a:r>
              <a:rPr lang="en-CA" sz="1400" b="1" dirty="0" smtClean="0">
                <a:solidFill>
                  <a:schemeClr val="bg1"/>
                </a:solidFill>
                <a:latin typeface="DevLys 010" pitchFamily="2" charset="0"/>
              </a:rPr>
              <a:t> o </a:t>
            </a:r>
            <a:r>
              <a:rPr lang="en-CA" sz="1400" b="1" dirty="0" err="1" smtClean="0">
                <a:solidFill>
                  <a:schemeClr val="bg1"/>
                </a:solidFill>
                <a:latin typeface="DevLys 010" pitchFamily="2" charset="0"/>
              </a:rPr>
              <a:t>izse</a:t>
            </a:r>
            <a:r>
              <a:rPr lang="en-CA" sz="1400" b="1" dirty="0" smtClean="0">
                <a:solidFill>
                  <a:schemeClr val="bg1"/>
                </a:solidFill>
                <a:latin typeface="DevLys 010" pitchFamily="2" charset="0"/>
              </a:rPr>
              <a:t> </a:t>
            </a:r>
            <a:r>
              <a:rPr lang="en-CA" sz="1400" b="1" dirty="0" err="1" smtClean="0">
                <a:solidFill>
                  <a:schemeClr val="bg1"/>
                </a:solidFill>
                <a:latin typeface="DevLys 010" pitchFamily="2" charset="0"/>
              </a:rPr>
              <a:t>Ikk;k</a:t>
            </a:r>
            <a:r>
              <a:rPr lang="en-CA" sz="1400" b="1" dirty="0" smtClean="0">
                <a:solidFill>
                  <a:schemeClr val="bg1"/>
                </a:solidFill>
                <a:latin typeface="DevLys 010" pitchFamily="2" charset="0"/>
              </a:rPr>
              <a:t> </a:t>
            </a:r>
            <a:endParaRPr lang="en-IN" sz="1000" dirty="0" smtClean="0">
              <a:solidFill>
                <a:schemeClr val="bg1"/>
              </a:solidFill>
              <a:latin typeface="DevLys 010" pitchFamily="2" charset="0"/>
            </a:endParaRPr>
          </a:p>
          <a:p>
            <a:r>
              <a:rPr lang="en-CA" sz="1000" dirty="0" smtClean="0"/>
              <a:t> </a:t>
            </a:r>
            <a:endParaRPr lang="en-IN" sz="1050" dirty="0"/>
          </a:p>
        </p:txBody>
      </p:sp>
      <p:sp>
        <p:nvSpPr>
          <p:cNvPr id="15" name="TextBox 14"/>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
        <p:nvSpPr>
          <p:cNvPr id="19" name="Text Box 3"/>
          <p:cNvSpPr txBox="1">
            <a:spLocks noChangeArrowheads="1"/>
          </p:cNvSpPr>
          <p:nvPr/>
        </p:nvSpPr>
        <p:spPr bwMode="auto">
          <a:xfrm>
            <a:off x="539552" y="188640"/>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6" y="980728"/>
            <a:ext cx="6192688" cy="836613"/>
          </a:xfrm>
          <a:prstGeom prst="rect">
            <a:avLst/>
          </a:prstGeom>
          <a:noFill/>
          <a:ln w="9525">
            <a:noFill/>
            <a:miter lim="800000"/>
            <a:headEnd/>
            <a:tailEnd/>
          </a:ln>
        </p:spPr>
        <p:txBody>
          <a:bodyPr/>
          <a:lstStyle/>
          <a:p>
            <a:pPr algn="ctr">
              <a:spcAft>
                <a:spcPts val="1000"/>
              </a:spcAft>
            </a:pPr>
            <a:r>
              <a:rPr lang="en-US" sz="2800" b="1" dirty="0" smtClean="0">
                <a:latin typeface="DevLys 010" pitchFamily="2" charset="0"/>
              </a:rPr>
              <a:t> </a:t>
            </a:r>
            <a:r>
              <a:rPr lang="en-US" sz="2800" b="1" dirty="0" err="1" smtClean="0">
                <a:latin typeface="DevLys 010" pitchFamily="2" charset="0"/>
              </a:rPr>
              <a:t>gekjh</a:t>
            </a:r>
            <a:r>
              <a:rPr lang="en-US" sz="2800" b="1" dirty="0" smtClean="0">
                <a:latin typeface="DevLys 010" pitchFamily="2" charset="0"/>
              </a:rPr>
              <a:t> /</a:t>
            </a:r>
            <a:r>
              <a:rPr lang="en-US" sz="2800" b="1" dirty="0" err="1" smtClean="0">
                <a:latin typeface="DevLys 010" pitchFamily="2" charset="0"/>
              </a:rPr>
              <a:t>kkfeZdrk</a:t>
            </a:r>
            <a:r>
              <a:rPr lang="en-US" sz="2800" b="1" dirty="0" smtClean="0">
                <a:latin typeface="DevLys 010" pitchFamily="2" charset="0"/>
              </a:rPr>
              <a:t> o [</a:t>
            </a:r>
            <a:r>
              <a:rPr lang="en-US" sz="2800" b="1" dirty="0" err="1" smtClean="0">
                <a:latin typeface="DevLys 010" pitchFamily="2" charset="0"/>
              </a:rPr>
              <a:t>kkyhiu</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2132856"/>
            <a:ext cx="1571625" cy="646331"/>
          </a:xfrm>
          <a:prstGeom prst="rect">
            <a:avLst/>
          </a:prstGeom>
          <a:noFill/>
          <a:ln w="9525">
            <a:noFill/>
            <a:miter lim="800000"/>
            <a:headEnd/>
            <a:tailEnd/>
          </a:ln>
        </p:spPr>
        <p:txBody>
          <a:bodyPr wrap="square">
            <a:spAutoFit/>
          </a:bodyPr>
          <a:lstStyle/>
          <a:p>
            <a:pPr algn="ctr"/>
            <a:r>
              <a:rPr lang="en-US" sz="3600" b="1" dirty="0" err="1" smtClean="0">
                <a:latin typeface="DevLys 010" pitchFamily="2" charset="0"/>
              </a:rPr>
              <a:t>Eklhg</a:t>
            </a:r>
            <a:endParaRPr lang="en-CA" sz="3600" b="1" dirty="0"/>
          </a:p>
        </p:txBody>
      </p:sp>
      <p:sp>
        <p:nvSpPr>
          <p:cNvPr id="12302" name="TextBox 13"/>
          <p:cNvSpPr txBox="1">
            <a:spLocks noChangeArrowheads="1"/>
          </p:cNvSpPr>
          <p:nvPr/>
        </p:nvSpPr>
        <p:spPr bwMode="auto">
          <a:xfrm>
            <a:off x="7956376" y="2132856"/>
            <a:ext cx="928687" cy="646331"/>
          </a:xfrm>
          <a:prstGeom prst="rect">
            <a:avLst/>
          </a:prstGeom>
          <a:noFill/>
          <a:ln w="9525">
            <a:noFill/>
            <a:miter lim="800000"/>
            <a:headEnd/>
            <a:tailEnd/>
          </a:ln>
        </p:spPr>
        <p:txBody>
          <a:bodyPr>
            <a:spAutoFit/>
          </a:bodyPr>
          <a:lstStyle/>
          <a:p>
            <a:r>
              <a:rPr lang="en-US" sz="3600" b="1" dirty="0" smtClean="0">
                <a:solidFill>
                  <a:srgbClr val="FF0000"/>
                </a:solidFill>
                <a:latin typeface="DevLys 010" pitchFamily="2" charset="0"/>
              </a:rPr>
              <a:t> </a:t>
            </a:r>
            <a:r>
              <a:rPr lang="en-US" sz="3600" b="1" dirty="0" err="1" smtClean="0">
                <a:solidFill>
                  <a:srgbClr val="0000CC"/>
                </a:solidFill>
                <a:latin typeface="DevLys 010" pitchFamily="2" charset="0"/>
              </a:rPr>
              <a:t>eSa</a:t>
            </a:r>
            <a:endParaRPr lang="en-US" sz="3600" b="1" dirty="0">
              <a:solidFill>
                <a:srgbClr val="0000CC"/>
              </a:solidFill>
            </a:endParaRP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475656" y="1700808"/>
            <a:ext cx="6912768" cy="1143000"/>
          </a:xfrm>
          <a:prstGeom prst="rect">
            <a:avLst/>
          </a:prstGeom>
        </p:spPr>
        <p:txBody>
          <a:bodyPr/>
          <a:lstStyle/>
          <a:p>
            <a:pPr lvl="0" algn="ctr" eaLnBrk="0" hangingPunct="0">
              <a:lnSpc>
                <a:spcPts val="3000"/>
              </a:lnSpc>
              <a:defRPr/>
            </a:pPr>
            <a:r>
              <a:rPr lang="en-US" sz="2800" b="1" dirty="0" err="1" smtClean="0">
                <a:latin typeface="DevLys 010" pitchFamily="2" charset="0"/>
              </a:rPr>
              <a:t>Eklhg</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kehZ</a:t>
            </a:r>
            <a:r>
              <a:rPr lang="en-US" sz="2800" b="1" dirty="0" smtClean="0">
                <a:latin typeface="DevLys 010" pitchFamily="2" charset="0"/>
              </a:rPr>
              <a:t> </a:t>
            </a:r>
            <a:r>
              <a:rPr lang="en-US" sz="2800" b="1" dirty="0" err="1" smtClean="0">
                <a:latin typeface="DevLys 010" pitchFamily="2" charset="0"/>
              </a:rPr>
              <a:t>Bgjk;k</a:t>
            </a:r>
            <a:r>
              <a:rPr lang="en-US" sz="2800" b="1" dirty="0" smtClean="0">
                <a:latin typeface="DevLys 010" pitchFamily="2" charset="0"/>
              </a:rPr>
              <a:t> </a:t>
            </a:r>
            <a:r>
              <a:rPr lang="en-US" sz="2800" b="1" dirty="0" err="1" smtClean="0">
                <a:latin typeface="DevLys 010" pitchFamily="2" charset="0"/>
              </a:rPr>
              <a:t>x;k</a:t>
            </a:r>
            <a:endParaRPr lang="en-US" sz="2800" b="1" dirty="0" smtClean="0">
              <a:latin typeface="DevLys 010" pitchFamily="2" charset="0"/>
            </a:endParaRPr>
          </a:p>
          <a:p>
            <a:pPr lvl="0" algn="ctr" eaLnBrk="0" hangingPunct="0">
              <a:lnSpc>
                <a:spcPts val="3000"/>
              </a:lnSpc>
              <a:defRPr/>
            </a:pPr>
            <a:r>
              <a:rPr lang="en-US" sz="2800" b="1" kern="0" dirty="0" err="1" smtClean="0">
                <a:latin typeface="DevLys 010" pitchFamily="2" charset="0"/>
              </a:rPr>
              <a:t>dsoy</a:t>
            </a:r>
            <a:r>
              <a:rPr lang="en-US" sz="2800" b="1" kern="0" dirty="0" smtClean="0">
                <a:latin typeface="DevLys 010" pitchFamily="2" charset="0"/>
              </a:rPr>
              <a:t> </a:t>
            </a:r>
            <a:r>
              <a:rPr lang="en-US" sz="2800" b="1" kern="0" dirty="0" err="1" smtClean="0">
                <a:latin typeface="DevLys 010" pitchFamily="2" charset="0"/>
              </a:rPr>
              <a:t>elhg</a:t>
            </a:r>
            <a:r>
              <a:rPr lang="en-US" sz="2800" b="1" kern="0" dirty="0" smtClean="0">
                <a:latin typeface="DevLys 010" pitchFamily="2" charset="0"/>
              </a:rPr>
              <a:t> </a:t>
            </a:r>
            <a:r>
              <a:rPr lang="en-US" sz="2800" b="1" kern="0" dirty="0" err="1" smtClean="0">
                <a:latin typeface="DevLys 010" pitchFamily="2" charset="0"/>
              </a:rPr>
              <a:t>esa</a:t>
            </a:r>
            <a:r>
              <a:rPr lang="en-US" sz="2800" b="1" kern="0" dirty="0" smtClean="0">
                <a:latin typeface="DevLys 010" pitchFamily="2" charset="0"/>
              </a:rPr>
              <a:t> </a:t>
            </a:r>
            <a:r>
              <a:rPr lang="en-US" sz="2800" b="1" kern="0" dirty="0" err="1" smtClean="0">
                <a:latin typeface="DevLys 010" pitchFamily="2" charset="0"/>
              </a:rPr>
              <a:t>gksdj</a:t>
            </a:r>
            <a:endParaRPr lang="en-US" sz="2800" b="1" kern="0" dirty="0" smtClean="0">
              <a:latin typeface="DevLys 010" pitchFamily="2" charset="0"/>
            </a:endParaRPr>
          </a:p>
          <a:p>
            <a:pPr lvl="0" algn="ctr" eaLnBrk="0" hangingPunct="0">
              <a:lnSpc>
                <a:spcPts val="3000"/>
              </a:lnSpc>
              <a:defRPr/>
            </a:pPr>
            <a:r>
              <a:rPr lang="en-US" sz="2800" b="1" kern="0" dirty="0" err="1" smtClean="0">
                <a:latin typeface="DevLys 010" pitchFamily="2" charset="0"/>
              </a:rPr>
              <a:t>dsoy</a:t>
            </a:r>
            <a:r>
              <a:rPr lang="en-US" sz="2800" b="1" kern="0" dirty="0" smtClean="0">
                <a:latin typeface="DevLys 010" pitchFamily="2" charset="0"/>
              </a:rPr>
              <a:t> </a:t>
            </a:r>
            <a:r>
              <a:rPr lang="en-US" sz="2800" b="1" kern="0" dirty="0" err="1" smtClean="0">
                <a:latin typeface="DevLys 010" pitchFamily="2" charset="0"/>
              </a:rPr>
              <a:t>fo’okl</a:t>
            </a:r>
            <a:r>
              <a:rPr lang="en-US" sz="2800" b="1" kern="0" dirty="0" smtClean="0">
                <a:latin typeface="DevLys 010" pitchFamily="2" charset="0"/>
              </a:rPr>
              <a:t> </a:t>
            </a:r>
            <a:r>
              <a:rPr lang="en-US" sz="2800" b="1" kern="0" dirty="0" err="1" smtClean="0">
                <a:latin typeface="DevLys 010" pitchFamily="2" charset="0"/>
              </a:rPr>
              <a:t>ds</a:t>
            </a:r>
            <a:r>
              <a:rPr lang="en-US" sz="2800" b="1" kern="0" dirty="0" smtClean="0">
                <a:latin typeface="DevLys 010" pitchFamily="2" charset="0"/>
              </a:rPr>
              <a:t> }</a:t>
            </a:r>
            <a:r>
              <a:rPr lang="en-US" sz="2800" b="1" kern="0" dirty="0" err="1" smtClean="0">
                <a:latin typeface="DevLys 010" pitchFamily="2" charset="0"/>
              </a:rPr>
              <a:t>kjk</a:t>
            </a:r>
            <a:r>
              <a:rPr lang="en-US" sz="2800" b="1" kern="0" dirty="0" smtClean="0">
                <a:latin typeface="DevLys 010" pitchFamily="2" charset="0"/>
              </a:rPr>
              <a:t> </a:t>
            </a:r>
          </a:p>
          <a:p>
            <a:pPr lvl="0" algn="ctr" eaLnBrk="0" hangingPunct="0">
              <a:lnSpc>
                <a:spcPts val="3000"/>
              </a:lnSpc>
              <a:defRPr/>
            </a:pPr>
            <a:r>
              <a:rPr lang="en-US" sz="2800" b="1" kern="0" dirty="0" err="1" smtClean="0">
                <a:latin typeface="DevLys 010" pitchFamily="2" charset="0"/>
              </a:rPr>
              <a:t>Ikjes’oj</a:t>
            </a:r>
            <a:r>
              <a:rPr lang="en-US" sz="2800" b="1" kern="0" dirty="0" smtClean="0">
                <a:latin typeface="DevLys 010" pitchFamily="2" charset="0"/>
              </a:rPr>
              <a:t> </a:t>
            </a:r>
            <a:r>
              <a:rPr lang="en-US" sz="2800" b="1" kern="0" dirty="0" err="1" smtClean="0">
                <a:latin typeface="DevLys 010" pitchFamily="2" charset="0"/>
              </a:rPr>
              <a:t>ds</a:t>
            </a:r>
            <a:r>
              <a:rPr lang="en-US" sz="2800" b="1" kern="0" dirty="0" smtClean="0">
                <a:latin typeface="DevLys 010" pitchFamily="2" charset="0"/>
              </a:rPr>
              <a:t> </a:t>
            </a:r>
            <a:r>
              <a:rPr lang="en-US" sz="2800" b="1" kern="0" dirty="0" err="1" smtClean="0">
                <a:latin typeface="DevLys 010" pitchFamily="2" charset="0"/>
              </a:rPr>
              <a:t>vuqxzg</a:t>
            </a:r>
            <a:r>
              <a:rPr lang="en-US" sz="2800" b="1" kern="0" dirty="0" smtClean="0">
                <a:latin typeface="DevLys 010" pitchFamily="2" charset="0"/>
              </a:rPr>
              <a:t> </a:t>
            </a:r>
            <a:r>
              <a:rPr lang="en-US" sz="2800" b="1" kern="0" dirty="0" err="1" smtClean="0">
                <a:latin typeface="DevLys 010" pitchFamily="2" charset="0"/>
              </a:rPr>
              <a:t>ds</a:t>
            </a:r>
            <a:r>
              <a:rPr lang="en-US" sz="2800" b="1" kern="0" dirty="0" smtClean="0">
                <a:latin typeface="DevLys 010" pitchFamily="2" charset="0"/>
              </a:rPr>
              <a:t> }</a:t>
            </a:r>
            <a:r>
              <a:rPr lang="en-US" sz="2800" b="1" kern="0" dirty="0" err="1" smtClean="0">
                <a:latin typeface="DevLys 010" pitchFamily="2" charset="0"/>
              </a:rPr>
              <a:t>kjk</a:t>
            </a:r>
            <a:r>
              <a:rPr lang="en-US" sz="2800" b="1" kern="0" dirty="0" smtClean="0">
                <a:latin typeface="DevLys 010" pitchFamily="2" charset="0"/>
              </a:rPr>
              <a:t>  </a:t>
            </a:r>
          </a:p>
          <a:p>
            <a:pPr lvl="0" algn="ctr" eaLnBrk="0" hangingPunct="0">
              <a:lnSpc>
                <a:spcPts val="3000"/>
              </a:lnSpc>
              <a:defRPr/>
            </a:pPr>
            <a:r>
              <a:rPr lang="en-US" sz="2800" b="1" kern="0" dirty="0" err="1" smtClean="0">
                <a:latin typeface="DevLys 010" pitchFamily="2" charset="0"/>
              </a:rPr>
              <a:t>Ikjes’oj</a:t>
            </a:r>
            <a:r>
              <a:rPr lang="en-US" sz="2800" b="1" kern="0" dirty="0" smtClean="0">
                <a:latin typeface="DevLys 010" pitchFamily="2" charset="0"/>
              </a:rPr>
              <a:t> </a:t>
            </a:r>
            <a:r>
              <a:rPr lang="en-US" sz="2800" b="1" kern="0" dirty="0" err="1" smtClean="0">
                <a:latin typeface="DevLys 010" pitchFamily="2" charset="0"/>
              </a:rPr>
              <a:t>ds</a:t>
            </a:r>
            <a:r>
              <a:rPr lang="en-US" sz="2800" b="1" kern="0" dirty="0" smtClean="0">
                <a:latin typeface="DevLys 010" pitchFamily="2" charset="0"/>
              </a:rPr>
              <a:t> </a:t>
            </a:r>
            <a:r>
              <a:rPr lang="en-US" sz="2800" b="1" kern="0" dirty="0" err="1" smtClean="0">
                <a:latin typeface="DevLys 010" pitchFamily="2" charset="0"/>
              </a:rPr>
              <a:t>lEeq</a:t>
            </a:r>
            <a:r>
              <a:rPr lang="en-US" sz="2800" b="1" kern="0" dirty="0" smtClean="0">
                <a:latin typeface="DevLys 010" pitchFamily="2" charset="0"/>
              </a:rPr>
              <a:t>[k /</a:t>
            </a:r>
            <a:r>
              <a:rPr lang="en-US" sz="2800" b="1" kern="0" dirty="0" err="1" smtClean="0">
                <a:latin typeface="DevLys 010" pitchFamily="2" charset="0"/>
              </a:rPr>
              <a:t>kehZ</a:t>
            </a:r>
            <a:r>
              <a:rPr lang="en-US" sz="2800" b="1" kern="0" dirty="0" smtClean="0">
                <a:latin typeface="DevLys 010" pitchFamily="2" charset="0"/>
              </a:rPr>
              <a:t> </a:t>
            </a:r>
            <a:r>
              <a:rPr lang="en-US" sz="2800" b="1" kern="0" dirty="0" err="1" smtClean="0">
                <a:latin typeface="DevLys 010" pitchFamily="2" charset="0"/>
              </a:rPr>
              <a:t>fxus</a:t>
            </a:r>
            <a:r>
              <a:rPr lang="en-US" sz="2800" b="1" kern="0" dirty="0" smtClean="0">
                <a:latin typeface="DevLys 010" pitchFamily="2" charset="0"/>
              </a:rPr>
              <a:t> </a:t>
            </a:r>
            <a:r>
              <a:rPr lang="en-US" sz="2800" b="1" kern="0" dirty="0" err="1" smtClean="0">
                <a:latin typeface="DevLys 010" pitchFamily="2" charset="0"/>
              </a:rPr>
              <a:t>x;s</a:t>
            </a:r>
            <a:endParaRPr lang="en-CA" sz="2800" b="1" kern="0" dirty="0" smtClean="0">
              <a:latin typeface="Calibri" pitchFamily="34" charset="0"/>
            </a:endParaRPr>
          </a:p>
        </p:txBody>
      </p:sp>
      <p:sp>
        <p:nvSpPr>
          <p:cNvPr id="26" name="Rectangle 25"/>
          <p:cNvSpPr/>
          <p:nvPr/>
        </p:nvSpPr>
        <p:spPr>
          <a:xfrm>
            <a:off x="1907704" y="3501008"/>
            <a:ext cx="5382344" cy="954107"/>
          </a:xfrm>
          <a:prstGeom prst="rect">
            <a:avLst/>
          </a:prstGeom>
        </p:spPr>
        <p:txBody>
          <a:bodyPr wrap="square">
            <a:spAutoFit/>
          </a:bodyPr>
          <a:lstStyle/>
          <a:p>
            <a:pPr algn="ctr">
              <a:spcAft>
                <a:spcPts val="0"/>
              </a:spcAft>
            </a:pPr>
            <a:r>
              <a:rPr lang="en-US" sz="2800" b="1" dirty="0" smtClean="0">
                <a:latin typeface="DevLys 010" pitchFamily="2" charset="0"/>
              </a:rPr>
              <a:t>    </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kkfeZdrk</a:t>
            </a:r>
            <a:r>
              <a:rPr lang="en-US" sz="2800" b="1" dirty="0" smtClean="0">
                <a:latin typeface="DevLys 010" pitchFamily="2" charset="0"/>
              </a:rPr>
              <a:t> </a:t>
            </a:r>
          </a:p>
          <a:p>
            <a:pPr algn="ctr">
              <a:spcAft>
                <a:spcPts val="0"/>
              </a:spcAft>
            </a:pPr>
            <a:r>
              <a:rPr lang="en-US" sz="2800" b="1" dirty="0" smtClean="0">
                <a:solidFill>
                  <a:srgbClr val="FFFF00"/>
                </a:solidFill>
                <a:latin typeface="DevLys 010" pitchFamily="2" charset="0"/>
              </a:rPr>
              <a:t>   </a:t>
            </a:r>
            <a:r>
              <a:rPr lang="en-US" sz="2800" b="1" dirty="0" err="1" smtClean="0">
                <a:solidFill>
                  <a:srgbClr val="FFFF00"/>
                </a:solidFill>
                <a:latin typeface="DevLys 010" pitchFamily="2" charset="0"/>
              </a:rPr>
              <a:t>Eklhg</a:t>
            </a:r>
            <a:r>
              <a:rPr lang="en-US" sz="2800" b="1" dirty="0" smtClean="0">
                <a:solidFill>
                  <a:srgbClr val="FFFF00"/>
                </a:solidFill>
                <a:latin typeface="DevLys 010" pitchFamily="2" charset="0"/>
              </a:rPr>
              <a:t> </a:t>
            </a:r>
            <a:r>
              <a:rPr lang="en-US" sz="2800" b="1" dirty="0" err="1" smtClean="0">
                <a:solidFill>
                  <a:srgbClr val="FFFF00"/>
                </a:solidFill>
                <a:latin typeface="DevLys 010" pitchFamily="2" charset="0"/>
              </a:rPr>
              <a:t>ijes’oj</a:t>
            </a:r>
            <a:r>
              <a:rPr lang="en-US" sz="2800" b="1" dirty="0" smtClean="0">
                <a:solidFill>
                  <a:srgbClr val="FFFF00"/>
                </a:solidFill>
                <a:latin typeface="DevLys 010" pitchFamily="2" charset="0"/>
              </a:rPr>
              <a:t> dh </a:t>
            </a:r>
            <a:r>
              <a:rPr lang="en-US" sz="2800" b="1" dirty="0" err="1" smtClean="0">
                <a:solidFill>
                  <a:srgbClr val="FFFF00"/>
                </a:solidFill>
                <a:latin typeface="DevLys 010" pitchFamily="2" charset="0"/>
              </a:rPr>
              <a:t>ifjiw.kZrk</a:t>
            </a:r>
            <a:r>
              <a:rPr lang="en-US" sz="2800" b="1" dirty="0" smtClean="0">
                <a:solidFill>
                  <a:srgbClr val="FFFF00"/>
                </a:solidFill>
                <a:latin typeface="DevLys 010" pitchFamily="2" charset="0"/>
              </a:rPr>
              <a:t>  </a:t>
            </a:r>
            <a:endParaRPr lang="en-CA" sz="2800" b="1" dirty="0" smtClean="0">
              <a:solidFill>
                <a:srgbClr val="FFFF00"/>
              </a:solidFill>
              <a:latin typeface="Calibri" pitchFamily="34" charset="0"/>
            </a:endParaRP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a:r>
              <a:rPr lang="en-CA" sz="2800" b="1" dirty="0" smtClean="0">
                <a:solidFill>
                  <a:schemeClr val="bg1"/>
                </a:solidFill>
                <a:latin typeface="Calibri" pitchFamily="34" charset="0"/>
                <a:cs typeface="Calibri" pitchFamily="34" charset="0"/>
              </a:rPr>
              <a:t>“</a:t>
            </a:r>
            <a:r>
              <a:rPr lang="en-CA" sz="2400" b="1" kern="0" dirty="0" err="1" smtClean="0">
                <a:solidFill>
                  <a:schemeClr val="bg1"/>
                </a:solidFill>
                <a:latin typeface="DevLys 010" pitchFamily="2" charset="0"/>
              </a:rPr>
              <a:t>mlus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vc</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mldh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kkjhfjd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nsg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e`R;q</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rqEgkjk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Hkh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esy</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fy;k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rkfd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rqEgsa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vius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lEeq</a:t>
            </a:r>
            <a:r>
              <a:rPr lang="en-CA" sz="2400" b="1" kern="0" dirty="0" smtClean="0">
                <a:solidFill>
                  <a:schemeClr val="bg1"/>
                </a:solidFill>
                <a:latin typeface="DevLys 010" pitchFamily="2" charset="0"/>
              </a:rPr>
              <a:t>[k </a:t>
            </a:r>
            <a:r>
              <a:rPr lang="en-CA" sz="2400" b="1" kern="0" dirty="0" err="1" smtClean="0">
                <a:solidFill>
                  <a:schemeClr val="bg1"/>
                </a:solidFill>
                <a:latin typeface="DevLys 010" pitchFamily="2" charset="0"/>
              </a:rPr>
              <a:t>ifo</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fu"dyad</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funksZ"k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cukdj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mifLFkr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djsA</a:t>
            </a:r>
            <a:r>
              <a:rPr lang="en-CA" sz="2400" b="1" dirty="0" smtClean="0">
                <a:solidFill>
                  <a:schemeClr val="bg1"/>
                </a:solidFill>
                <a:latin typeface="Calibri" pitchFamily="34" charset="0"/>
                <a:cs typeface="Calibri" pitchFamily="34" charset="0"/>
              </a:rPr>
              <a:t>” </a:t>
            </a:r>
            <a:r>
              <a:rPr lang="en-CA" sz="2400" b="1" kern="0" dirty="0" err="1" smtClean="0">
                <a:solidFill>
                  <a:schemeClr val="bg1"/>
                </a:solidFill>
                <a:latin typeface="DevLys 010" pitchFamily="2" charset="0"/>
              </a:rPr>
              <a:t>dqyq</a:t>
            </a:r>
            <a:r>
              <a:rPr lang="en-CA" sz="2400" b="1" dirty="0" smtClean="0">
                <a:solidFill>
                  <a:schemeClr val="bg1"/>
                </a:solidFill>
                <a:latin typeface="Calibri" pitchFamily="34" charset="0"/>
                <a:cs typeface="Calibri" pitchFamily="34" charset="0"/>
              </a:rPr>
              <a:t> 1:22</a:t>
            </a:r>
            <a:endParaRPr lang="en-CA" sz="2800" b="1" dirty="0" smtClean="0">
              <a:solidFill>
                <a:schemeClr val="bg1"/>
              </a:solidFill>
              <a:latin typeface="Calibri" pitchFamily="34" charset="0"/>
              <a:cs typeface="Calibri" pitchFamily="34" charset="0"/>
            </a:endParaRPr>
          </a:p>
          <a:p>
            <a:pPr lvl="0" algn="r"/>
            <a:r>
              <a:rPr lang="en-US" sz="2800" b="1" kern="0" dirty="0" smtClean="0">
                <a:latin typeface="Calibri" pitchFamily="34" charset="0"/>
              </a:rPr>
              <a:t>“</a:t>
            </a:r>
            <a:r>
              <a:rPr lang="en-CA" sz="2800" b="1" kern="0" dirty="0" err="1" smtClean="0">
                <a:latin typeface="DevLys 010" pitchFamily="2" charset="0"/>
              </a:rPr>
              <a:t>D;ksafd</a:t>
            </a:r>
            <a:r>
              <a:rPr lang="en-CA" sz="2800" b="1" kern="0" dirty="0" smtClean="0">
                <a:latin typeface="DevLys 010" pitchFamily="2" charset="0"/>
              </a:rPr>
              <a:t> </a:t>
            </a:r>
            <a:r>
              <a:rPr lang="en-CA" sz="2800" b="1" kern="0" dirty="0" err="1" smtClean="0">
                <a:latin typeface="DevLys 010" pitchFamily="2" charset="0"/>
              </a:rPr>
              <a:t>mlesa</a:t>
            </a:r>
            <a:r>
              <a:rPr lang="en-CA" sz="2800" b="1" kern="0" dirty="0" smtClean="0">
                <a:latin typeface="DevLys 010" pitchFamily="2" charset="0"/>
              </a:rPr>
              <a:t> </a:t>
            </a:r>
            <a:r>
              <a:rPr lang="en-CA" sz="2800" b="1" kern="0" dirty="0" err="1" smtClean="0">
                <a:latin typeface="DevLys 010" pitchFamily="2" charset="0"/>
              </a:rPr>
              <a:t>bZ’ojRo</a:t>
            </a:r>
            <a:r>
              <a:rPr lang="en-CA" sz="2800" b="1" kern="0" dirty="0" smtClean="0">
                <a:latin typeface="DevLys 010" pitchFamily="2" charset="0"/>
              </a:rPr>
              <a:t> dh </a:t>
            </a:r>
            <a:r>
              <a:rPr lang="en-CA" sz="2800" b="1" kern="0" dirty="0" err="1" smtClean="0">
                <a:latin typeface="DevLys 010" pitchFamily="2" charset="0"/>
              </a:rPr>
              <a:t>lkjh</a:t>
            </a:r>
            <a:r>
              <a:rPr lang="en-CA" sz="2800" b="1" kern="0" dirty="0" smtClean="0">
                <a:latin typeface="DevLys 010" pitchFamily="2" charset="0"/>
              </a:rPr>
              <a:t> </a:t>
            </a:r>
            <a:r>
              <a:rPr lang="en-CA" sz="2800" b="1" kern="0" dirty="0" err="1" smtClean="0">
                <a:latin typeface="DevLys 010" pitchFamily="2" charset="0"/>
              </a:rPr>
              <a:t>ifjiw.kZrk</a:t>
            </a:r>
            <a:r>
              <a:rPr lang="en-CA" sz="2800" b="1" kern="0" dirty="0" smtClean="0">
                <a:latin typeface="DevLys 010" pitchFamily="2" charset="0"/>
              </a:rPr>
              <a:t> </a:t>
            </a:r>
            <a:r>
              <a:rPr lang="en-CA" sz="2800" b="1" kern="0" dirty="0" err="1" smtClean="0">
                <a:latin typeface="DevLys 010" pitchFamily="2" charset="0"/>
              </a:rPr>
              <a:t>lnsg</a:t>
            </a:r>
            <a:r>
              <a:rPr lang="en-CA" sz="2800" b="1" kern="0" dirty="0" smtClean="0">
                <a:latin typeface="DevLys 010" pitchFamily="2" charset="0"/>
              </a:rPr>
              <a:t> </a:t>
            </a:r>
            <a:r>
              <a:rPr lang="en-CA" sz="2800" b="1" kern="0" dirty="0" err="1" smtClean="0">
                <a:latin typeface="DevLys 010" pitchFamily="2" charset="0"/>
              </a:rPr>
              <a:t>okl</a:t>
            </a:r>
            <a:r>
              <a:rPr lang="en-CA" sz="2800" b="1" kern="0" dirty="0" smtClean="0">
                <a:latin typeface="DevLys 010" pitchFamily="2" charset="0"/>
              </a:rPr>
              <a:t> </a:t>
            </a:r>
            <a:r>
              <a:rPr lang="en-CA" sz="2800" b="1" kern="0" dirty="0" err="1" smtClean="0">
                <a:latin typeface="DevLys 010" pitchFamily="2" charset="0"/>
              </a:rPr>
              <a:t>djrh</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endParaRPr lang="en-CA" sz="2800" kern="0" dirty="0" smtClean="0">
              <a:latin typeface="Calibri" pitchFamily="34" charset="0"/>
            </a:endParaRPr>
          </a:p>
          <a:p>
            <a:pPr lvl="0" algn="r" eaLnBrk="0" hangingPunct="0">
              <a:lnSpc>
                <a:spcPts val="3100"/>
              </a:lnSpc>
              <a:defRPr/>
            </a:pP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a:t>
            </a:r>
            <a:r>
              <a:rPr lang="en-CA" sz="2800" b="1" kern="0" dirty="0" err="1" smtClean="0">
                <a:latin typeface="DevLys 010" pitchFamily="2" charset="0"/>
              </a:rPr>
              <a:t>mlh</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Hkjiwj</a:t>
            </a:r>
            <a:r>
              <a:rPr lang="en-CA" sz="2800" b="1" kern="0" dirty="0" smtClean="0">
                <a:latin typeface="DevLys 010" pitchFamily="2" charset="0"/>
              </a:rPr>
              <a:t> </a:t>
            </a:r>
            <a:r>
              <a:rPr lang="en-CA" sz="2800" b="1" kern="0" dirty="0" err="1" smtClean="0">
                <a:latin typeface="DevLys 010" pitchFamily="2" charset="0"/>
              </a:rPr>
              <a:t>gks</a:t>
            </a:r>
            <a:r>
              <a:rPr lang="en-CA" sz="2800" b="1" kern="0" dirty="0" smtClean="0">
                <a:latin typeface="DevLys 010" pitchFamily="2" charset="0"/>
              </a:rPr>
              <a:t> </a:t>
            </a:r>
            <a:r>
              <a:rPr lang="en-CA" sz="2800" b="1" kern="0" dirty="0" err="1" smtClean="0">
                <a:latin typeface="DevLys 010" pitchFamily="2" charset="0"/>
              </a:rPr>
              <a:t>x;s</a:t>
            </a:r>
            <a:r>
              <a:rPr lang="en-CA" sz="2800" b="1" kern="0" dirty="0" smtClean="0">
                <a:latin typeface="DevLys 010" pitchFamily="2" charset="0"/>
              </a:rPr>
              <a:t> </a:t>
            </a:r>
            <a:r>
              <a:rPr lang="en-CA" sz="2800" b="1" kern="0" dirty="0" err="1" smtClean="0">
                <a:latin typeface="DevLys 010" pitchFamily="2" charset="0"/>
              </a:rPr>
              <a:t>gks</a:t>
            </a:r>
            <a:r>
              <a:rPr lang="en-CA" sz="2800" b="1" kern="0" dirty="0" smtClean="0">
                <a:latin typeface="DevLys 010" pitchFamily="2" charset="0"/>
              </a:rPr>
              <a:t> </a:t>
            </a:r>
            <a:r>
              <a:rPr lang="en-CA" sz="2800" b="1" kern="0" dirty="0" err="1" smtClean="0">
                <a:latin typeface="DevLys 010" pitchFamily="2" charset="0"/>
              </a:rPr>
              <a:t>tks</a:t>
            </a:r>
            <a:r>
              <a:rPr lang="en-CA" sz="2800" b="1" kern="0" dirty="0" smtClean="0">
                <a:latin typeface="DevLys 010" pitchFamily="2" charset="0"/>
              </a:rPr>
              <a:t> </a:t>
            </a:r>
            <a:r>
              <a:rPr lang="en-CA" sz="2800" b="1" kern="0" dirty="0" err="1" smtClean="0">
                <a:latin typeface="DevLys 010" pitchFamily="2" charset="0"/>
              </a:rPr>
              <a:t>lkjh</a:t>
            </a:r>
            <a:r>
              <a:rPr lang="en-CA" sz="2800" b="1" kern="0" dirty="0" smtClean="0">
                <a:latin typeface="DevLys 010" pitchFamily="2" charset="0"/>
              </a:rPr>
              <a:t> </a:t>
            </a:r>
            <a:r>
              <a:rPr lang="en-CA" sz="2800" b="1" kern="0" dirty="0" err="1" smtClean="0">
                <a:latin typeface="DevLys 010" pitchFamily="2" charset="0"/>
              </a:rPr>
              <a:t>iz</a:t>
            </a:r>
            <a:r>
              <a:rPr lang="en-CA" sz="2800" b="1" kern="0" dirty="0" smtClean="0">
                <a:latin typeface="DevLys 010" pitchFamily="2" charset="0"/>
              </a:rPr>
              <a:t>/</a:t>
            </a:r>
            <a:r>
              <a:rPr lang="en-CA" sz="2800" b="1" kern="0" dirty="0" err="1" smtClean="0">
                <a:latin typeface="DevLys 010" pitchFamily="2" charset="0"/>
              </a:rPr>
              <a:t>kkurk</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vf</a:t>
            </a:r>
            <a:r>
              <a:rPr lang="en-CA" sz="2800" b="1" kern="0" dirty="0" smtClean="0">
                <a:latin typeface="DevLys 010" pitchFamily="2" charset="0"/>
              </a:rPr>
              <a:t>/</a:t>
            </a:r>
            <a:r>
              <a:rPr lang="en-CA" sz="2800" b="1" kern="0" dirty="0" err="1" smtClean="0">
                <a:latin typeface="DevLys 010" pitchFamily="2" charset="0"/>
              </a:rPr>
              <a:t>kdkj</a:t>
            </a:r>
            <a:r>
              <a:rPr lang="en-CA" sz="2800" b="1" kern="0" dirty="0" smtClean="0">
                <a:latin typeface="DevLys 010" pitchFamily="2" charset="0"/>
              </a:rPr>
              <a:t> </a:t>
            </a:r>
            <a:r>
              <a:rPr lang="en-CA" sz="2800" b="1" kern="0" dirty="0" err="1" smtClean="0">
                <a:latin typeface="DevLys 010" pitchFamily="2" charset="0"/>
              </a:rPr>
              <a:t>dk</a:t>
            </a:r>
            <a:r>
              <a:rPr lang="en-CA" sz="2800" b="1" kern="0" dirty="0" smtClean="0">
                <a:latin typeface="DevLys 010" pitchFamily="2" charset="0"/>
              </a:rPr>
              <a:t> </a:t>
            </a:r>
            <a:r>
              <a:rPr lang="en-CA" sz="2800" b="1" kern="0" dirty="0" err="1" smtClean="0">
                <a:latin typeface="DevLys 010" pitchFamily="2" charset="0"/>
              </a:rPr>
              <a:t>f’kjkse.kh</a:t>
            </a:r>
            <a:r>
              <a:rPr lang="en-CA" sz="2800" b="1" kern="0" dirty="0" smtClean="0">
                <a:latin typeface="DevLys 010" pitchFamily="2" charset="0"/>
              </a:rPr>
              <a:t> </a:t>
            </a:r>
            <a:r>
              <a:rPr lang="en-CA" sz="2800" b="1" kern="0" dirty="0" err="1" smtClean="0">
                <a:latin typeface="DevLys 010" pitchFamily="2" charset="0"/>
              </a:rPr>
              <a:t>gSA</a:t>
            </a:r>
            <a:r>
              <a:rPr lang="en-US" sz="2800" b="1" kern="0" dirty="0" smtClean="0">
                <a:latin typeface="Calibri" pitchFamily="34" charset="0"/>
              </a:rPr>
              <a:t>”  </a:t>
            </a:r>
            <a:r>
              <a:rPr lang="en-CA" sz="2800" b="1" kern="0" dirty="0" err="1" smtClean="0">
                <a:latin typeface="DevLys 010" pitchFamily="2" charset="0"/>
              </a:rPr>
              <a:t>dqy</a:t>
            </a:r>
            <a:r>
              <a:rPr lang="en-CA" sz="2800" b="1" kern="0" dirty="0" smtClean="0">
                <a:latin typeface="DevLys 010" pitchFamily="2" charset="0"/>
              </a:rPr>
              <a:t> </a:t>
            </a:r>
            <a:r>
              <a:rPr lang="en-US" sz="2800" b="1" kern="0" dirty="0" smtClean="0">
                <a:latin typeface="Calibri" pitchFamily="34" charset="0"/>
              </a:rPr>
              <a:t>2:9-10</a:t>
            </a:r>
            <a:endParaRPr lang="en-CA" sz="2800" kern="0" dirty="0" smtClean="0">
              <a:latin typeface="Calibri" pitchFamily="34" charset="0"/>
            </a:endParaRPr>
          </a:p>
          <a:p>
            <a:pPr lvl="0" algn="ctr" eaLnBrk="0" hangingPunct="0">
              <a:defRPr/>
            </a:pP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US" sz="2800" b="1" dirty="0" smtClean="0">
                <a:latin typeface="DevLys 010" pitchFamily="2" charset="0"/>
              </a:rPr>
              <a:t> </a:t>
            </a:r>
            <a:r>
              <a:rPr lang="en-US" sz="2800" b="1" dirty="0" err="1" smtClean="0">
                <a:latin typeface="DevLys 010" pitchFamily="2" charset="0"/>
              </a:rPr>
              <a:t>fo’okl</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kjk</a:t>
            </a:r>
            <a:r>
              <a:rPr lang="en-US" sz="2800" b="1" dirty="0" smtClean="0">
                <a:latin typeface="DevLys 010" pitchFamily="2" charset="0"/>
              </a:rPr>
              <a:t> ;</a:t>
            </a:r>
            <a:r>
              <a:rPr lang="en-US" sz="2800" b="1" dirty="0" err="1" smtClean="0">
                <a:latin typeface="DevLys 010" pitchFamily="2" charset="0"/>
              </a:rPr>
              <a:t>h’kq</a:t>
            </a:r>
            <a:r>
              <a:rPr lang="en-US" sz="2800" b="1" dirty="0" smtClean="0">
                <a:latin typeface="DevLys 010" pitchFamily="2" charset="0"/>
              </a:rPr>
              <a:t> </a:t>
            </a:r>
            <a:r>
              <a:rPr lang="en-US" sz="2800" b="1" dirty="0" err="1" smtClean="0">
                <a:latin typeface="DevLys 010" pitchFamily="2" charset="0"/>
              </a:rPr>
              <a:t>gekjh</a:t>
            </a:r>
            <a:r>
              <a:rPr lang="en-US" sz="2800" b="1" dirty="0" smtClean="0">
                <a:latin typeface="DevLys 010" pitchFamily="2" charset="0"/>
              </a:rPr>
              <a:t> </a:t>
            </a:r>
            <a:r>
              <a:rPr lang="en-US" sz="2800" b="1" dirty="0" err="1" smtClean="0">
                <a:latin typeface="DevLys 010" pitchFamily="2" charset="0"/>
              </a:rPr>
              <a:t>ifjiw.kZrk</a:t>
            </a:r>
            <a:r>
              <a:rPr lang="en-US" sz="2800" b="1" dirty="0" smtClean="0">
                <a:latin typeface="DevLys 010" pitchFamily="2" charset="0"/>
              </a:rPr>
              <a:t> </a:t>
            </a:r>
            <a:r>
              <a:rPr lang="en-US" sz="2800" b="1" dirty="0" err="1" smtClean="0">
                <a:latin typeface="DevLys 010" pitchFamily="2" charset="0"/>
              </a:rPr>
              <a:t>gS</a:t>
            </a:r>
            <a:endParaRPr lang="en-US" sz="2800" b="1" dirty="0" smtClean="0">
              <a:latin typeface="DevLys 010" pitchFamily="2" charset="0"/>
            </a:endParaRPr>
          </a:p>
          <a:p>
            <a:pPr algn="ctr"/>
            <a:r>
              <a:rPr lang="en-US" sz="2800" b="1" dirty="0" err="1" smtClean="0">
                <a:latin typeface="DevLys 010" pitchFamily="2" charset="0"/>
              </a:rPr>
              <a:t>ftl</a:t>
            </a:r>
            <a:r>
              <a:rPr lang="en-US" sz="2800" b="1" dirty="0" smtClean="0">
                <a:latin typeface="DevLys 010" pitchFamily="2" charset="0"/>
              </a:rPr>
              <a:t> </a:t>
            </a:r>
            <a:r>
              <a:rPr lang="en-US" sz="2800" b="1" dirty="0" err="1" smtClean="0">
                <a:latin typeface="DevLys 010" pitchFamily="2" charset="0"/>
              </a:rPr>
              <a:t>izdkj</a:t>
            </a:r>
            <a:r>
              <a:rPr lang="en-US" sz="2800" b="1" dirty="0" smtClean="0">
                <a:latin typeface="DevLys 010" pitchFamily="2" charset="0"/>
              </a:rPr>
              <a:t> </a:t>
            </a:r>
            <a:r>
              <a:rPr lang="en-US" sz="2800" b="1" dirty="0" err="1" smtClean="0">
                <a:latin typeface="DevLys 010" pitchFamily="2" charset="0"/>
              </a:rPr>
              <a:t>ls</a:t>
            </a:r>
            <a:r>
              <a:rPr lang="en-US" sz="2800" b="1" dirty="0" smtClean="0">
                <a:latin typeface="DevLys 010" pitchFamily="2" charset="0"/>
              </a:rPr>
              <a:t> ;</a:t>
            </a:r>
            <a:r>
              <a:rPr lang="en-US" sz="2800" b="1" dirty="0" err="1" smtClean="0">
                <a:latin typeface="DevLys 010" pitchFamily="2" charset="0"/>
              </a:rPr>
              <a:t>h’kq</a:t>
            </a:r>
            <a:r>
              <a:rPr lang="en-US" sz="2800" b="1" dirty="0" smtClean="0">
                <a:latin typeface="DevLys 010" pitchFamily="2" charset="0"/>
              </a:rPr>
              <a:t> </a:t>
            </a:r>
            <a:r>
              <a:rPr lang="en-US" sz="2800" b="1" dirty="0" err="1" smtClean="0">
                <a:latin typeface="DevLys 010" pitchFamily="2" charset="0"/>
              </a:rPr>
              <a:t>fo’okl</a:t>
            </a:r>
            <a:r>
              <a:rPr lang="en-US" sz="2800" b="1" dirty="0" smtClean="0">
                <a:latin typeface="DevLys 010" pitchFamily="2" charset="0"/>
              </a:rPr>
              <a:t> </a:t>
            </a:r>
            <a:r>
              <a:rPr lang="en-US" sz="2800" b="1" dirty="0" err="1" smtClean="0">
                <a:latin typeface="DevLys 010" pitchFamily="2" charset="0"/>
              </a:rPr>
              <a:t>ds</a:t>
            </a:r>
            <a:r>
              <a:rPr lang="en-US" sz="2800" b="1" dirty="0" smtClean="0">
                <a:latin typeface="DevLys 010" pitchFamily="2" charset="0"/>
              </a:rPr>
              <a:t> }</a:t>
            </a:r>
            <a:r>
              <a:rPr lang="en-US" sz="2800" b="1" dirty="0" err="1" smtClean="0">
                <a:latin typeface="DevLys 010" pitchFamily="2" charset="0"/>
              </a:rPr>
              <a:t>kjk</a:t>
            </a:r>
            <a:r>
              <a:rPr lang="en-US" sz="2800" b="1" dirty="0" smtClean="0">
                <a:latin typeface="DevLys 010" pitchFamily="2" charset="0"/>
              </a:rPr>
              <a:t> </a:t>
            </a:r>
            <a:r>
              <a:rPr lang="en-US" sz="2800" b="1" dirty="0" err="1" smtClean="0">
                <a:latin typeface="DevLys 010" pitchFamily="2" charset="0"/>
              </a:rPr>
              <a:t>gekjh</a:t>
            </a:r>
            <a:r>
              <a:rPr lang="en-US" sz="2800" b="1" dirty="0" smtClean="0">
                <a:latin typeface="DevLys 010" pitchFamily="2" charset="0"/>
              </a:rPr>
              <a:t> /</a:t>
            </a:r>
            <a:r>
              <a:rPr lang="en-US" sz="2800" b="1" dirty="0" err="1" smtClean="0">
                <a:latin typeface="DevLys 010" pitchFamily="2" charset="0"/>
              </a:rPr>
              <a:t>kkfeZdrk</a:t>
            </a:r>
            <a:r>
              <a:rPr lang="en-US" sz="2800" b="1" dirty="0" smtClean="0">
                <a:latin typeface="DevLys 010" pitchFamily="2" charset="0"/>
              </a:rPr>
              <a:t> </a:t>
            </a:r>
            <a:r>
              <a:rPr lang="en-US" sz="2800" b="1" dirty="0" err="1" smtClean="0">
                <a:latin typeface="DevLys 010" pitchFamily="2" charset="0"/>
              </a:rPr>
              <a:t>gSA</a:t>
            </a:r>
            <a:endParaRPr lang="en-CA" sz="2800" b="1" dirty="0">
              <a:solidFill>
                <a:srgbClr val="FF0000"/>
              </a:solidFill>
              <a:latin typeface="Calibri" pitchFamily="34" charset="0"/>
            </a:endParaRPr>
          </a:p>
        </p:txBody>
      </p:sp>
      <p:sp>
        <p:nvSpPr>
          <p:cNvPr id="25" name="TextBox 24"/>
          <p:cNvSpPr txBox="1"/>
          <p:nvPr/>
        </p:nvSpPr>
        <p:spPr>
          <a:xfrm>
            <a:off x="251520" y="6372036"/>
            <a:ext cx="504056"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kern="0" dirty="0" err="1" smtClean="0">
                <a:latin typeface="DevLys 010" pitchFamily="2" charset="0"/>
              </a:rPr>
              <a:t>dqyqLlsa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&gt;</a:t>
            </a:r>
            <a:r>
              <a:rPr lang="en-CA" sz="2800" b="1" kern="0" dirty="0" err="1" smtClean="0">
                <a:latin typeface="DevLys 010" pitchFamily="2" charset="0"/>
              </a:rPr>
              <a:t>wBs</a:t>
            </a:r>
            <a:r>
              <a:rPr lang="en-CA" sz="2800" b="1" kern="0" dirty="0" smtClean="0">
                <a:latin typeface="DevLys 010" pitchFamily="2" charset="0"/>
              </a:rPr>
              <a:t> </a:t>
            </a:r>
            <a:r>
              <a:rPr lang="en-CA" sz="2800" b="1" kern="0" dirty="0" err="1" smtClean="0">
                <a:latin typeface="DevLys 010" pitchFamily="2" charset="0"/>
              </a:rPr>
              <a:t>f’k</a:t>
            </a:r>
            <a:r>
              <a:rPr lang="en-CA" sz="2800" b="1" kern="0" dirty="0" smtClean="0">
                <a:latin typeface="DevLys 010" pitchFamily="2" charset="0"/>
              </a:rPr>
              <a:t>{</a:t>
            </a:r>
            <a:r>
              <a:rPr lang="en-CA" sz="2800" b="1" kern="0" dirty="0" err="1" smtClean="0">
                <a:latin typeface="DevLys 010" pitchFamily="2" charset="0"/>
              </a:rPr>
              <a:t>kd</a:t>
            </a:r>
            <a:r>
              <a:rPr lang="en-CA" sz="2800" b="1" kern="0" dirty="0" smtClean="0">
                <a:latin typeface="DevLys 010" pitchFamily="2" charset="0"/>
              </a:rPr>
              <a:t> fl[</a:t>
            </a:r>
            <a:r>
              <a:rPr lang="en-CA" sz="2800" b="1" kern="0" dirty="0" err="1" smtClean="0">
                <a:latin typeface="DevLys 010" pitchFamily="2" charset="0"/>
              </a:rPr>
              <a:t>kk;k</a:t>
            </a:r>
            <a:r>
              <a:rPr lang="en-CA" sz="2800" b="1" kern="0" dirty="0" smtClean="0">
                <a:latin typeface="DevLys 010" pitchFamily="2" charset="0"/>
              </a:rPr>
              <a:t> </a:t>
            </a:r>
            <a:r>
              <a:rPr lang="en-CA" sz="2800" b="1" kern="0" dirty="0" err="1" smtClean="0">
                <a:latin typeface="DevLys 010" pitchFamily="2" charset="0"/>
              </a:rPr>
              <a:t>djrs</a:t>
            </a:r>
            <a:r>
              <a:rPr lang="en-CA" sz="2800" b="1" kern="0" dirty="0" smtClean="0">
                <a:latin typeface="DevLys 010" pitchFamily="2" charset="0"/>
              </a:rPr>
              <a:t> </a:t>
            </a:r>
            <a:r>
              <a:rPr lang="en-CA" sz="2800" b="1" kern="0" dirty="0" err="1" smtClean="0">
                <a:latin typeface="DevLys 010" pitchFamily="2" charset="0"/>
              </a:rPr>
              <a:t>Fks</a:t>
            </a:r>
            <a:r>
              <a:rPr lang="en-CA" sz="2800" b="1" kern="0" dirty="0" smtClean="0">
                <a:latin typeface="DevLys 010" pitchFamily="2" charset="0"/>
              </a:rPr>
              <a:t> </a:t>
            </a:r>
            <a:r>
              <a:rPr lang="en-CA" sz="2800" b="1" kern="0" dirty="0" err="1" smtClean="0">
                <a:latin typeface="DevLys 010" pitchFamily="2" charset="0"/>
              </a:rPr>
              <a:t>fd</a:t>
            </a:r>
            <a:r>
              <a:rPr lang="en-CA" sz="2800" b="1" kern="0" dirty="0" smtClean="0">
                <a:latin typeface="DevLys 010" pitchFamily="2" charset="0"/>
              </a:rPr>
              <a:t> </a:t>
            </a:r>
            <a:r>
              <a:rPr lang="en-CA" sz="2800" b="1" kern="0" dirty="0" err="1" smtClean="0">
                <a:latin typeface="DevLys 010" pitchFamily="2" charset="0"/>
              </a:rPr>
              <a:t>ijes’oj</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vkfRed</a:t>
            </a:r>
            <a:r>
              <a:rPr lang="en-CA" sz="2800" b="1" kern="0" dirty="0" smtClean="0">
                <a:latin typeface="DevLys 010" pitchFamily="2" charset="0"/>
              </a:rPr>
              <a:t> </a:t>
            </a:r>
            <a:r>
              <a:rPr lang="en-CA" sz="2800" b="1" kern="0" dirty="0" err="1" smtClean="0">
                <a:latin typeface="DevLys 010" pitchFamily="2" charset="0"/>
              </a:rPr>
              <a:t>ifjiw.kZrk</a:t>
            </a:r>
            <a:r>
              <a:rPr lang="en-CA" sz="2800" b="1" kern="0" dirty="0" smtClean="0">
                <a:latin typeface="DevLys 010" pitchFamily="2" charset="0"/>
              </a:rPr>
              <a:t> </a:t>
            </a:r>
            <a:r>
              <a:rPr lang="en-CA" sz="2800" b="1" kern="0" dirty="0" err="1" smtClean="0">
                <a:latin typeface="DevLys 010" pitchFamily="2" charset="0"/>
              </a:rPr>
              <a:t>izkIr</a:t>
            </a:r>
            <a:r>
              <a:rPr lang="en-CA" sz="2800" b="1" kern="0" dirty="0" smtClean="0">
                <a:latin typeface="DevLys 010" pitchFamily="2" charset="0"/>
              </a:rPr>
              <a:t> </a:t>
            </a:r>
            <a:r>
              <a:rPr lang="en-CA" sz="2800" b="1" kern="0" dirty="0" err="1" smtClean="0">
                <a:latin typeface="DevLys 010" pitchFamily="2" charset="0"/>
              </a:rPr>
              <a:t>djus</a:t>
            </a:r>
            <a:r>
              <a:rPr lang="en-CA" sz="2800" b="1" kern="0" dirty="0" smtClean="0">
                <a:latin typeface="DevLys 010" pitchFamily="2" charset="0"/>
              </a:rPr>
              <a:t> </a:t>
            </a:r>
            <a:r>
              <a:rPr lang="en-CA" sz="2800" b="1" kern="0" dirty="0" err="1" smtClean="0">
                <a:latin typeface="DevLys 010" pitchFamily="2" charset="0"/>
              </a:rPr>
              <a:t>ds</a:t>
            </a:r>
            <a:r>
              <a:rPr lang="en-CA" sz="2800" b="1" kern="0" dirty="0" smtClean="0">
                <a:latin typeface="DevLys 010" pitchFamily="2" charset="0"/>
              </a:rPr>
              <a:t> </a:t>
            </a:r>
            <a:r>
              <a:rPr lang="en-CA" sz="2800" b="1" kern="0" dirty="0" err="1" smtClean="0">
                <a:latin typeface="DevLys 010" pitchFamily="2" charset="0"/>
              </a:rPr>
              <a:t>fy</a:t>
            </a:r>
            <a:r>
              <a:rPr lang="en-CA" sz="2800" b="1" kern="0" dirty="0" smtClean="0">
                <a:latin typeface="DevLys 010" pitchFamily="2" charset="0"/>
              </a:rPr>
              <a:t>, </a:t>
            </a:r>
            <a:r>
              <a:rPr lang="en-CA" sz="2800" b="1" kern="0" dirty="0" err="1" smtClean="0">
                <a:latin typeface="DevLys 010" pitchFamily="2" charset="0"/>
              </a:rPr>
              <a:t>fo’okl</a:t>
            </a:r>
            <a:r>
              <a:rPr lang="en-CA" sz="2800" b="1" kern="0" dirty="0" smtClean="0">
                <a:latin typeface="DevLys 010" pitchFamily="2" charset="0"/>
              </a:rPr>
              <a:t> }</a:t>
            </a:r>
            <a:r>
              <a:rPr lang="en-CA" sz="2800" b="1" kern="0" dirty="0" err="1" smtClean="0">
                <a:latin typeface="DevLys 010" pitchFamily="2" charset="0"/>
              </a:rPr>
              <a:t>kjk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gksuk</a:t>
            </a:r>
            <a:r>
              <a:rPr lang="en-CA" sz="2800" b="1" kern="0" dirty="0" smtClean="0">
                <a:latin typeface="DevLys 010" pitchFamily="2" charset="0"/>
              </a:rPr>
              <a:t> </a:t>
            </a:r>
            <a:r>
              <a:rPr lang="en-CA" sz="2800" b="1" kern="0" dirty="0" err="1" smtClean="0">
                <a:latin typeface="DevLys 010" pitchFamily="2" charset="0"/>
              </a:rPr>
              <a:t>dkQh</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a:r>
              <a:rPr lang="en-CA" sz="4400" b="1" kern="0" dirty="0" smtClean="0">
                <a:solidFill>
                  <a:srgbClr val="00FF00"/>
                </a:solidFill>
                <a:latin typeface="DevLys 010" pitchFamily="2" charset="0"/>
              </a:rPr>
              <a:t> </a:t>
            </a:r>
            <a:r>
              <a:rPr lang="en-CA" sz="4400" b="1" kern="0" dirty="0" err="1" smtClean="0">
                <a:solidFill>
                  <a:srgbClr val="FFFF00"/>
                </a:solidFill>
                <a:latin typeface="DevLys 010" pitchFamily="2" charset="0"/>
              </a:rPr>
              <a:t>elhg</a:t>
            </a:r>
            <a:r>
              <a:rPr lang="en-CA" sz="4400" b="1" kern="0" dirty="0" smtClean="0">
                <a:solidFill>
                  <a:srgbClr val="FFFF00"/>
                </a:solidFill>
                <a:latin typeface="DevLys 010" pitchFamily="2" charset="0"/>
              </a:rPr>
              <a:t> </a:t>
            </a:r>
            <a:r>
              <a:rPr lang="en-CA" sz="4400" b="1" kern="0" dirty="0" err="1" smtClean="0">
                <a:solidFill>
                  <a:srgbClr val="FFFF00"/>
                </a:solidFill>
                <a:latin typeface="DevLys 010" pitchFamily="2" charset="0"/>
              </a:rPr>
              <a:t>esa</a:t>
            </a:r>
            <a:r>
              <a:rPr lang="en-CA" sz="4400" b="1" kern="0" dirty="0" smtClean="0">
                <a:solidFill>
                  <a:srgbClr val="FFFF00"/>
                </a:solidFill>
                <a:latin typeface="DevLys 010" pitchFamily="2" charset="0"/>
              </a:rPr>
              <a:t> </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1569660"/>
          </a:xfrm>
          <a:prstGeom prst="rect">
            <a:avLst/>
          </a:prstGeom>
          <a:noFill/>
        </p:spPr>
        <p:txBody>
          <a:bodyPr wrap="square" rtlCol="0">
            <a:spAutoFit/>
          </a:bodyPr>
          <a:lstStyle/>
          <a:p>
            <a:pPr algn="ctr"/>
            <a:r>
              <a:rPr lang="en-CA" sz="3200" b="1" kern="0" dirty="0" err="1" smtClean="0">
                <a:solidFill>
                  <a:srgbClr val="FFFF00"/>
                </a:solidFill>
                <a:latin typeface="DevLys 010" pitchFamily="2" charset="0"/>
              </a:rPr>
              <a:t>Ikjes’oj</a:t>
            </a:r>
            <a:r>
              <a:rPr lang="en-CA" sz="3200" b="1" kern="0" dirty="0" smtClean="0">
                <a:solidFill>
                  <a:srgbClr val="FFFF00"/>
                </a:solidFill>
                <a:latin typeface="DevLys 010" pitchFamily="2" charset="0"/>
              </a:rPr>
              <a:t> </a:t>
            </a:r>
            <a:r>
              <a:rPr lang="en-CA" sz="3200" b="1" kern="0" dirty="0" err="1" smtClean="0">
                <a:solidFill>
                  <a:srgbClr val="FFFF00"/>
                </a:solidFill>
                <a:latin typeface="DevLys 010" pitchFamily="2" charset="0"/>
              </a:rPr>
              <a:t>esa</a:t>
            </a:r>
            <a:r>
              <a:rPr lang="en-CA" sz="3200" b="1" kern="0" dirty="0" smtClean="0">
                <a:solidFill>
                  <a:srgbClr val="FFFF00"/>
                </a:solidFill>
                <a:latin typeface="DevLys 010" pitchFamily="2" charset="0"/>
              </a:rPr>
              <a:t> </a:t>
            </a:r>
            <a:r>
              <a:rPr lang="en-CA" sz="3200" b="1" kern="0" dirty="0" err="1" smtClean="0">
                <a:solidFill>
                  <a:srgbClr val="FFFF00"/>
                </a:solidFill>
                <a:latin typeface="DevLys 010" pitchFamily="2" charset="0"/>
              </a:rPr>
              <a:t>vkfRed</a:t>
            </a:r>
            <a:r>
              <a:rPr lang="en-CA" sz="3200" b="1" kern="0" dirty="0" smtClean="0">
                <a:solidFill>
                  <a:srgbClr val="FFFF00"/>
                </a:solidFill>
                <a:latin typeface="DevLys 010" pitchFamily="2" charset="0"/>
              </a:rPr>
              <a:t> </a:t>
            </a:r>
            <a:r>
              <a:rPr lang="en-CA" sz="3200" b="1" kern="0" dirty="0" err="1" smtClean="0">
                <a:solidFill>
                  <a:srgbClr val="FFFF00"/>
                </a:solidFill>
                <a:latin typeface="DevLys 010" pitchFamily="2" charset="0"/>
              </a:rPr>
              <a:t>ifjiw.kZrk</a:t>
            </a:r>
            <a:r>
              <a:rPr lang="en-CA" sz="3200" b="1" kern="0" dirty="0" smtClean="0">
                <a:solidFill>
                  <a:srgbClr val="FFFF00"/>
                </a:solidFill>
                <a:latin typeface="DevLys 010" pitchFamily="2" charset="0"/>
              </a:rPr>
              <a:t> </a:t>
            </a:r>
            <a:endParaRPr lang="en-US" sz="3200" b="1" dirty="0" smtClean="0">
              <a:solidFill>
                <a:srgbClr val="FFFF00"/>
              </a:solidFill>
              <a:latin typeface="Calibri" pitchFamily="34" charset="0"/>
            </a:endParaRP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lang="en-CA" sz="2800" b="1" kern="0" dirty="0" smtClean="0">
                <a:latin typeface="DevLys 010" pitchFamily="2" charset="0"/>
              </a:rPr>
              <a:t> </a:t>
            </a:r>
            <a:r>
              <a:rPr lang="en-CA" sz="2800" b="1" kern="0" dirty="0" err="1" smtClean="0">
                <a:latin typeface="DevLys 010" pitchFamily="2" charset="0"/>
              </a:rPr>
              <a:t>mUgksaus</a:t>
            </a:r>
            <a:r>
              <a:rPr lang="en-CA" sz="2800" b="1" kern="0" dirty="0" smtClean="0">
                <a:latin typeface="DevLys 010" pitchFamily="2" charset="0"/>
              </a:rPr>
              <a:t> </a:t>
            </a:r>
            <a:r>
              <a:rPr lang="en-CA" sz="2800" b="1" kern="0" dirty="0" err="1" smtClean="0">
                <a:latin typeface="DevLys 010" pitchFamily="2" charset="0"/>
              </a:rPr>
              <a:t>fo’okl</a:t>
            </a:r>
            <a:r>
              <a:rPr lang="en-CA" sz="2800" b="1" kern="0" dirty="0" smtClean="0">
                <a:latin typeface="DevLys 010" pitchFamily="2" charset="0"/>
              </a:rPr>
              <a:t> }</a:t>
            </a:r>
            <a:r>
              <a:rPr lang="en-CA" sz="2800" b="1" kern="0" dirty="0" err="1" smtClean="0">
                <a:latin typeface="DevLys 010" pitchFamily="2" charset="0"/>
              </a:rPr>
              <a:t>kjk</a:t>
            </a:r>
            <a:r>
              <a:rPr lang="en-CA" sz="2800" b="1" kern="0" dirty="0" smtClean="0">
                <a:latin typeface="DevLys 010" pitchFamily="2" charset="0"/>
              </a:rPr>
              <a:t> ;</a:t>
            </a:r>
            <a:r>
              <a:rPr lang="en-CA" sz="2800" b="1" kern="0" dirty="0" err="1" smtClean="0">
                <a:latin typeface="DevLys 010" pitchFamily="2" charset="0"/>
              </a:rPr>
              <a:t>h’kq</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dks</a:t>
            </a:r>
            <a:r>
              <a:rPr lang="en-CA" sz="2800" b="1" kern="0" dirty="0" smtClean="0">
                <a:latin typeface="DevLys 010" pitchFamily="2" charset="0"/>
              </a:rPr>
              <a:t> </a:t>
            </a:r>
            <a:r>
              <a:rPr lang="en-CA" sz="2800" b="1" kern="0" dirty="0" err="1" smtClean="0">
                <a:latin typeface="DevLys 010" pitchFamily="2" charset="0"/>
              </a:rPr>
              <a:t>Lohdkj</a:t>
            </a:r>
            <a:r>
              <a:rPr lang="en-CA" sz="2800" b="1" kern="0" dirty="0" smtClean="0">
                <a:latin typeface="DevLys 010" pitchFamily="2" charset="0"/>
              </a:rPr>
              <a:t> </a:t>
            </a:r>
            <a:r>
              <a:rPr lang="en-CA" sz="2800" b="1" kern="0" dirty="0" err="1" smtClean="0">
                <a:latin typeface="DevLys 010" pitchFamily="2" charset="0"/>
              </a:rPr>
              <a:t>djus</a:t>
            </a:r>
            <a:r>
              <a:rPr lang="en-CA" sz="2800" b="1" kern="0" dirty="0" smtClean="0">
                <a:latin typeface="DevLys 010" pitchFamily="2" charset="0"/>
              </a:rPr>
              <a:t> </a:t>
            </a:r>
            <a:r>
              <a:rPr lang="en-CA" sz="2800" b="1" kern="0" dirty="0" err="1" smtClean="0">
                <a:latin typeface="DevLys 010" pitchFamily="2" charset="0"/>
              </a:rPr>
              <a:t>rFkk</a:t>
            </a:r>
            <a:r>
              <a:rPr lang="en-CA" sz="2800" b="1" kern="0" dirty="0" smtClean="0">
                <a:latin typeface="DevLys 010" pitchFamily="2" charset="0"/>
              </a:rPr>
              <a:t> </a:t>
            </a:r>
            <a:r>
              <a:rPr lang="en-CA" sz="2800" b="1" kern="0" dirty="0" err="1" smtClean="0">
                <a:latin typeface="DevLys 010" pitchFamily="2" charset="0"/>
              </a:rPr>
              <a:t>mlesa</a:t>
            </a:r>
            <a:r>
              <a:rPr lang="en-CA" sz="2800" b="1" kern="0" dirty="0" smtClean="0">
                <a:latin typeface="DevLys 010" pitchFamily="2" charset="0"/>
              </a:rPr>
              <a:t> </a:t>
            </a:r>
            <a:r>
              <a:rPr lang="en-CA" sz="2800" b="1" kern="0" dirty="0" err="1" smtClean="0">
                <a:latin typeface="DevLys 010" pitchFamily="2" charset="0"/>
              </a:rPr>
              <a:t>pyus</a:t>
            </a:r>
            <a:r>
              <a:rPr lang="en-CA" sz="2800" b="1" kern="0" dirty="0" smtClean="0">
                <a:latin typeface="DevLys 010" pitchFamily="2" charset="0"/>
              </a:rPr>
              <a:t> dh </a:t>
            </a:r>
            <a:r>
              <a:rPr lang="en-CA" sz="2800" b="1" kern="0" dirty="0" err="1" smtClean="0">
                <a:latin typeface="DevLys 010" pitchFamily="2" charset="0"/>
              </a:rPr>
              <a:t>ctk</a:t>
            </a:r>
            <a:r>
              <a:rPr lang="en-CA" sz="2800" b="1" kern="0" dirty="0" smtClean="0">
                <a:latin typeface="DevLys 010" pitchFamily="2" charset="0"/>
              </a:rPr>
              <a:t>; </a:t>
            </a:r>
            <a:r>
              <a:rPr lang="en-CA" sz="2800" b="1" kern="0" dirty="0" err="1" smtClean="0">
                <a:latin typeface="DevLys 010" pitchFamily="2" charset="0"/>
              </a:rPr>
              <a:t>xgu</a:t>
            </a:r>
            <a:r>
              <a:rPr lang="en-CA" sz="2800" b="1" kern="0" dirty="0" smtClean="0">
                <a:latin typeface="DevLys 010" pitchFamily="2" charset="0"/>
              </a:rPr>
              <a:t> ^^</a:t>
            </a:r>
            <a:r>
              <a:rPr lang="en-CA" sz="2800" b="1" kern="0" dirty="0" err="1" smtClean="0">
                <a:latin typeface="DevLys 010" pitchFamily="2" charset="0"/>
              </a:rPr>
              <a:t>cqf</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Kku</a:t>
            </a:r>
            <a:r>
              <a:rPr lang="en-CA" sz="2800" b="1" kern="0" dirty="0" smtClean="0">
                <a:latin typeface="DevLys 010" pitchFamily="2" charset="0"/>
              </a:rPr>
              <a:t> **¼2%2]3½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ifjiw.kZrk</a:t>
            </a:r>
            <a:r>
              <a:rPr lang="en-CA" sz="2800" b="1" kern="0" dirty="0" smtClean="0">
                <a:latin typeface="DevLys 010" pitchFamily="2" charset="0"/>
              </a:rPr>
              <a:t>* ¼2%9&amp;10½ </a:t>
            </a:r>
            <a:r>
              <a:rPr lang="en-CA" sz="2800" b="1" kern="0" dirty="0" err="1" smtClean="0">
                <a:latin typeface="DevLys 010" pitchFamily="2" charset="0"/>
              </a:rPr>
              <a:t>ij</a:t>
            </a:r>
            <a:r>
              <a:rPr lang="en-CA" sz="2800" b="1" kern="0" dirty="0" smtClean="0">
                <a:latin typeface="DevLys 010" pitchFamily="2" charset="0"/>
              </a:rPr>
              <a:t> </a:t>
            </a:r>
            <a:r>
              <a:rPr lang="en-CA" sz="2800" b="1" kern="0" dirty="0" err="1" smtClean="0">
                <a:latin typeface="DevLys 010" pitchFamily="2" charset="0"/>
              </a:rPr>
              <a:t>vf</a:t>
            </a:r>
            <a:r>
              <a:rPr lang="en-CA" sz="2800" b="1" kern="0" dirty="0" smtClean="0">
                <a:latin typeface="DevLys 010" pitchFamily="2" charset="0"/>
              </a:rPr>
              <a:t>/</a:t>
            </a:r>
            <a:r>
              <a:rPr lang="en-CA" sz="2800" b="1" kern="0" dirty="0" err="1" smtClean="0">
                <a:latin typeface="DevLys 010" pitchFamily="2" charset="0"/>
              </a:rPr>
              <a:t>kd</a:t>
            </a:r>
            <a:r>
              <a:rPr lang="en-CA" sz="2800" b="1" kern="0" dirty="0" smtClean="0">
                <a:latin typeface="DevLys 010" pitchFamily="2" charset="0"/>
              </a:rPr>
              <a:t> cy </a:t>
            </a:r>
            <a:r>
              <a:rPr lang="en-CA" sz="2800" b="1" kern="0" dirty="0" err="1" smtClean="0">
                <a:latin typeface="DevLys 010" pitchFamily="2" charset="0"/>
              </a:rPr>
              <a:t>fn;kA</a:t>
            </a:r>
            <a:r>
              <a:rPr lang="en-CA" sz="2800" b="1" kern="0" dirty="0" smtClean="0">
                <a:latin typeface="DevLys 010" pitchFamily="2" charset="0"/>
              </a:rPr>
              <a:t> </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lvl="0" algn="ctr" eaLnBrk="0" hangingPunct="0">
              <a:lnSpc>
                <a:spcPts val="3100"/>
              </a:lnSpc>
              <a:defRPr/>
            </a:pPr>
            <a:r>
              <a:rPr lang="en-CA" sz="2800" b="1" kern="0" dirty="0" err="1" smtClean="0">
                <a:solidFill>
                  <a:srgbClr val="00FF00"/>
                </a:solidFill>
                <a:latin typeface="DevLys 010" pitchFamily="2" charset="0"/>
              </a:rPr>
              <a:t>elhg</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dkQh</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ugha</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gSA</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vkidks</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vk</a:t>
            </a:r>
            <a:r>
              <a:rPr lang="en-CA" sz="2800" b="1" kern="0" dirty="0" smtClean="0">
                <a:solidFill>
                  <a:srgbClr val="00FF00"/>
                </a:solidFill>
                <a:latin typeface="DevLys 010" pitchFamily="2" charset="0"/>
              </a:rPr>
              <a:t>/;</a:t>
            </a:r>
            <a:r>
              <a:rPr lang="en-CA" sz="2800" b="1" kern="0" dirty="0" err="1" smtClean="0">
                <a:solidFill>
                  <a:srgbClr val="00FF00"/>
                </a:solidFill>
                <a:latin typeface="DevLys 010" pitchFamily="2" charset="0"/>
              </a:rPr>
              <a:t>kfRed</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ks</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esa</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n’kZu</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ds</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kjk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LoxZnwrksa</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ds</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lkFk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vkjk</a:t>
            </a:r>
            <a:r>
              <a:rPr lang="en-CA" sz="2800" b="1" kern="0" dirty="0" smtClean="0">
                <a:solidFill>
                  <a:srgbClr val="00FF00"/>
                </a:solidFill>
                <a:latin typeface="DevLys 010" pitchFamily="2" charset="0"/>
              </a:rPr>
              <a:t>/</a:t>
            </a:r>
            <a:r>
              <a:rPr lang="en-CA" sz="2800" b="1" kern="0" dirty="0" err="1" smtClean="0">
                <a:solidFill>
                  <a:srgbClr val="00FF00"/>
                </a:solidFill>
                <a:latin typeface="DevLys 010" pitchFamily="2" charset="0"/>
              </a:rPr>
              <a:t>kuk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djrs</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gq</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vkfRed</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vuqHko</a:t>
            </a:r>
            <a:r>
              <a:rPr lang="en-CA" sz="2800" b="1" kern="0" dirty="0" smtClean="0">
                <a:solidFill>
                  <a:srgbClr val="00FF00"/>
                </a:solidFill>
                <a:latin typeface="DevLys 010" pitchFamily="2" charset="0"/>
              </a:rPr>
              <a:t> o </a:t>
            </a:r>
            <a:r>
              <a:rPr lang="en-CA" sz="2800" b="1" kern="0" dirty="0" err="1" smtClean="0">
                <a:solidFill>
                  <a:srgbClr val="00FF00"/>
                </a:solidFill>
                <a:latin typeface="DevLys 010" pitchFamily="2" charset="0"/>
              </a:rPr>
              <a:t>Kku</a:t>
            </a:r>
            <a:r>
              <a:rPr lang="en-CA" sz="2800" b="1" kern="0" dirty="0" smtClean="0">
                <a:solidFill>
                  <a:srgbClr val="00FF00"/>
                </a:solidFill>
                <a:latin typeface="DevLys 010" pitchFamily="2" charset="0"/>
              </a:rPr>
              <a:t> o </a:t>
            </a:r>
            <a:r>
              <a:rPr lang="en-CA" sz="2800" b="1" kern="0" dirty="0" err="1" smtClean="0">
                <a:solidFill>
                  <a:srgbClr val="00FF00"/>
                </a:solidFill>
                <a:latin typeface="DevLys 010" pitchFamily="2" charset="0"/>
              </a:rPr>
              <a:t>ifjiw.kZrk</a:t>
            </a:r>
            <a:r>
              <a:rPr lang="en-CA" sz="2800" b="1" kern="0" dirty="0" smtClean="0">
                <a:solidFill>
                  <a:srgbClr val="00FF00"/>
                </a:solidFill>
                <a:latin typeface="DevLys 010" pitchFamily="2" charset="0"/>
              </a:rPr>
              <a:t> dh </a:t>
            </a:r>
            <a:r>
              <a:rPr lang="en-CA" sz="2800" b="1" kern="0" dirty="0" err="1" smtClean="0">
                <a:solidFill>
                  <a:srgbClr val="00FF00"/>
                </a:solidFill>
                <a:latin typeface="DevLys 010" pitchFamily="2" charset="0"/>
              </a:rPr>
              <a:t>vko’;drk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gSA</a:t>
            </a:r>
            <a:r>
              <a:rPr lang="en-CA" sz="2800" b="1" kern="0" dirty="0" smtClean="0">
                <a:solidFill>
                  <a:srgbClr val="00FF00"/>
                </a:solidFill>
                <a:latin typeface="DevLys 010" pitchFamily="2" charset="0"/>
              </a:rPr>
              <a:t> ¼dqyq 2%18&amp;19½</a:t>
            </a: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lang="en-CA" sz="2800" b="1" kern="0" noProof="0" dirty="0" err="1" smtClean="0">
                <a:solidFill>
                  <a:srgbClr val="00FF00"/>
                </a:solidFill>
                <a:latin typeface="DevLys 010" pitchFamily="2" charset="0"/>
              </a:rPr>
              <a:t>Eklhg</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dkQh</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ugha</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gSA</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vkidks</a:t>
            </a:r>
            <a:r>
              <a:rPr lang="en-CA" sz="2800" b="1" kern="0" noProof="0" dirty="0" smtClean="0">
                <a:solidFill>
                  <a:srgbClr val="00FF00"/>
                </a:solidFill>
                <a:latin typeface="DevLys 010" pitchFamily="2" charset="0"/>
              </a:rPr>
              <a:t> ;g ;k </a:t>
            </a:r>
            <a:r>
              <a:rPr lang="en-CA" sz="2800" b="1" kern="0" noProof="0" dirty="0" err="1" smtClean="0">
                <a:solidFill>
                  <a:srgbClr val="00FF00"/>
                </a:solidFill>
                <a:latin typeface="DevLys 010" pitchFamily="2" charset="0"/>
              </a:rPr>
              <a:t>og</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kkus</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ihus</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ls</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ijgst</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djuk</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gksxkA</a:t>
            </a:r>
            <a:r>
              <a:rPr lang="en-CA" sz="2800" b="1" kern="0" noProof="0" dirty="0" smtClean="0">
                <a:solidFill>
                  <a:srgbClr val="00FF00"/>
                </a:solidFill>
                <a:latin typeface="DevLys 010" pitchFamily="2" charset="0"/>
              </a:rPr>
              <a:t> </a:t>
            </a:r>
            <a:r>
              <a:rPr lang="en-CA" sz="2800" b="1" kern="0" noProof="0" dirty="0" err="1" smtClean="0">
                <a:solidFill>
                  <a:srgbClr val="00FF00"/>
                </a:solidFill>
                <a:latin typeface="DevLys 010" pitchFamily="2" charset="0"/>
              </a:rPr>
              <a:t>vkidks</a:t>
            </a:r>
            <a:r>
              <a:rPr lang="en-CA" sz="2800" b="1" kern="0" noProof="0" dirty="0" smtClean="0">
                <a:solidFill>
                  <a:srgbClr val="00FF00"/>
                </a:solidFill>
                <a:latin typeface="DevLys 010" pitchFamily="2" charset="0"/>
              </a:rPr>
              <a:t> </a:t>
            </a:r>
            <a:r>
              <a:rPr lang="en-CA" sz="2800" b="1" kern="0" dirty="0" err="1" smtClean="0">
                <a:solidFill>
                  <a:srgbClr val="00FF00"/>
                </a:solidFill>
                <a:latin typeface="DevLys 010" pitchFamily="2" charset="0"/>
              </a:rPr>
              <a:t>riL;k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djuh</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gksxh</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rFkk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dbZ</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fnuksa</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dks</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fo’ks"k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lEeku</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nsuk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gksxk</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ftuesa</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vki</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LoxZnwrksa</a:t>
            </a:r>
            <a:r>
              <a:rPr lang="en-CA" sz="2800" b="1" kern="0" dirty="0" smtClean="0">
                <a:solidFill>
                  <a:srgbClr val="00FF00"/>
                </a:solidFill>
                <a:latin typeface="DevLys 010" pitchFamily="2" charset="0"/>
              </a:rPr>
              <a:t> o </a:t>
            </a:r>
            <a:r>
              <a:rPr lang="en-CA" sz="2800" b="1" kern="0" dirty="0" err="1" smtClean="0">
                <a:solidFill>
                  <a:srgbClr val="00FF00"/>
                </a:solidFill>
                <a:latin typeface="DevLys 010" pitchFamily="2" charset="0"/>
              </a:rPr>
              <a:t>n’kZu</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ds</a:t>
            </a:r>
            <a:r>
              <a:rPr lang="en-CA" sz="2800" b="1" kern="0" dirty="0" smtClean="0">
                <a:solidFill>
                  <a:srgbClr val="00FF00"/>
                </a:solidFill>
                <a:latin typeface="DevLys 010" pitchFamily="2" charset="0"/>
              </a:rPr>
              <a:t> [</a:t>
            </a:r>
            <a:r>
              <a:rPr lang="en-CA" sz="2800" b="1" kern="0" dirty="0" err="1" smtClean="0">
                <a:solidFill>
                  <a:srgbClr val="00FF00"/>
                </a:solidFill>
                <a:latin typeface="DevLys 010" pitchFamily="2" charset="0"/>
              </a:rPr>
              <a:t>kksth</a:t>
            </a:r>
            <a:r>
              <a:rPr lang="en-CA" sz="2800" b="1" kern="0" dirty="0" smtClean="0">
                <a:solidFill>
                  <a:srgbClr val="00FF00"/>
                </a:solidFill>
                <a:latin typeface="DevLys 010" pitchFamily="2" charset="0"/>
              </a:rPr>
              <a:t> gksxsaA¼dqyq 2%16&amp;23½</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
        <p:nvSpPr>
          <p:cNvPr id="16" name="TextBox 15"/>
          <p:cNvSpPr txBox="1"/>
          <p:nvPr/>
        </p:nvSpPr>
        <p:spPr>
          <a:xfrm>
            <a:off x="108520" y="6444044"/>
            <a:ext cx="575048"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653136"/>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0" y="5069502"/>
            <a:ext cx="9144000" cy="1815882"/>
          </a:xfrm>
          <a:prstGeom prst="rect">
            <a:avLst/>
          </a:prstGeom>
          <a:solidFill>
            <a:srgbClr val="002060"/>
          </a:solidFill>
          <a:ln w="9525">
            <a:noFill/>
            <a:miter lim="800000"/>
            <a:headEnd/>
            <a:tailEnd/>
          </a:ln>
        </p:spPr>
        <p:txBody>
          <a:bodyPr wrap="square">
            <a:spAutoFit/>
          </a:bodyPr>
          <a:lstStyle/>
          <a:p>
            <a:pPr algn="ctr"/>
            <a:r>
              <a:rPr lang="en-CA" sz="2800" b="1" kern="0" dirty="0" err="1" smtClean="0">
                <a:latin typeface="DevLys 010" pitchFamily="2" charset="0"/>
              </a:rPr>
              <a:t>vr</a:t>
            </a:r>
            <a:r>
              <a:rPr lang="en-CA" sz="2800" b="1" kern="0" dirty="0" smtClean="0">
                <a:latin typeface="DevLys 010" pitchFamily="2" charset="0"/>
              </a:rPr>
              <a:t>% </a:t>
            </a:r>
            <a:r>
              <a:rPr lang="en-CA" sz="2800" b="1" kern="0" dirty="0" err="1" smtClean="0">
                <a:latin typeface="DevLys 010" pitchFamily="2" charset="0"/>
              </a:rPr>
              <a:t>tSls</a:t>
            </a:r>
            <a:r>
              <a:rPr lang="en-CA" sz="2800" b="1" kern="0" dirty="0" smtClean="0">
                <a:latin typeface="DevLys 010" pitchFamily="2" charset="0"/>
              </a:rPr>
              <a:t> </a:t>
            </a:r>
            <a:r>
              <a:rPr lang="en-CA" sz="2800" b="1" kern="0" dirty="0" err="1" smtClean="0">
                <a:latin typeface="DevLys 010" pitchFamily="2" charset="0"/>
              </a:rPr>
              <a:t>rqeus</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h’kq</a:t>
            </a:r>
            <a:r>
              <a:rPr lang="en-CA" sz="2800" b="1" kern="0" dirty="0" smtClean="0">
                <a:latin typeface="DevLys 010" pitchFamily="2" charset="0"/>
              </a:rPr>
              <a:t> </a:t>
            </a:r>
            <a:r>
              <a:rPr lang="en-CA" sz="2800" b="1" kern="0" dirty="0" err="1" smtClean="0">
                <a:latin typeface="DevLys 010" pitchFamily="2" charset="0"/>
              </a:rPr>
              <a:t>dks</a:t>
            </a:r>
            <a:r>
              <a:rPr lang="en-CA" sz="2800" b="1" kern="0" dirty="0" smtClean="0">
                <a:latin typeface="DevLys 010" pitchFamily="2" charset="0"/>
              </a:rPr>
              <a:t> </a:t>
            </a:r>
            <a:r>
              <a:rPr lang="en-CA" sz="2800" b="1" kern="0" dirty="0" err="1" smtClean="0">
                <a:latin typeface="DevLys 010" pitchFamily="2" charset="0"/>
              </a:rPr>
              <a:t>izHkq</a:t>
            </a:r>
            <a:r>
              <a:rPr lang="en-CA" sz="2800" b="1" kern="0" dirty="0" smtClean="0">
                <a:latin typeface="DevLys 010" pitchFamily="2" charset="0"/>
              </a:rPr>
              <a:t> </a:t>
            </a:r>
            <a:r>
              <a:rPr lang="en-CA" sz="2800" b="1" kern="0" dirty="0" err="1" smtClean="0">
                <a:latin typeface="DevLys 010" pitchFamily="2" charset="0"/>
              </a:rPr>
              <a:t>djds</a:t>
            </a:r>
            <a:r>
              <a:rPr lang="en-CA" sz="2800" b="1" kern="0" dirty="0" smtClean="0">
                <a:latin typeface="DevLys 010" pitchFamily="2" charset="0"/>
              </a:rPr>
              <a:t> </a:t>
            </a:r>
            <a:r>
              <a:rPr lang="en-CA" sz="2800" b="1" kern="0" dirty="0" err="1" smtClean="0">
                <a:latin typeface="DevLys 010" pitchFamily="2" charset="0"/>
              </a:rPr>
              <a:t>xzg.k</a:t>
            </a:r>
            <a:r>
              <a:rPr lang="en-CA" sz="2800" b="1" kern="0" dirty="0" smtClean="0">
                <a:latin typeface="DevLys 010" pitchFamily="2" charset="0"/>
              </a:rPr>
              <a:t> </a:t>
            </a:r>
            <a:r>
              <a:rPr lang="en-CA" sz="2800" b="1" kern="0" dirty="0" err="1" smtClean="0">
                <a:latin typeface="DevLys 010" pitchFamily="2" charset="0"/>
              </a:rPr>
              <a:t>dj</a:t>
            </a:r>
            <a:r>
              <a:rPr lang="en-CA" sz="2800" b="1" kern="0" dirty="0" smtClean="0">
                <a:latin typeface="DevLys 010" pitchFamily="2" charset="0"/>
              </a:rPr>
              <a:t> </a:t>
            </a:r>
            <a:r>
              <a:rPr lang="en-CA" sz="2800" b="1" kern="0" dirty="0" err="1" smtClean="0">
                <a:latin typeface="DevLys 010" pitchFamily="2" charset="0"/>
              </a:rPr>
              <a:t>fy;k</a:t>
            </a:r>
            <a:r>
              <a:rPr lang="en-CA" sz="2800" b="1" kern="0" dirty="0" smtClean="0">
                <a:latin typeface="DevLys 010" pitchFamily="2" charset="0"/>
              </a:rPr>
              <a:t> </a:t>
            </a:r>
            <a:r>
              <a:rPr lang="en-CA" sz="2800" b="1" kern="0" dirty="0" err="1" smtClean="0">
                <a:latin typeface="DevLys 010" pitchFamily="2" charset="0"/>
              </a:rPr>
              <a:t>gS</a:t>
            </a:r>
            <a:r>
              <a:rPr lang="en-CA" sz="2800" b="1" kern="0" dirty="0" smtClean="0">
                <a:latin typeface="DevLys 010" pitchFamily="2" charset="0"/>
              </a:rPr>
              <a:t>] </a:t>
            </a:r>
            <a:r>
              <a:rPr lang="en-CA" sz="2800" b="1" kern="0" dirty="0" err="1" smtClean="0">
                <a:latin typeface="DevLys 010" pitchFamily="2" charset="0"/>
              </a:rPr>
              <a:t>oSls</a:t>
            </a:r>
            <a:r>
              <a:rPr lang="en-CA" sz="2800" b="1" kern="0" dirty="0" smtClean="0">
                <a:latin typeface="DevLys 010" pitchFamily="2" charset="0"/>
              </a:rPr>
              <a:t> </a:t>
            </a:r>
            <a:r>
              <a:rPr lang="en-CA" sz="2800" b="1" kern="0" dirty="0" err="1" smtClean="0">
                <a:latin typeface="DevLys 010" pitchFamily="2" charset="0"/>
              </a:rPr>
              <a:t>gh</a:t>
            </a:r>
            <a:r>
              <a:rPr lang="en-CA" sz="2800" b="1" kern="0" dirty="0" smtClean="0">
                <a:latin typeface="DevLys 010" pitchFamily="2" charset="0"/>
              </a:rPr>
              <a:t> </a:t>
            </a:r>
            <a:r>
              <a:rPr lang="en-CA" sz="2800" b="1" kern="0" dirty="0" err="1" smtClean="0">
                <a:latin typeface="DevLys 010" pitchFamily="2" charset="0"/>
              </a:rPr>
              <a:t>mlh</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pyrs</a:t>
            </a:r>
            <a:r>
              <a:rPr lang="en-CA" sz="2800" b="1" kern="0" dirty="0" smtClean="0">
                <a:latin typeface="DevLys 010" pitchFamily="2" charset="0"/>
              </a:rPr>
              <a:t> </a:t>
            </a:r>
            <a:r>
              <a:rPr lang="en-CA" sz="2800" b="1" kern="0" dirty="0" err="1" smtClean="0">
                <a:latin typeface="DevLys 010" pitchFamily="2" charset="0"/>
              </a:rPr>
              <a:t>jgks</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mlh</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tM</a:t>
            </a:r>
            <a:r>
              <a:rPr lang="en-CA" sz="2800" b="1" kern="0" dirty="0" smtClean="0">
                <a:latin typeface="DevLys 010" pitchFamily="2" charset="0"/>
              </a:rPr>
              <a:t>+ </a:t>
            </a:r>
            <a:r>
              <a:rPr lang="en-CA" sz="2800" b="1" kern="0" dirty="0" err="1" smtClean="0">
                <a:latin typeface="DevLys 010" pitchFamily="2" charset="0"/>
              </a:rPr>
              <a:t>idM</a:t>
            </a:r>
            <a:r>
              <a:rPr lang="en-CA" sz="2800" b="1" kern="0" dirty="0" smtClean="0">
                <a:latin typeface="DevLys 010" pitchFamily="2" charset="0"/>
              </a:rPr>
              <a:t>++</a:t>
            </a:r>
            <a:r>
              <a:rPr lang="en-CA" sz="2800" b="1" kern="0" dirty="0" err="1" smtClean="0">
                <a:latin typeface="DevLys 010" pitchFamily="2" charset="0"/>
              </a:rPr>
              <a:t>rs</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c&lt;+</a:t>
            </a:r>
            <a:r>
              <a:rPr lang="en-CA" sz="2800" b="1" kern="0" dirty="0" err="1" smtClean="0">
                <a:latin typeface="DevLys 010" pitchFamily="2" charset="0"/>
              </a:rPr>
              <a:t>rs</a:t>
            </a:r>
            <a:r>
              <a:rPr lang="en-CA" sz="2800" b="1" kern="0" dirty="0" smtClean="0">
                <a:latin typeface="DevLys 010" pitchFamily="2" charset="0"/>
              </a:rPr>
              <a:t> </a:t>
            </a:r>
            <a:r>
              <a:rPr lang="en-CA" sz="2800" b="1" kern="0" dirty="0" err="1" smtClean="0">
                <a:latin typeface="DevLys 010" pitchFamily="2" charset="0"/>
              </a:rPr>
              <a:t>tkvks</a:t>
            </a:r>
            <a:r>
              <a:rPr lang="en-CA" sz="2800" b="1" kern="0" dirty="0" smtClean="0">
                <a:latin typeface="DevLys 010" pitchFamily="2" charset="0"/>
              </a:rPr>
              <a:t> (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tSls</a:t>
            </a:r>
            <a:r>
              <a:rPr lang="en-CA" sz="2800" b="1" kern="0" dirty="0" smtClean="0">
                <a:latin typeface="DevLys 010" pitchFamily="2" charset="0"/>
              </a:rPr>
              <a:t> </a:t>
            </a:r>
            <a:r>
              <a:rPr lang="en-CA" sz="2800" b="1" kern="0" dirty="0" err="1" smtClean="0">
                <a:latin typeface="DevLys 010" pitchFamily="2" charset="0"/>
              </a:rPr>
              <a:t>rqe</a:t>
            </a:r>
            <a:r>
              <a:rPr lang="en-CA" sz="2800" b="1" kern="0" dirty="0" smtClean="0">
                <a:latin typeface="DevLys 010" pitchFamily="2" charset="0"/>
              </a:rPr>
              <a:t> fl[</a:t>
            </a:r>
            <a:r>
              <a:rPr lang="en-CA" sz="2800" b="1" kern="0" dirty="0" err="1" smtClean="0">
                <a:latin typeface="DevLys 010" pitchFamily="2" charset="0"/>
              </a:rPr>
              <a:t>kk</a:t>
            </a:r>
            <a:r>
              <a:rPr lang="en-CA" sz="2800" b="1" kern="0" dirty="0" smtClean="0">
                <a:latin typeface="DevLys 010" pitchFamily="2" charset="0"/>
              </a:rPr>
              <a:t>, </a:t>
            </a:r>
            <a:r>
              <a:rPr lang="en-CA" sz="2800" b="1" kern="0" dirty="0" err="1" smtClean="0">
                <a:latin typeface="DevLys 010" pitchFamily="2" charset="0"/>
              </a:rPr>
              <a:t>x;s</a:t>
            </a:r>
            <a:r>
              <a:rPr lang="en-CA" sz="2800" b="1" kern="0" dirty="0" smtClean="0">
                <a:latin typeface="DevLys 010" pitchFamily="2" charset="0"/>
              </a:rPr>
              <a:t> </a:t>
            </a:r>
            <a:r>
              <a:rPr lang="en-CA" sz="2800" b="1" kern="0" dirty="0" err="1" smtClean="0">
                <a:latin typeface="DevLys 010" pitchFamily="2" charset="0"/>
              </a:rPr>
              <a:t>oSls</a:t>
            </a:r>
            <a:r>
              <a:rPr lang="en-CA" sz="2800" b="1" kern="0" dirty="0" smtClean="0">
                <a:latin typeface="DevLys 010" pitchFamily="2" charset="0"/>
              </a:rPr>
              <a:t> </a:t>
            </a:r>
            <a:r>
              <a:rPr lang="en-CA" sz="2800" b="1" kern="0" dirty="0" err="1" smtClean="0">
                <a:latin typeface="DevLys 010" pitchFamily="2" charset="0"/>
              </a:rPr>
              <a:t>gh</a:t>
            </a:r>
            <a:r>
              <a:rPr lang="en-CA" sz="2800" b="1" kern="0" dirty="0" smtClean="0">
                <a:latin typeface="DevLys 010" pitchFamily="2" charset="0"/>
              </a:rPr>
              <a:t> </a:t>
            </a:r>
            <a:r>
              <a:rPr lang="en-CA" sz="2800" b="1" kern="0" dirty="0" err="1" smtClean="0">
                <a:latin typeface="DevLys 010" pitchFamily="2" charset="0"/>
              </a:rPr>
              <a:t>fo’okl</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n`&lt;+ </a:t>
            </a:r>
            <a:r>
              <a:rPr lang="en-CA" sz="2800" b="1" kern="0" dirty="0" err="1" smtClean="0">
                <a:latin typeface="DevLys 010" pitchFamily="2" charset="0"/>
              </a:rPr>
              <a:t>gksrs</a:t>
            </a:r>
            <a:r>
              <a:rPr lang="en-CA" sz="2800" b="1" kern="0" dirty="0" smtClean="0">
                <a:latin typeface="DevLys 010" pitchFamily="2" charset="0"/>
              </a:rPr>
              <a:t> </a:t>
            </a:r>
            <a:r>
              <a:rPr lang="en-CA" sz="2800" b="1" kern="0" dirty="0" err="1" smtClean="0">
                <a:latin typeface="DevLys 010" pitchFamily="2" charset="0"/>
              </a:rPr>
              <a:t>tkvks</a:t>
            </a:r>
            <a:r>
              <a:rPr lang="en-CA" sz="2800" b="1" kern="0" dirty="0" smtClean="0">
                <a:latin typeface="DevLys 010" pitchFamily="2" charset="0"/>
              </a:rPr>
              <a:t>] </a:t>
            </a:r>
            <a:r>
              <a:rPr lang="en-CA" sz="2800" b="1" kern="0" dirty="0" err="1" smtClean="0">
                <a:latin typeface="DevLys 010" pitchFamily="2" charset="0"/>
              </a:rPr>
              <a:t>vkSj</a:t>
            </a:r>
            <a:r>
              <a:rPr lang="en-CA" sz="2800" b="1" kern="0" dirty="0" smtClean="0">
                <a:latin typeface="DevLys 010" pitchFamily="2" charset="0"/>
              </a:rPr>
              <a:t> </a:t>
            </a:r>
            <a:r>
              <a:rPr lang="en-CA" sz="2800" b="1" kern="0" dirty="0" err="1" smtClean="0">
                <a:latin typeface="DevLys 010" pitchFamily="2" charset="0"/>
              </a:rPr>
              <a:t>vf</a:t>
            </a:r>
            <a:r>
              <a:rPr lang="en-CA" sz="2800" b="1" kern="0" dirty="0" smtClean="0">
                <a:latin typeface="DevLys 010" pitchFamily="2" charset="0"/>
              </a:rPr>
              <a:t>/</a:t>
            </a:r>
            <a:r>
              <a:rPr lang="en-CA" sz="2800" b="1" kern="0" dirty="0" err="1" smtClean="0">
                <a:latin typeface="DevLys 010" pitchFamily="2" charset="0"/>
              </a:rPr>
              <a:t>kdkf</a:t>
            </a:r>
            <a:r>
              <a:rPr lang="en-CA" sz="2800" b="1" kern="0" dirty="0" smtClean="0">
                <a:latin typeface="DevLys 010" pitchFamily="2" charset="0"/>
              </a:rPr>
              <a:t>/</a:t>
            </a:r>
            <a:r>
              <a:rPr lang="en-CA" sz="2800" b="1" kern="0" dirty="0" err="1" smtClean="0">
                <a:latin typeface="DevLys 010" pitchFamily="2" charset="0"/>
              </a:rPr>
              <a:t>kd</a:t>
            </a:r>
            <a:r>
              <a:rPr lang="en-CA" sz="2800" b="1" kern="0" dirty="0" smtClean="0">
                <a:latin typeface="DevLys 010" pitchFamily="2" charset="0"/>
              </a:rPr>
              <a:t> /</a:t>
            </a:r>
            <a:r>
              <a:rPr lang="en-CA" sz="2800" b="1" kern="0" dirty="0" err="1" smtClean="0">
                <a:latin typeface="DevLys 010" pitchFamily="2" charset="0"/>
              </a:rPr>
              <a:t>kU;okn</a:t>
            </a:r>
            <a:r>
              <a:rPr lang="en-CA" sz="2800" b="1" kern="0" dirty="0" smtClean="0">
                <a:latin typeface="DevLys 010" pitchFamily="2" charset="0"/>
              </a:rPr>
              <a:t> </a:t>
            </a:r>
            <a:r>
              <a:rPr lang="en-CA" sz="2800" b="1" kern="0" dirty="0" err="1" smtClean="0">
                <a:latin typeface="DevLys 010" pitchFamily="2" charset="0"/>
              </a:rPr>
              <a:t>djrs</a:t>
            </a:r>
            <a:r>
              <a:rPr lang="en-CA" sz="2800" b="1" kern="0" dirty="0" smtClean="0">
                <a:latin typeface="DevLys 010" pitchFamily="2" charset="0"/>
              </a:rPr>
              <a:t> </a:t>
            </a:r>
            <a:r>
              <a:rPr lang="en-CA" sz="2800" b="1" kern="0" dirty="0" err="1" smtClean="0">
                <a:latin typeface="DevLys 010" pitchFamily="2" charset="0"/>
              </a:rPr>
              <a:t>jgksA</a:t>
            </a:r>
            <a:r>
              <a:rPr lang="en-CA" sz="2800" b="1" kern="0" dirty="0" smtClean="0">
                <a:latin typeface="DevLys 010" pitchFamily="2" charset="0"/>
              </a:rPr>
              <a:t> </a:t>
            </a:r>
            <a:r>
              <a:rPr lang="en-CA" sz="2800" b="1" dirty="0" smtClean="0">
                <a:latin typeface="Calibri" pitchFamily="34" charset="0"/>
                <a:cs typeface="Calibri" pitchFamily="34" charset="0"/>
              </a:rPr>
              <a:t>(</a:t>
            </a:r>
            <a:r>
              <a:rPr lang="en-CA" sz="2800" b="1" kern="0" dirty="0" err="1" smtClean="0">
                <a:latin typeface="DevLys 010" pitchFamily="2" charset="0"/>
              </a:rPr>
              <a:t>dqyq</a:t>
            </a:r>
            <a:r>
              <a:rPr lang="en-CA" sz="2800" b="1" dirty="0" smtClean="0">
                <a:latin typeface="Calibri" pitchFamily="34" charset="0"/>
                <a:cs typeface="Calibri" pitchFamily="34" charset="0"/>
              </a:rPr>
              <a:t> 2:6-7)</a:t>
            </a:r>
            <a:endParaRPr lang="en-CA" sz="2800" b="1" dirty="0">
              <a:solidFill>
                <a:srgbClr val="FF0000"/>
              </a:solidFill>
              <a:latin typeface="Calibri" pitchFamily="34" charset="0"/>
              <a:cs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7" name="TextBox 6"/>
          <p:cNvSpPr txBox="1"/>
          <p:nvPr/>
        </p:nvSpPr>
        <p:spPr>
          <a:xfrm>
            <a:off x="395536" y="-27384"/>
            <a:ext cx="8028384" cy="1815882"/>
          </a:xfrm>
          <a:prstGeom prst="rect">
            <a:avLst/>
          </a:prstGeom>
          <a:noFill/>
        </p:spPr>
        <p:txBody>
          <a:bodyPr wrap="square" rtlCol="0">
            <a:spAutoFit/>
          </a:bodyPr>
          <a:lstStyle/>
          <a:p>
            <a:pPr algn="ctr"/>
            <a:r>
              <a:rPr lang="en-CA" sz="2800" b="1" kern="0" dirty="0" err="1" smtClean="0">
                <a:solidFill>
                  <a:schemeClr val="bg1"/>
                </a:solidFill>
                <a:latin typeface="DevLys 010" pitchFamily="2" charset="0"/>
              </a:rPr>
              <a:t>ugha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Eklhg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Ik;kZIr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fo’okl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i;kZIr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ge</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vFkkZr</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ijes’oj</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ifjiw.kZrk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Hkjiwj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r>
              <a:rPr lang="en-CA" sz="2800" b="1" kern="0" dirty="0" smtClean="0">
                <a:solidFill>
                  <a:schemeClr val="bg1"/>
                </a:solidFill>
                <a:latin typeface="DevLys 010" pitchFamily="2" charset="0"/>
              </a:rPr>
              <a:t> </a:t>
            </a:r>
          </a:p>
          <a:p>
            <a:pPr algn="ctr"/>
            <a:r>
              <a:rPr lang="en-CA" sz="2800" b="1" kern="0" dirty="0" err="1" smtClean="0">
                <a:solidFill>
                  <a:schemeClr val="bg1"/>
                </a:solidFill>
                <a:latin typeface="DevLys 010" pitchFamily="2" charset="0"/>
              </a:rPr>
              <a:t>elhg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lkjs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cqf</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vkSj</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Kku</a:t>
            </a:r>
            <a:r>
              <a:rPr lang="en-CA" sz="2800" b="1" kern="0" dirty="0" smtClean="0">
                <a:solidFill>
                  <a:schemeClr val="bg1"/>
                </a:solidFill>
                <a:latin typeface="DevLys 010" pitchFamily="2" charset="0"/>
              </a:rPr>
              <a:t> </a:t>
            </a:r>
          </a:p>
          <a:p>
            <a:pPr algn="ctr"/>
            <a:r>
              <a:rPr lang="en-CA" sz="2800" b="1" kern="0" dirty="0" err="1" smtClean="0">
                <a:solidFill>
                  <a:schemeClr val="bg1"/>
                </a:solidFill>
                <a:latin typeface="DevLys 010" pitchFamily="2" charset="0"/>
              </a:rPr>
              <a:t>dk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kt</a:t>
            </a:r>
            <a:r>
              <a:rPr lang="en-CA" sz="2800" b="1" kern="0" dirty="0" smtClean="0">
                <a:solidFill>
                  <a:schemeClr val="bg1"/>
                </a:solidFill>
                <a:latin typeface="DevLys 010" pitchFamily="2" charset="0"/>
              </a:rPr>
              <a:t>++</a:t>
            </a:r>
            <a:r>
              <a:rPr lang="en-CA" sz="2800" b="1" kern="0" dirty="0" err="1" smtClean="0">
                <a:solidFill>
                  <a:schemeClr val="bg1"/>
                </a:solidFill>
                <a:latin typeface="DevLys 010" pitchFamily="2" charset="0"/>
              </a:rPr>
              <a:t>kuk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Nqik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gqvk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a:t>
            </a:r>
            <a:endParaRPr lang="en-CA" sz="2800" b="1" dirty="0">
              <a:solidFill>
                <a:schemeClr val="bg1"/>
              </a:solidFill>
              <a:latin typeface="Calibri" pitchFamily="34" charset="0"/>
              <a:cs typeface="Calibri" pitchFamily="34" charset="0"/>
            </a:endParaRPr>
          </a:p>
        </p:txBody>
      </p:sp>
      <p:sp>
        <p:nvSpPr>
          <p:cNvPr id="10" name="TextBox 9"/>
          <p:cNvSpPr txBox="1"/>
          <p:nvPr/>
        </p:nvSpPr>
        <p:spPr>
          <a:xfrm>
            <a:off x="107504" y="6453336"/>
            <a:ext cx="504056"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1176" y="2636912"/>
            <a:ext cx="8651304" cy="1143000"/>
          </a:xfrm>
        </p:spPr>
        <p:txBody>
          <a:bodyPr>
            <a:normAutofit fontScale="90000"/>
          </a:bodyPr>
          <a:lstStyle/>
          <a:p>
            <a:r>
              <a:rPr lang="en-CA" sz="2800" kern="0" dirty="0" err="1" smtClean="0">
                <a:solidFill>
                  <a:srgbClr val="00FF00"/>
                </a:solidFill>
                <a:latin typeface="DevLys 010" pitchFamily="2" charset="0"/>
              </a:rPr>
              <a:t>fo’okl</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kjk</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elhg</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dks</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izHkq</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ekudj</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xzg.k</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djsa</a:t>
            </a:r>
            <a:r>
              <a:rPr lang="en-CA" sz="2800" kern="0" dirty="0" smtClean="0">
                <a:solidFill>
                  <a:srgbClr val="00FF00"/>
                </a:solidFill>
                <a:latin typeface="DevLys 010" pitchFamily="2" charset="0"/>
              </a:rPr>
              <a:t> ¼2%6½]</a:t>
            </a:r>
            <a:r>
              <a:rPr lang="en-CA" sz="2800" kern="0" dirty="0" err="1" smtClean="0">
                <a:solidFill>
                  <a:srgbClr val="00FF00"/>
                </a:solidFill>
                <a:latin typeface="DevLys 010" pitchFamily="2" charset="0"/>
              </a:rPr>
              <a:t>D;ksafd</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elhg</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esa</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gh</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ijes’oj</a:t>
            </a:r>
            <a:r>
              <a:rPr lang="en-CA" sz="2800" kern="0" dirty="0" smtClean="0">
                <a:solidFill>
                  <a:srgbClr val="00FF00"/>
                </a:solidFill>
                <a:latin typeface="DevLys 010" pitchFamily="2" charset="0"/>
              </a:rPr>
              <a:t> dh </a:t>
            </a:r>
            <a:r>
              <a:rPr lang="en-CA" sz="2800" kern="0" dirty="0" err="1" smtClean="0">
                <a:solidFill>
                  <a:srgbClr val="00FF00"/>
                </a:solidFill>
                <a:latin typeface="DevLys 010" pitchFamily="2" charset="0"/>
              </a:rPr>
              <a:t>cqf</a:t>
            </a:r>
            <a:r>
              <a:rPr lang="en-CA" sz="2800" kern="0" dirty="0" smtClean="0">
                <a:solidFill>
                  <a:srgbClr val="00FF00"/>
                </a:solidFill>
                <a:latin typeface="DevLys 010" pitchFamily="2" charset="0"/>
              </a:rPr>
              <a:t>)¼2%3½ </a:t>
            </a:r>
            <a:r>
              <a:rPr lang="en-CA" sz="2800" kern="0" dirty="0" err="1" smtClean="0">
                <a:solidFill>
                  <a:srgbClr val="00FF00"/>
                </a:solidFill>
                <a:latin typeface="DevLys 010" pitchFamily="2" charset="0"/>
              </a:rPr>
              <a:t>vkSj</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mldh</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ifjiw.kZrk</a:t>
            </a:r>
            <a:r>
              <a:rPr lang="en-CA" sz="2800" kern="0" dirty="0" smtClean="0">
                <a:solidFill>
                  <a:srgbClr val="00FF00"/>
                </a:solidFill>
                <a:latin typeface="DevLys 010" pitchFamily="2" charset="0"/>
              </a:rPr>
              <a:t> ¼2%9&amp;10½ </a:t>
            </a:r>
            <a:r>
              <a:rPr lang="en-CA" sz="2800" kern="0" dirty="0" err="1" smtClean="0">
                <a:solidFill>
                  <a:srgbClr val="00FF00"/>
                </a:solidFill>
                <a:latin typeface="DevLys 010" pitchFamily="2" charset="0"/>
              </a:rPr>
              <a:t>elhg</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ij</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fo’okl</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kjk</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izkIr</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gksrh</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gSA</a:t>
            </a:r>
            <a:r>
              <a:rPr lang="en-CA" sz="2800" kern="0" dirty="0" smtClean="0">
                <a:solidFill>
                  <a:srgbClr val="00FF00"/>
                </a:solidFill>
                <a:latin typeface="DevLys 010" pitchFamily="2" charset="0"/>
              </a:rPr>
              <a:t> </a:t>
            </a:r>
            <a:br>
              <a:rPr lang="en-CA" sz="2800" kern="0" dirty="0" smtClean="0">
                <a:solidFill>
                  <a:srgbClr val="00FF00"/>
                </a:solidFill>
                <a:latin typeface="DevLys 010" pitchFamily="2" charset="0"/>
              </a:rPr>
            </a:br>
            <a:r>
              <a:rPr lang="en-CA" sz="2800" kern="0" dirty="0" err="1" smtClean="0">
                <a:solidFill>
                  <a:srgbClr val="00FF00"/>
                </a:solidFill>
                <a:latin typeface="DevLys 010" pitchFamily="2" charset="0"/>
              </a:rPr>
              <a:t>blds</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vykok</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elhg</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esa</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pyrs</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jgsaA</a:t>
            </a:r>
            <a:r>
              <a:rPr lang="en-CA" sz="2800" kern="0" dirty="0" smtClean="0">
                <a:solidFill>
                  <a:srgbClr val="00FF00"/>
                </a:solidFill>
                <a:latin typeface="DevLys 010" pitchFamily="2" charset="0"/>
              </a:rPr>
              <a:t> </a:t>
            </a:r>
            <a:br>
              <a:rPr lang="en-CA" sz="2800" kern="0" dirty="0" smtClean="0">
                <a:solidFill>
                  <a:srgbClr val="00FF00"/>
                </a:solidFill>
                <a:latin typeface="DevLys 010" pitchFamily="2" charset="0"/>
              </a:rPr>
            </a:br>
            <a:r>
              <a:rPr lang="en-CA" sz="2800" kern="0" dirty="0" err="1" smtClean="0">
                <a:solidFill>
                  <a:srgbClr val="FFFF00"/>
                </a:solidFill>
                <a:latin typeface="DevLys 010" pitchFamily="2" charset="0"/>
              </a:rPr>
              <a:t>elhg</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esa</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tM</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idM+s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jgsaA</a:t>
            </a:r>
            <a:r>
              <a:rPr lang="en-CA" sz="2800" kern="0" dirty="0" smtClean="0">
                <a:solidFill>
                  <a:srgbClr val="FFFF00"/>
                </a:solidFill>
                <a:latin typeface="DevLys 010" pitchFamily="2" charset="0"/>
              </a:rPr>
              <a:t> </a:t>
            </a:r>
            <a:r>
              <a:rPr lang="en-CA" sz="2800" kern="0" dirty="0" smtClean="0">
                <a:solidFill>
                  <a:srgbClr val="00FF00"/>
                </a:solidFill>
                <a:latin typeface="DevLys 010" pitchFamily="2" charset="0"/>
              </a:rPr>
              <a:t/>
            </a:r>
            <a:br>
              <a:rPr lang="en-CA" sz="2800" kern="0" dirty="0" smtClean="0">
                <a:solidFill>
                  <a:srgbClr val="00FF00"/>
                </a:solidFill>
                <a:latin typeface="DevLys 010" pitchFamily="2" charset="0"/>
              </a:rPr>
            </a:br>
            <a:r>
              <a:rPr lang="en-CA" sz="2800" kern="0" dirty="0" err="1" smtClean="0">
                <a:solidFill>
                  <a:srgbClr val="00FF00"/>
                </a:solidFill>
                <a:latin typeface="DevLys 010" pitchFamily="2" charset="0"/>
              </a:rPr>
              <a:t>elhg</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esa</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yxkrkj</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mUufr</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djrs</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jgs</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yxkrkj</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fo’okl</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esa</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mUufr</a:t>
            </a:r>
            <a:r>
              <a:rPr lang="en-CA" sz="2800" kern="0" dirty="0" smtClean="0">
                <a:solidFill>
                  <a:srgbClr val="00FF00"/>
                </a:solidFill>
                <a:latin typeface="DevLys 010" pitchFamily="2" charset="0"/>
              </a:rPr>
              <a:t> </a:t>
            </a:r>
            <a:r>
              <a:rPr lang="en-CA" sz="2800" kern="0" dirty="0" err="1" smtClean="0">
                <a:solidFill>
                  <a:srgbClr val="00FF00"/>
                </a:solidFill>
                <a:latin typeface="DevLys 010" pitchFamily="2" charset="0"/>
              </a:rPr>
              <a:t>djsa</a:t>
            </a:r>
            <a:r>
              <a:rPr lang="en-CA" sz="2800" kern="0" dirty="0" smtClean="0">
                <a:solidFill>
                  <a:srgbClr val="00FF00"/>
                </a:solidFill>
                <a:latin typeface="DevLys 010" pitchFamily="2" charset="0"/>
              </a:rPr>
              <a:t>]</a:t>
            </a:r>
            <a:br>
              <a:rPr lang="en-CA" sz="2800" kern="0" dirty="0" smtClean="0">
                <a:solidFill>
                  <a:srgbClr val="00FF00"/>
                </a:solidFill>
                <a:latin typeface="DevLys 010" pitchFamily="2" charset="0"/>
              </a:rPr>
            </a:br>
            <a:r>
              <a:rPr lang="en-CA" sz="2800" kern="0" dirty="0" smtClean="0">
                <a:solidFill>
                  <a:srgbClr val="00FF00"/>
                </a:solidFill>
                <a:latin typeface="DevLys 010" pitchFamily="2" charset="0"/>
              </a:rPr>
              <a:t> </a:t>
            </a:r>
            <a:r>
              <a:rPr lang="en-CA" sz="2800" kern="0" dirty="0" err="1" smtClean="0">
                <a:solidFill>
                  <a:srgbClr val="FFFF00"/>
                </a:solidFill>
                <a:latin typeface="DevLys 010" pitchFamily="2" charset="0"/>
              </a:rPr>
              <a:t>Bhd</a:t>
            </a:r>
            <a:r>
              <a:rPr lang="en-CA" sz="2800" kern="0" dirty="0" smtClean="0">
                <a:solidFill>
                  <a:srgbClr val="FFFF00"/>
                </a:solidFill>
                <a:latin typeface="DevLys 010" pitchFamily="2" charset="0"/>
              </a:rPr>
              <a:t> ml </a:t>
            </a:r>
            <a:r>
              <a:rPr lang="en-CA" sz="2800" kern="0" dirty="0" err="1" smtClean="0">
                <a:solidFill>
                  <a:srgbClr val="FFFF00"/>
                </a:solidFill>
                <a:latin typeface="DevLys 010" pitchFamily="2" charset="0"/>
              </a:rPr>
              <a:t>izdkj</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fo’okl</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tks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izsfjrksa</a:t>
            </a:r>
            <a:r>
              <a:rPr lang="en-CA" sz="2800" kern="0" dirty="0" smtClean="0">
                <a:solidFill>
                  <a:srgbClr val="FFFF00"/>
                </a:solidFill>
                <a:latin typeface="DevLys 010" pitchFamily="2" charset="0"/>
              </a:rPr>
              <a:t> dh </a:t>
            </a:r>
            <a:r>
              <a:rPr lang="en-CA" sz="2800" kern="0" dirty="0" err="1" smtClean="0">
                <a:solidFill>
                  <a:srgbClr val="FFFF00"/>
                </a:solidFill>
                <a:latin typeface="DevLys 010" pitchFamily="2" charset="0"/>
              </a:rPr>
              <a:t>f’k</a:t>
            </a:r>
            <a:r>
              <a:rPr lang="en-CA" sz="2800" kern="0" dirty="0" smtClean="0">
                <a:solidFill>
                  <a:srgbClr val="FFFF00"/>
                </a:solidFill>
                <a:latin typeface="DevLys 010" pitchFamily="2" charset="0"/>
              </a:rPr>
              <a:t>{</a:t>
            </a:r>
            <a:r>
              <a:rPr lang="en-CA" sz="2800" kern="0" dirty="0" err="1" smtClean="0">
                <a:solidFill>
                  <a:srgbClr val="FFFF00"/>
                </a:solidFill>
                <a:latin typeface="DevLys 010" pitchFamily="2" charset="0"/>
              </a:rPr>
              <a:t>kk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ds</a:t>
            </a:r>
            <a:r>
              <a:rPr lang="en-CA" sz="2800" kern="0" dirty="0" smtClean="0">
                <a:solidFill>
                  <a:srgbClr val="FFFF00"/>
                </a:solidFill>
                <a:latin typeface="DevLys 010" pitchFamily="2" charset="0"/>
              </a:rPr>
              <a:t> </a:t>
            </a:r>
            <a:br>
              <a:rPr lang="en-CA" sz="2800" kern="0" dirty="0" smtClean="0">
                <a:solidFill>
                  <a:srgbClr val="FFFF00"/>
                </a:solidFill>
                <a:latin typeface="DevLys 010" pitchFamily="2" charset="0"/>
              </a:rPr>
            </a:br>
            <a:r>
              <a:rPr lang="en-CA" sz="2800" kern="0" dirty="0" err="1" smtClean="0">
                <a:solidFill>
                  <a:srgbClr val="FFFF00"/>
                </a:solidFill>
                <a:latin typeface="DevLys 010" pitchFamily="2" charset="0"/>
              </a:rPr>
              <a:t>vuqlkj</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elhg</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dks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xzg.k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djus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ij</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izkIr</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gksrk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gSA</a:t>
            </a:r>
            <a:r>
              <a:rPr lang="en-CA" sz="2800" kern="0" dirty="0" smtClean="0">
                <a:solidFill>
                  <a:srgbClr val="FFFF00"/>
                </a:solidFill>
                <a:latin typeface="DevLys 010" pitchFamily="2" charset="0"/>
              </a:rPr>
              <a:t> </a:t>
            </a:r>
            <a:br>
              <a:rPr lang="en-CA" sz="2800" kern="0" dirty="0" smtClean="0">
                <a:solidFill>
                  <a:srgbClr val="FFFF00"/>
                </a:solidFill>
                <a:latin typeface="DevLys 010" pitchFamily="2" charset="0"/>
              </a:rPr>
            </a:b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elhg</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dkj.k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yxkrkj</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ijes’oj</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dk</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kU;okn</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djrs</a:t>
            </a:r>
            <a:r>
              <a:rPr lang="en-CA" sz="2800" kern="0" dirty="0" smtClean="0">
                <a:solidFill>
                  <a:srgbClr val="FFFF00"/>
                </a:solidFill>
                <a:latin typeface="DevLys 010" pitchFamily="2" charset="0"/>
              </a:rPr>
              <a:t> </a:t>
            </a:r>
            <a:r>
              <a:rPr lang="en-CA" sz="2800" kern="0" dirty="0" err="1" smtClean="0">
                <a:solidFill>
                  <a:srgbClr val="FFFF00"/>
                </a:solidFill>
                <a:latin typeface="DevLys 010" pitchFamily="2" charset="0"/>
              </a:rPr>
              <a:t>jgsaA</a:t>
            </a:r>
            <a:r>
              <a:rPr lang="en-CA" sz="2800" kern="0" dirty="0" smtClean="0">
                <a:solidFill>
                  <a:srgbClr val="FFFF00"/>
                </a:solidFill>
                <a:latin typeface="DevLys 010" pitchFamily="2" charset="0"/>
              </a:rPr>
              <a:t> </a:t>
            </a:r>
            <a:r>
              <a:rPr lang="en-CA" b="1" dirty="0" smtClean="0">
                <a:solidFill>
                  <a:srgbClr val="00FF00"/>
                </a:solidFill>
              </a:rPr>
              <a:t/>
            </a:r>
            <a:br>
              <a:rPr lang="en-CA" b="1" dirty="0" smtClean="0">
                <a:solidFill>
                  <a:srgbClr val="00FF00"/>
                </a:solidFill>
              </a:rPr>
            </a:br>
            <a:r>
              <a:rPr lang="en-CA" dirty="0" smtClean="0">
                <a:solidFill>
                  <a:srgbClr val="66FF33"/>
                </a:solidFill>
              </a:rPr>
              <a:t/>
            </a:r>
            <a:br>
              <a:rPr lang="en-CA" dirty="0" smtClean="0">
                <a:solidFill>
                  <a:srgbClr val="66FF33"/>
                </a:solidFill>
              </a:rPr>
            </a:br>
            <a:endParaRPr lang="en-CA" dirty="0">
              <a:solidFill>
                <a:srgbClr val="66FF33"/>
              </a:solidFill>
            </a:endParaRPr>
          </a:p>
        </p:txBody>
      </p:sp>
      <p:sp>
        <p:nvSpPr>
          <p:cNvPr id="3" name="TextBox 2"/>
          <p:cNvSpPr txBox="1"/>
          <p:nvPr/>
        </p:nvSpPr>
        <p:spPr>
          <a:xfrm>
            <a:off x="251520" y="6372036"/>
            <a:ext cx="576064" cy="369332"/>
          </a:xfrm>
          <a:prstGeom prst="rect">
            <a:avLst/>
          </a:prstGeom>
          <a:noFill/>
        </p:spPr>
        <p:txBody>
          <a:bodyPr wrap="square" rtlCol="0">
            <a:spAutoFit/>
          </a:bodyPr>
          <a:lstStyle/>
          <a:p>
            <a:pPr algn="ctr"/>
            <a:r>
              <a:rPr lang="en-CA" dirty="0" smtClean="0"/>
              <a:t>10</a:t>
            </a:r>
            <a:endParaRPr lang="en-CA" dirty="0"/>
          </a:p>
        </p:txBody>
      </p:sp>
      <p:sp>
        <p:nvSpPr>
          <p:cNvPr id="4" name="TextBox 3"/>
          <p:cNvSpPr txBox="1"/>
          <p:nvPr/>
        </p:nvSpPr>
        <p:spPr>
          <a:xfrm>
            <a:off x="107504" y="4293096"/>
            <a:ext cx="8892480" cy="2246769"/>
          </a:xfrm>
          <a:prstGeom prst="rect">
            <a:avLst/>
          </a:prstGeom>
          <a:noFill/>
        </p:spPr>
        <p:txBody>
          <a:bodyPr wrap="square" rtlCol="0">
            <a:spAutoFit/>
          </a:bodyPr>
          <a:lstStyle/>
          <a:p>
            <a:pPr algn="ctr"/>
            <a:r>
              <a:rPr lang="en-CA" sz="2800" kern="0" dirty="0" smtClean="0">
                <a:latin typeface="DevLys 010" pitchFamily="2" charset="0"/>
              </a:rPr>
              <a:t>2%8 </a:t>
            </a:r>
            <a:r>
              <a:rPr lang="en-CA" sz="2800" kern="0" dirty="0" err="1" smtClean="0">
                <a:latin typeface="DevLys 010" pitchFamily="2" charset="0"/>
              </a:rPr>
              <a:t>pkSdj</a:t>
            </a:r>
            <a:r>
              <a:rPr lang="en-CA" sz="2800" kern="0" dirty="0" smtClean="0">
                <a:latin typeface="DevLys 010" pitchFamily="2" charset="0"/>
              </a:rPr>
              <a:t> </a:t>
            </a:r>
            <a:r>
              <a:rPr lang="en-CA" sz="2800" kern="0" dirty="0" err="1" smtClean="0">
                <a:latin typeface="DevLys 010" pitchFamily="2" charset="0"/>
              </a:rPr>
              <a:t>jgks</a:t>
            </a:r>
            <a:r>
              <a:rPr lang="en-CA" sz="2800" kern="0" dirty="0" smtClean="0">
                <a:latin typeface="DevLys 010" pitchFamily="2" charset="0"/>
              </a:rPr>
              <a:t> </a:t>
            </a:r>
            <a:r>
              <a:rPr lang="en-CA" sz="2800" kern="0" dirty="0" err="1" smtClean="0">
                <a:latin typeface="DevLys 010" pitchFamily="2" charset="0"/>
              </a:rPr>
              <a:t>fd</a:t>
            </a:r>
            <a:r>
              <a:rPr lang="en-CA" sz="2800" kern="0" dirty="0" smtClean="0">
                <a:latin typeface="DevLys 010" pitchFamily="2" charset="0"/>
              </a:rPr>
              <a:t> </a:t>
            </a:r>
            <a:r>
              <a:rPr lang="en-CA" sz="2800" kern="0" dirty="0" err="1" smtClean="0">
                <a:latin typeface="DevLys 010" pitchFamily="2" charset="0"/>
              </a:rPr>
              <a:t>dksbZ</a:t>
            </a:r>
            <a:r>
              <a:rPr lang="en-CA" sz="2800" kern="0" dirty="0" smtClean="0">
                <a:latin typeface="DevLys 010" pitchFamily="2" charset="0"/>
              </a:rPr>
              <a:t> </a:t>
            </a:r>
            <a:r>
              <a:rPr lang="en-CA" sz="2800" kern="0" dirty="0" err="1" smtClean="0">
                <a:latin typeface="DevLys 010" pitchFamily="2" charset="0"/>
              </a:rPr>
              <a:t>rqEgsa</a:t>
            </a:r>
            <a:r>
              <a:rPr lang="en-CA" sz="2800" kern="0" dirty="0" smtClean="0">
                <a:latin typeface="DevLys 010" pitchFamily="2" charset="0"/>
              </a:rPr>
              <a:t> ml </a:t>
            </a:r>
            <a:r>
              <a:rPr lang="en-CA" sz="2800" kern="0" dirty="0" err="1" smtClean="0">
                <a:latin typeface="DevLys 010" pitchFamily="2" charset="0"/>
              </a:rPr>
              <a:t>rRo&amp;Kku</a:t>
            </a:r>
            <a:r>
              <a:rPr lang="en-CA" sz="2800" kern="0" dirty="0" smtClean="0">
                <a:latin typeface="DevLys 010" pitchFamily="2" charset="0"/>
              </a:rPr>
              <a:t> </a:t>
            </a:r>
            <a:r>
              <a:rPr lang="en-CA" sz="2800" kern="0" dirty="0" err="1" smtClean="0">
                <a:latin typeface="DevLys 010" pitchFamily="2" charset="0"/>
              </a:rPr>
              <a:t>vkSj</a:t>
            </a:r>
            <a:r>
              <a:rPr lang="en-CA" sz="2800" kern="0" dirty="0" smtClean="0">
                <a:latin typeface="DevLys 010" pitchFamily="2" charset="0"/>
              </a:rPr>
              <a:t> </a:t>
            </a:r>
            <a:r>
              <a:rPr lang="en-CA" sz="2800" kern="0" dirty="0" err="1" smtClean="0">
                <a:latin typeface="DevLys 010" pitchFamily="2" charset="0"/>
              </a:rPr>
              <a:t>O;FkZ</a:t>
            </a:r>
            <a:r>
              <a:rPr lang="en-CA" sz="2800" kern="0" dirty="0" smtClean="0">
                <a:latin typeface="DevLys 010" pitchFamily="2" charset="0"/>
              </a:rPr>
              <a:t> /</a:t>
            </a:r>
            <a:r>
              <a:rPr lang="en-CA" sz="2800" kern="0" dirty="0" err="1" smtClean="0">
                <a:latin typeface="DevLys 010" pitchFamily="2" charset="0"/>
              </a:rPr>
              <a:t>kks</a:t>
            </a:r>
            <a:r>
              <a:rPr lang="en-CA" sz="2800" kern="0" dirty="0" smtClean="0">
                <a:latin typeface="DevLys 010" pitchFamily="2" charset="0"/>
              </a:rPr>
              <a:t>[</a:t>
            </a:r>
            <a:r>
              <a:rPr lang="en-CA" sz="2800" kern="0" dirty="0" err="1" smtClean="0">
                <a:latin typeface="DevLys 010" pitchFamily="2" charset="0"/>
              </a:rPr>
              <a:t>ks</a:t>
            </a:r>
            <a:r>
              <a:rPr lang="en-CA" sz="2800" kern="0" dirty="0" smtClean="0">
                <a:latin typeface="DevLys 010" pitchFamily="2" charset="0"/>
              </a:rPr>
              <a:t> </a:t>
            </a:r>
            <a:r>
              <a:rPr lang="en-CA" sz="2800" kern="0" dirty="0" err="1" smtClean="0">
                <a:latin typeface="DevLys 010" pitchFamily="2" charset="0"/>
              </a:rPr>
              <a:t>ds</a:t>
            </a:r>
            <a:r>
              <a:rPr lang="en-CA" sz="2800" kern="0" dirty="0" smtClean="0">
                <a:latin typeface="DevLys 010" pitchFamily="2" charset="0"/>
              </a:rPr>
              <a:t> }</a:t>
            </a:r>
            <a:r>
              <a:rPr lang="en-CA" sz="2800" kern="0" dirty="0" err="1" smtClean="0">
                <a:latin typeface="DevLys 010" pitchFamily="2" charset="0"/>
              </a:rPr>
              <a:t>kjk</a:t>
            </a:r>
            <a:r>
              <a:rPr lang="en-CA" sz="2800" kern="0" dirty="0" smtClean="0">
                <a:latin typeface="DevLys 010" pitchFamily="2" charset="0"/>
              </a:rPr>
              <a:t> </a:t>
            </a:r>
            <a:r>
              <a:rPr lang="en-CA" sz="2800" kern="0" dirty="0" err="1" smtClean="0">
                <a:latin typeface="DevLys 010" pitchFamily="2" charset="0"/>
              </a:rPr>
              <a:t>vgsj</a:t>
            </a:r>
            <a:r>
              <a:rPr lang="en-CA" sz="2800" kern="0" dirty="0" smtClean="0">
                <a:latin typeface="DevLys 010" pitchFamily="2" charset="0"/>
              </a:rPr>
              <a:t> u </a:t>
            </a:r>
            <a:r>
              <a:rPr lang="en-CA" sz="2800" kern="0" dirty="0" err="1" smtClean="0">
                <a:latin typeface="DevLys 010" pitchFamily="2" charset="0"/>
              </a:rPr>
              <a:t>dj</a:t>
            </a:r>
            <a:r>
              <a:rPr lang="en-CA" sz="2800" kern="0" dirty="0" smtClean="0">
                <a:latin typeface="DevLys 010" pitchFamily="2" charset="0"/>
              </a:rPr>
              <a:t> </a:t>
            </a:r>
            <a:r>
              <a:rPr lang="en-CA" sz="2800" kern="0" dirty="0" err="1" smtClean="0">
                <a:latin typeface="DevLys 010" pitchFamily="2" charset="0"/>
              </a:rPr>
              <a:t>ys</a:t>
            </a:r>
            <a:r>
              <a:rPr lang="en-CA" sz="2800" kern="0" dirty="0" smtClean="0">
                <a:latin typeface="DevLys 010" pitchFamily="2" charset="0"/>
              </a:rPr>
              <a:t>] </a:t>
            </a:r>
            <a:r>
              <a:rPr lang="en-CA" sz="2800" kern="0" dirty="0" err="1" smtClean="0">
                <a:latin typeface="DevLys 010" pitchFamily="2" charset="0"/>
              </a:rPr>
              <a:t>tks</a:t>
            </a:r>
            <a:r>
              <a:rPr lang="en-CA" sz="2800" kern="0" dirty="0" smtClean="0">
                <a:latin typeface="DevLys 010" pitchFamily="2" charset="0"/>
              </a:rPr>
              <a:t> </a:t>
            </a:r>
            <a:r>
              <a:rPr lang="en-CA" sz="2800" kern="0" dirty="0" err="1" smtClean="0">
                <a:latin typeface="DevLys 010" pitchFamily="2" charset="0"/>
              </a:rPr>
              <a:t>euq</a:t>
            </a:r>
            <a:r>
              <a:rPr lang="en-CA" sz="2800" kern="0" dirty="0" smtClean="0">
                <a:latin typeface="DevLys 010" pitchFamily="2" charset="0"/>
              </a:rPr>
              <a:t>";</a:t>
            </a:r>
            <a:r>
              <a:rPr lang="en-CA" sz="2800" kern="0" dirty="0" err="1" smtClean="0">
                <a:latin typeface="DevLys 010" pitchFamily="2" charset="0"/>
              </a:rPr>
              <a:t>ksa</a:t>
            </a:r>
            <a:r>
              <a:rPr lang="en-CA" sz="2800" kern="0" dirty="0" smtClean="0">
                <a:latin typeface="DevLys 010" pitchFamily="2" charset="0"/>
              </a:rPr>
              <a:t> </a:t>
            </a:r>
            <a:r>
              <a:rPr lang="en-CA" sz="2800" kern="0" dirty="0" err="1" smtClean="0">
                <a:latin typeface="DevLys 010" pitchFamily="2" charset="0"/>
              </a:rPr>
              <a:t>ds</a:t>
            </a:r>
            <a:r>
              <a:rPr lang="en-CA" sz="2800" kern="0" dirty="0" smtClean="0">
                <a:latin typeface="DevLys 010" pitchFamily="2" charset="0"/>
              </a:rPr>
              <a:t> </a:t>
            </a:r>
            <a:r>
              <a:rPr lang="en-CA" sz="2800" kern="0" dirty="0" err="1" smtClean="0">
                <a:latin typeface="DevLys 010" pitchFamily="2" charset="0"/>
              </a:rPr>
              <a:t>ijEijkbZ</a:t>
            </a:r>
            <a:r>
              <a:rPr lang="en-CA" sz="2800" kern="0" dirty="0" smtClean="0">
                <a:latin typeface="DevLys 010" pitchFamily="2" charset="0"/>
              </a:rPr>
              <a:t> </a:t>
            </a:r>
            <a:r>
              <a:rPr lang="en-CA" sz="2800" kern="0" dirty="0" err="1" smtClean="0">
                <a:latin typeface="DevLys 010" pitchFamily="2" charset="0"/>
              </a:rPr>
              <a:t>er</a:t>
            </a:r>
            <a:r>
              <a:rPr lang="en-CA" sz="2800" kern="0" dirty="0" smtClean="0">
                <a:latin typeface="DevLys 010" pitchFamily="2" charset="0"/>
              </a:rPr>
              <a:t> </a:t>
            </a:r>
            <a:r>
              <a:rPr lang="en-CA" sz="2800" kern="0" dirty="0" err="1" smtClean="0">
                <a:latin typeface="DevLys 010" pitchFamily="2" charset="0"/>
              </a:rPr>
              <a:t>vkSj</a:t>
            </a:r>
            <a:r>
              <a:rPr lang="en-CA" sz="2800" kern="0" dirty="0" smtClean="0">
                <a:latin typeface="DevLys 010" pitchFamily="2" charset="0"/>
              </a:rPr>
              <a:t> </a:t>
            </a:r>
            <a:r>
              <a:rPr lang="en-CA" sz="2800" kern="0" dirty="0" err="1" smtClean="0">
                <a:latin typeface="DevLys 010" pitchFamily="2" charset="0"/>
              </a:rPr>
              <a:t>lalkj</a:t>
            </a:r>
            <a:r>
              <a:rPr lang="en-CA" sz="2800" kern="0" dirty="0" smtClean="0">
                <a:latin typeface="DevLys 010" pitchFamily="2" charset="0"/>
              </a:rPr>
              <a:t> dh </a:t>
            </a:r>
            <a:r>
              <a:rPr lang="en-CA" sz="2800" kern="0" dirty="0" err="1" smtClean="0">
                <a:latin typeface="DevLys 010" pitchFamily="2" charset="0"/>
              </a:rPr>
              <a:t>vkfn</a:t>
            </a:r>
            <a:r>
              <a:rPr lang="en-CA" sz="2800" kern="0" dirty="0" smtClean="0">
                <a:latin typeface="DevLys 010" pitchFamily="2" charset="0"/>
              </a:rPr>
              <a:t> </a:t>
            </a:r>
            <a:r>
              <a:rPr lang="en-CA" sz="2800" kern="0" dirty="0" err="1" smtClean="0">
                <a:latin typeface="DevLys 010" pitchFamily="2" charset="0"/>
              </a:rPr>
              <a:t>f’k</a:t>
            </a:r>
            <a:r>
              <a:rPr lang="en-CA" sz="2800" kern="0" dirty="0" smtClean="0">
                <a:latin typeface="DevLys 010" pitchFamily="2" charset="0"/>
              </a:rPr>
              <a:t>{</a:t>
            </a:r>
            <a:r>
              <a:rPr lang="en-CA" sz="2800" kern="0" dirty="0" err="1" smtClean="0">
                <a:latin typeface="DevLys 010" pitchFamily="2" charset="0"/>
              </a:rPr>
              <a:t>kk</a:t>
            </a:r>
            <a:r>
              <a:rPr lang="en-CA" sz="2800" kern="0" dirty="0" smtClean="0">
                <a:latin typeface="DevLys 010" pitchFamily="2" charset="0"/>
              </a:rPr>
              <a:t> </a:t>
            </a:r>
            <a:r>
              <a:rPr lang="en-CA" sz="2800" kern="0" dirty="0" err="1" smtClean="0">
                <a:latin typeface="DevLys 010" pitchFamily="2" charset="0"/>
              </a:rPr>
              <a:t>ds</a:t>
            </a:r>
            <a:r>
              <a:rPr lang="en-CA" sz="2800" kern="0" dirty="0" smtClean="0">
                <a:latin typeface="DevLys 010" pitchFamily="2" charset="0"/>
              </a:rPr>
              <a:t> </a:t>
            </a:r>
            <a:r>
              <a:rPr lang="en-CA" sz="2800" kern="0" dirty="0" err="1" smtClean="0">
                <a:latin typeface="DevLys 010" pitchFamily="2" charset="0"/>
              </a:rPr>
              <a:t>vuqlkj</a:t>
            </a:r>
            <a:r>
              <a:rPr lang="en-CA" sz="2800" kern="0" dirty="0" smtClean="0">
                <a:latin typeface="DevLys 010" pitchFamily="2" charset="0"/>
              </a:rPr>
              <a:t> </a:t>
            </a:r>
            <a:r>
              <a:rPr lang="en-CA" sz="2800" kern="0" dirty="0" err="1" smtClean="0">
                <a:latin typeface="DevLys 010" pitchFamily="2" charset="0"/>
              </a:rPr>
              <a:t>gS</a:t>
            </a:r>
            <a:r>
              <a:rPr lang="en-CA" sz="2800" kern="0" dirty="0" smtClean="0">
                <a:latin typeface="DevLys 010" pitchFamily="2" charset="0"/>
              </a:rPr>
              <a:t>]</a:t>
            </a:r>
            <a:r>
              <a:rPr lang="en-CA" sz="2800" kern="0" dirty="0" err="1" smtClean="0">
                <a:latin typeface="DevLys 010" pitchFamily="2" charset="0"/>
              </a:rPr>
              <a:t>ij</a:t>
            </a:r>
            <a:r>
              <a:rPr lang="en-CA" sz="2800" kern="0" dirty="0" smtClean="0">
                <a:latin typeface="DevLys 010" pitchFamily="2" charset="0"/>
              </a:rPr>
              <a:t> </a:t>
            </a:r>
            <a:r>
              <a:rPr lang="en-CA" sz="2800" kern="0" dirty="0" err="1" smtClean="0">
                <a:latin typeface="DevLys 010" pitchFamily="2" charset="0"/>
              </a:rPr>
              <a:t>elhg</a:t>
            </a:r>
            <a:r>
              <a:rPr lang="en-CA" sz="2800" kern="0" dirty="0" smtClean="0">
                <a:latin typeface="DevLys 010" pitchFamily="2" charset="0"/>
              </a:rPr>
              <a:t> </a:t>
            </a:r>
            <a:r>
              <a:rPr lang="en-CA" sz="2800" kern="0" dirty="0" err="1" smtClean="0">
                <a:latin typeface="DevLys 010" pitchFamily="2" charset="0"/>
              </a:rPr>
              <a:t>ds</a:t>
            </a:r>
            <a:r>
              <a:rPr lang="en-CA" sz="2800" kern="0" dirty="0" smtClean="0">
                <a:latin typeface="DevLys 010" pitchFamily="2" charset="0"/>
              </a:rPr>
              <a:t> </a:t>
            </a:r>
            <a:r>
              <a:rPr lang="en-CA" sz="2800" kern="0" dirty="0" err="1" smtClean="0">
                <a:latin typeface="DevLys 010" pitchFamily="2" charset="0"/>
              </a:rPr>
              <a:t>vuqlkj</a:t>
            </a:r>
            <a:r>
              <a:rPr lang="en-CA" sz="2800" kern="0" dirty="0" smtClean="0">
                <a:latin typeface="DevLys 010" pitchFamily="2" charset="0"/>
              </a:rPr>
              <a:t> </a:t>
            </a:r>
            <a:r>
              <a:rPr lang="en-CA" sz="2800" kern="0" dirty="0" err="1" smtClean="0">
                <a:latin typeface="DevLys 010" pitchFamily="2" charset="0"/>
              </a:rPr>
              <a:t>ughaA</a:t>
            </a:r>
            <a:endParaRPr lang="en-CA" sz="2800" kern="0" dirty="0" smtClean="0">
              <a:latin typeface="DevLys 010" pitchFamily="2" charset="0"/>
            </a:endParaRPr>
          </a:p>
          <a:p>
            <a:pPr algn="ctr"/>
            <a:r>
              <a:rPr lang="en-CA" sz="2800" b="1" kern="0" dirty="0" smtClean="0">
                <a:latin typeface="DevLys 010" pitchFamily="2" charset="0"/>
                <a:cs typeface="Calibri" pitchFamily="34" charset="0"/>
              </a:rPr>
              <a:t>¼ml </a:t>
            </a:r>
            <a:r>
              <a:rPr lang="en-CA" sz="2800" b="1" kern="0" dirty="0" err="1" smtClean="0">
                <a:latin typeface="DevLys 010" pitchFamily="2" charset="0"/>
                <a:cs typeface="Calibri" pitchFamily="34" charset="0"/>
              </a:rPr>
              <a:t>O;fDr</a:t>
            </a:r>
            <a:r>
              <a:rPr lang="en-CA" sz="2800" b="1" kern="0" dirty="0" smtClean="0">
                <a:latin typeface="DevLys 010" pitchFamily="2" charset="0"/>
                <a:cs typeface="Calibri" pitchFamily="34" charset="0"/>
              </a:rPr>
              <a:t> dh </a:t>
            </a:r>
            <a:r>
              <a:rPr lang="en-CA" sz="2800" b="1" kern="0" dirty="0" err="1" smtClean="0">
                <a:latin typeface="DevLys 010" pitchFamily="2" charset="0"/>
                <a:cs typeface="Calibri" pitchFamily="34" charset="0"/>
              </a:rPr>
              <a:t>ckrksa</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ij</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fo’okl</a:t>
            </a:r>
            <a:r>
              <a:rPr lang="en-CA" sz="2800" b="1" kern="0" dirty="0" smtClean="0">
                <a:latin typeface="DevLys 010" pitchFamily="2" charset="0"/>
                <a:cs typeface="Calibri" pitchFamily="34" charset="0"/>
              </a:rPr>
              <a:t> u </a:t>
            </a:r>
            <a:r>
              <a:rPr lang="en-CA" sz="2800" b="1" kern="0" dirty="0" err="1" smtClean="0">
                <a:latin typeface="DevLys 010" pitchFamily="2" charset="0"/>
                <a:cs typeface="Calibri" pitchFamily="34" charset="0"/>
              </a:rPr>
              <a:t>djsaa</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tks</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dgrk</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gS</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fd</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elhg</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dkQh</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ugha</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gSA</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og</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dsoy</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n’kZu</a:t>
            </a:r>
            <a:r>
              <a:rPr lang="en-CA" sz="2800" b="1" kern="0" dirty="0" smtClean="0">
                <a:latin typeface="DevLys 010" pitchFamily="2" charset="0"/>
                <a:cs typeface="Calibri" pitchFamily="34" charset="0"/>
              </a:rPr>
              <a:t>]</a:t>
            </a:r>
            <a:r>
              <a:rPr lang="en-CA" sz="2800" b="1" kern="0" dirty="0" err="1" smtClean="0">
                <a:latin typeface="DevLys 010" pitchFamily="2" charset="0"/>
                <a:cs typeface="Calibri" pitchFamily="34" charset="0"/>
              </a:rPr>
              <a:t>Ny</a:t>
            </a:r>
            <a:r>
              <a:rPr lang="en-CA" sz="2800" b="1" kern="0" dirty="0" smtClean="0">
                <a:latin typeface="DevLys 010" pitchFamily="2" charset="0"/>
                <a:cs typeface="Calibri" pitchFamily="34" charset="0"/>
              </a:rPr>
              <a:t>]</a:t>
            </a:r>
            <a:r>
              <a:rPr lang="en-CA" sz="2800" b="1" kern="0" dirty="0" err="1" smtClean="0">
                <a:latin typeface="DevLys 010" pitchFamily="2" charset="0"/>
                <a:cs typeface="Calibri" pitchFamily="34" charset="0"/>
              </a:rPr>
              <a:t>ekuoh</a:t>
            </a:r>
            <a:r>
              <a:rPr lang="en-CA" sz="2800" b="1" kern="0" dirty="0" smtClean="0">
                <a:latin typeface="DevLys 010" pitchFamily="2" charset="0"/>
                <a:cs typeface="Calibri" pitchFamily="34" charset="0"/>
              </a:rPr>
              <a:t>; o </a:t>
            </a:r>
            <a:r>
              <a:rPr lang="en-CA" sz="2800" b="1" kern="0" dirty="0" err="1" smtClean="0">
                <a:latin typeface="DevLys 010" pitchFamily="2" charset="0"/>
                <a:cs typeface="Calibri" pitchFamily="34" charset="0"/>
              </a:rPr>
              <a:t>rRoKku</a:t>
            </a:r>
            <a:r>
              <a:rPr lang="en-CA" sz="2800" b="1" kern="0" dirty="0" smtClean="0">
                <a:latin typeface="DevLys 010" pitchFamily="2" charset="0"/>
                <a:cs typeface="Calibri" pitchFamily="34" charset="0"/>
              </a:rPr>
              <a:t> dh </a:t>
            </a:r>
            <a:r>
              <a:rPr lang="en-CA" sz="2800" b="1" kern="0" dirty="0" err="1" smtClean="0">
                <a:latin typeface="DevLys 010" pitchFamily="2" charset="0"/>
                <a:cs typeface="Calibri" pitchFamily="34" charset="0"/>
              </a:rPr>
              <a:t>ckrs</a:t>
            </a:r>
            <a:r>
              <a:rPr lang="en-CA" sz="2800" b="1" kern="0" dirty="0" smtClean="0">
                <a:latin typeface="DevLys 010" pitchFamily="2" charset="0"/>
                <a:cs typeface="Calibri" pitchFamily="34" charset="0"/>
              </a:rPr>
              <a:t> </a:t>
            </a:r>
            <a:r>
              <a:rPr lang="en-CA" sz="2800" b="1" kern="0" dirty="0" err="1" smtClean="0">
                <a:latin typeface="DevLys 010" pitchFamily="2" charset="0"/>
                <a:cs typeface="Calibri" pitchFamily="34" charset="0"/>
              </a:rPr>
              <a:t>gSa</a:t>
            </a:r>
            <a:r>
              <a:rPr lang="en-CA" sz="2800" b="1" kern="0" dirty="0" smtClean="0">
                <a:latin typeface="DevLys 010" pitchFamily="2" charset="0"/>
                <a:cs typeface="Calibri" pitchFamily="34" charset="0"/>
              </a:rPr>
              <a:t> ½</a:t>
            </a:r>
            <a:endParaRPr lang="en-CA"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a:r>
              <a:rPr lang="en-CA" sz="1200" kern="0" dirty="0" err="1" smtClean="0">
                <a:solidFill>
                  <a:schemeClr val="bg1"/>
                </a:solidFill>
                <a:latin typeface="DevLys 010" pitchFamily="2" charset="0"/>
              </a:rPr>
              <a:t>ijes’oj</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1" name="TextBox 30"/>
          <p:cNvSpPr txBox="1"/>
          <p:nvPr/>
        </p:nvSpPr>
        <p:spPr>
          <a:xfrm>
            <a:off x="251520" y="3934797"/>
            <a:ext cx="3960440" cy="707886"/>
          </a:xfrm>
          <a:prstGeom prst="rect">
            <a:avLst/>
          </a:prstGeom>
          <a:noFill/>
        </p:spPr>
        <p:txBody>
          <a:bodyPr wrap="square" rtlCol="0">
            <a:spAutoFit/>
          </a:bodyPr>
          <a:lstStyle/>
          <a:p>
            <a:pPr algn="ctr"/>
            <a:r>
              <a:rPr lang="en-CA" sz="2000" b="1" kern="0" dirty="0" err="1" smtClean="0">
                <a:latin typeface="DevLys 010" pitchFamily="2" charset="0"/>
              </a:rPr>
              <a:t>Xkgu</a:t>
            </a:r>
            <a:r>
              <a:rPr lang="en-CA" sz="2000" b="1" kern="0" dirty="0" smtClean="0">
                <a:latin typeface="DevLys 010" pitchFamily="2" charset="0"/>
              </a:rPr>
              <a:t> </a:t>
            </a:r>
            <a:r>
              <a:rPr lang="en-CA" sz="2000" b="1" kern="0" dirty="0" err="1" smtClean="0">
                <a:latin typeface="DevLys 010" pitchFamily="2" charset="0"/>
              </a:rPr>
              <a:t>vkuUn</a:t>
            </a:r>
            <a:r>
              <a:rPr lang="en-CA" sz="2000" b="1" kern="0" dirty="0" smtClean="0">
                <a:latin typeface="DevLys 010" pitchFamily="2" charset="0"/>
              </a:rPr>
              <a:t> o </a:t>
            </a:r>
            <a:r>
              <a:rPr lang="en-CA" sz="2000" b="1" kern="0" dirty="0" err="1" smtClean="0">
                <a:latin typeface="DevLys 010" pitchFamily="2" charset="0"/>
              </a:rPr>
              <a:t>lUrks"k</a:t>
            </a:r>
            <a:r>
              <a:rPr lang="en-CA" sz="2000" b="1" kern="0" dirty="0" smtClean="0">
                <a:latin typeface="DevLys 010" pitchFamily="2" charset="0"/>
              </a:rPr>
              <a:t> </a:t>
            </a:r>
            <a:r>
              <a:rPr lang="en-CA" sz="2000" b="1" kern="0" dirty="0" err="1" smtClean="0">
                <a:latin typeface="DevLys 010" pitchFamily="2" charset="0"/>
              </a:rPr>
              <a:t>iznku</a:t>
            </a:r>
            <a:r>
              <a:rPr lang="en-CA" sz="2000" b="1" kern="0" dirty="0" smtClean="0">
                <a:latin typeface="DevLys 010" pitchFamily="2" charset="0"/>
              </a:rPr>
              <a:t> </a:t>
            </a:r>
            <a:r>
              <a:rPr lang="en-CA" sz="2000" b="1" kern="0" dirty="0" err="1" smtClean="0">
                <a:latin typeface="DevLys 010" pitchFamily="2" charset="0"/>
              </a:rPr>
              <a:t>djus</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ijes’oj</a:t>
            </a:r>
            <a:r>
              <a:rPr lang="en-CA" sz="2000" b="1" kern="0" dirty="0" smtClean="0">
                <a:latin typeface="DevLys 010" pitchFamily="2" charset="0"/>
              </a:rPr>
              <a:t> </a:t>
            </a:r>
            <a:r>
              <a:rPr lang="en-CA" sz="2000" b="1" kern="0" dirty="0" err="1" smtClean="0">
                <a:latin typeface="DevLys 010" pitchFamily="2" charset="0"/>
              </a:rPr>
              <a:t>dk</a:t>
            </a:r>
            <a:r>
              <a:rPr lang="en-CA" sz="2000" b="1" kern="0" dirty="0" smtClean="0">
                <a:latin typeface="DevLys 010" pitchFamily="2" charset="0"/>
              </a:rPr>
              <a:t> </a:t>
            </a:r>
            <a:r>
              <a:rPr lang="en-CA" sz="2000" b="1" kern="0" dirty="0" err="1" smtClean="0">
                <a:latin typeface="DevLys 010" pitchFamily="2" charset="0"/>
              </a:rPr>
              <a:t>fcYdqy</a:t>
            </a:r>
            <a:r>
              <a:rPr lang="en-CA" sz="2000" b="1" kern="0" dirty="0" smtClean="0">
                <a:latin typeface="DevLys 010" pitchFamily="2" charset="0"/>
              </a:rPr>
              <a:t> </a:t>
            </a:r>
            <a:r>
              <a:rPr lang="en-CA" sz="2000" b="1" kern="0" dirty="0" err="1" smtClean="0">
                <a:latin typeface="DevLys 010" pitchFamily="2" charset="0"/>
              </a:rPr>
              <a:t>vyx</a:t>
            </a:r>
            <a:r>
              <a:rPr lang="en-CA" sz="2000" b="1" kern="0" dirty="0" smtClean="0">
                <a:latin typeface="DevLys 010" pitchFamily="2" charset="0"/>
              </a:rPr>
              <a:t> </a:t>
            </a:r>
            <a:r>
              <a:rPr lang="en-CA" sz="2000" b="1" kern="0" dirty="0" err="1" smtClean="0">
                <a:latin typeface="DevLys 010" pitchFamily="2" charset="0"/>
              </a:rPr>
              <a:t>rjhdk</a:t>
            </a:r>
            <a:r>
              <a:rPr lang="en-CA" sz="2000" b="1" kern="0" dirty="0" smtClean="0">
                <a:latin typeface="DevLys 010" pitchFamily="2" charset="0"/>
              </a:rPr>
              <a:t> A </a:t>
            </a:r>
            <a:endParaRPr lang="en-CA" sz="2000" b="1" dirty="0"/>
          </a:p>
        </p:txBody>
      </p:sp>
      <p:sp>
        <p:nvSpPr>
          <p:cNvPr id="32"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CA" sz="2800" b="1" kern="0" dirty="0" err="1" smtClean="0">
                <a:latin typeface="DevLys 010" pitchFamily="2" charset="0"/>
              </a:rPr>
              <a:t>Ikfjiw.kZrk</a:t>
            </a:r>
            <a:r>
              <a:rPr lang="en-CA" sz="2800" b="1" kern="0" dirty="0" smtClean="0">
                <a:latin typeface="DevLys 010" pitchFamily="2" charset="0"/>
              </a:rPr>
              <a:t> </a:t>
            </a:r>
            <a:r>
              <a:rPr lang="en-CA" sz="2800" b="1" kern="0" dirty="0" err="1" smtClean="0">
                <a:latin typeface="DevLys 010" pitchFamily="2" charset="0"/>
              </a:rPr>
              <a:t>elhg</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CA" sz="2800" b="1" kern="0" dirty="0" err="1" smtClean="0">
                <a:latin typeface="DevLys 010" pitchFamily="2" charset="0"/>
              </a:rPr>
              <a:t>lqUnjrk</a:t>
            </a:r>
            <a:r>
              <a:rPr lang="en-CA" sz="2800" b="1" kern="0" dirty="0" smtClean="0">
                <a:latin typeface="DevLys 010" pitchFamily="2" charset="0"/>
              </a:rPr>
              <a:t>] </a:t>
            </a:r>
            <a:r>
              <a:rPr lang="en-CA" sz="2800" b="1" kern="0" dirty="0" err="1" smtClean="0">
                <a:latin typeface="DevLys 010" pitchFamily="2" charset="0"/>
              </a:rPr>
              <a:t>laxhr</a:t>
            </a:r>
            <a:r>
              <a:rPr lang="en-CA" sz="2800" b="1" kern="0" dirty="0" smtClean="0">
                <a:latin typeface="DevLys 010" pitchFamily="2" charset="0"/>
              </a:rPr>
              <a:t>] </a:t>
            </a:r>
            <a:r>
              <a:rPr lang="en-CA" sz="2800" b="1" kern="0" dirty="0" err="1" smtClean="0">
                <a:latin typeface="DevLys 010" pitchFamily="2" charset="0"/>
              </a:rPr>
              <a:t>LekVZ</a:t>
            </a:r>
            <a:r>
              <a:rPr lang="en-CA" sz="2800" b="1" kern="0" dirty="0" smtClean="0">
                <a:latin typeface="DevLys 010" pitchFamily="2" charset="0"/>
              </a:rPr>
              <a:t> </a:t>
            </a:r>
            <a:r>
              <a:rPr lang="en-CA" sz="2800" b="1" kern="0" dirty="0" err="1" smtClean="0">
                <a:latin typeface="DevLys 010" pitchFamily="2" charset="0"/>
              </a:rPr>
              <a:t>Qksu</a:t>
            </a:r>
            <a:r>
              <a:rPr lang="en-CA" sz="2800" b="1" kern="0" dirty="0" smtClean="0">
                <a:latin typeface="DevLys 010" pitchFamily="2" charset="0"/>
              </a:rPr>
              <a:t>] [</a:t>
            </a:r>
            <a:r>
              <a:rPr lang="en-CA" sz="2800" b="1" kern="0" dirty="0" err="1" smtClean="0">
                <a:latin typeface="DevLys 010" pitchFamily="2" charset="0"/>
              </a:rPr>
              <a:t>ksy</a:t>
            </a:r>
            <a:r>
              <a:rPr lang="en-CA" sz="2800" b="1" kern="0" dirty="0" smtClean="0">
                <a:latin typeface="DevLys 010" pitchFamily="2" charset="0"/>
              </a:rPr>
              <a:t>] </a:t>
            </a:r>
            <a:r>
              <a:rPr lang="en-CA" sz="2800" b="1" kern="0" dirty="0" err="1" smtClean="0">
                <a:latin typeface="DevLys 010" pitchFamily="2" charset="0"/>
              </a:rPr>
              <a:t>dkjksa</a:t>
            </a:r>
            <a:r>
              <a:rPr lang="en-CA" sz="2800" b="1" kern="0" dirty="0" smtClean="0">
                <a:latin typeface="DevLys 010" pitchFamily="2" charset="0"/>
              </a:rPr>
              <a:t>] /</a:t>
            </a:r>
            <a:r>
              <a:rPr lang="en-CA" sz="2800" b="1" kern="0" dirty="0" err="1" smtClean="0">
                <a:latin typeface="DevLys 010" pitchFamily="2" charset="0"/>
              </a:rPr>
              <a:t>ku</a:t>
            </a:r>
            <a:r>
              <a:rPr lang="en-CA" sz="2800" b="1" kern="0" dirty="0" smtClean="0">
                <a:latin typeface="DevLys 010" pitchFamily="2" charset="0"/>
              </a:rPr>
              <a:t>] </a:t>
            </a:r>
            <a:r>
              <a:rPr lang="en-CA" sz="2800" b="1" kern="0" dirty="0" err="1" smtClean="0">
                <a:latin typeface="DevLys 010" pitchFamily="2" charset="0"/>
              </a:rPr>
              <a:t>fe</a:t>
            </a:r>
            <a:r>
              <a:rPr lang="en-CA" sz="2800" b="1" kern="0" dirty="0" smtClean="0">
                <a:latin typeface="DevLys 010" pitchFamily="2" charset="0"/>
              </a:rPr>
              <a:t>=</a:t>
            </a:r>
            <a:r>
              <a:rPr lang="en-CA" sz="2800" b="1" kern="0" dirty="0" err="1" smtClean="0">
                <a:latin typeface="DevLys 010" pitchFamily="2" charset="0"/>
              </a:rPr>
              <a:t>ksa</a:t>
            </a:r>
            <a:r>
              <a:rPr lang="en-CA" sz="2800" b="1" kern="0" dirty="0" smtClean="0">
                <a:latin typeface="DevLys 010" pitchFamily="2" charset="0"/>
              </a:rPr>
              <a:t>] </a:t>
            </a:r>
            <a:r>
              <a:rPr lang="en-CA" sz="2800" b="1" kern="0" dirty="0" err="1" smtClean="0">
                <a:latin typeface="DevLys 010" pitchFamily="2" charset="0"/>
              </a:rPr>
              <a:t>izseyhyk</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laHkksx</a:t>
            </a:r>
            <a:r>
              <a:rPr lang="en-CA" sz="2800" b="1" kern="0" dirty="0" smtClean="0">
                <a:latin typeface="DevLys 010" pitchFamily="2" charset="0"/>
              </a:rPr>
              <a:t>] </a:t>
            </a:r>
            <a:r>
              <a:rPr lang="en-CA" sz="2800" b="1" kern="0" dirty="0" err="1" smtClean="0">
                <a:latin typeface="DevLys 010" pitchFamily="2" charset="0"/>
              </a:rPr>
              <a:t>Hkkstu</a:t>
            </a:r>
            <a:r>
              <a:rPr lang="en-CA" sz="2800" b="1" kern="0" dirty="0" smtClean="0">
                <a:latin typeface="DevLys 010" pitchFamily="2" charset="0"/>
              </a:rPr>
              <a:t>] </a:t>
            </a:r>
            <a:r>
              <a:rPr lang="en-CA" sz="2800" b="1" kern="0" dirty="0" err="1" smtClean="0">
                <a:latin typeface="DevLys 010" pitchFamily="2" charset="0"/>
              </a:rPr>
              <a:t>ihus</a:t>
            </a:r>
            <a:r>
              <a:rPr lang="en-CA" sz="2800" b="1" kern="0" dirty="0" smtClean="0">
                <a:latin typeface="DevLys 010" pitchFamily="2" charset="0"/>
              </a:rPr>
              <a:t> [</a:t>
            </a:r>
            <a:r>
              <a:rPr lang="en-CA" sz="2800" b="1" kern="0" dirty="0" err="1" smtClean="0">
                <a:latin typeface="DevLys 010" pitchFamily="2" charset="0"/>
              </a:rPr>
              <a:t>kkus</a:t>
            </a:r>
            <a:r>
              <a:rPr lang="en-CA" sz="2800" b="1" kern="0" dirty="0" smtClean="0">
                <a:latin typeface="DevLys 010" pitchFamily="2" charset="0"/>
              </a:rPr>
              <a:t>] ?</a:t>
            </a:r>
            <a:r>
              <a:rPr lang="en-CA" sz="2800" b="1" kern="0" dirty="0" err="1" smtClean="0">
                <a:latin typeface="DevLys 010" pitchFamily="2" charset="0"/>
              </a:rPr>
              <a:t>kjksa</a:t>
            </a:r>
            <a:r>
              <a:rPr lang="en-CA" sz="2800" b="1" kern="0" dirty="0" smtClean="0">
                <a:latin typeface="DevLys 010" pitchFamily="2" charset="0"/>
              </a:rPr>
              <a:t> ;k </a:t>
            </a:r>
            <a:r>
              <a:rPr lang="en-CA" sz="2800" b="1" kern="0" dirty="0" err="1" smtClean="0">
                <a:latin typeface="DevLys 010" pitchFamily="2" charset="0"/>
              </a:rPr>
              <a:t>ukSdfj;ksa</a:t>
            </a:r>
            <a:r>
              <a:rPr lang="en-CA" sz="2800" b="1" kern="0" dirty="0" smtClean="0">
                <a:latin typeface="DevLys 010" pitchFamily="2" charset="0"/>
              </a:rPr>
              <a:t> </a:t>
            </a:r>
            <a:r>
              <a:rPr lang="en-CA" sz="2800" b="1" kern="0" dirty="0" err="1" smtClean="0">
                <a:latin typeface="DevLys 010" pitchFamily="2" charset="0"/>
              </a:rPr>
              <a:t>esa</a:t>
            </a:r>
            <a:r>
              <a:rPr lang="en-CA" sz="2800" b="1" kern="0" dirty="0" smtClean="0">
                <a:latin typeface="DevLys 010" pitchFamily="2" charset="0"/>
              </a:rPr>
              <a:t> </a:t>
            </a:r>
            <a:r>
              <a:rPr lang="en-CA" sz="2800" b="1" kern="0" dirty="0" err="1" smtClean="0">
                <a:latin typeface="DevLys 010" pitchFamily="2" charset="0"/>
              </a:rPr>
              <a:t>ugha</a:t>
            </a:r>
            <a:r>
              <a:rPr lang="en-CA" sz="2800" b="1" kern="0" dirty="0" smtClean="0">
                <a:latin typeface="DevLys 010" pitchFamily="2" charset="0"/>
              </a:rPr>
              <a:t> </a:t>
            </a:r>
            <a:r>
              <a:rPr lang="en-CA" sz="2800" b="1" kern="0" dirty="0" err="1" smtClean="0">
                <a:latin typeface="DevLys 010" pitchFamily="2" charset="0"/>
              </a:rPr>
              <a:t>gSA</a:t>
            </a:r>
            <a:r>
              <a:rPr lang="en-CA" sz="2800" b="1" kern="0" dirty="0" smtClean="0">
                <a:latin typeface="DevLys 010" pitchFamily="2" charset="0"/>
              </a:rPr>
              <a:t> </a:t>
            </a:r>
            <a:r>
              <a:rPr lang="en-US" sz="2800" spc="-20" dirty="0" smtClean="0">
                <a:latin typeface="Calibri" pitchFamily="34" charset="0"/>
                <a:cs typeface="Calibri" pitchFamily="34" charset="0"/>
              </a:rPr>
              <a:t>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4034" name="Title 1"/>
          <p:cNvSpPr>
            <a:spLocks noGrp="1"/>
          </p:cNvSpPr>
          <p:nvPr>
            <p:ph type="title"/>
          </p:nvPr>
        </p:nvSpPr>
        <p:spPr>
          <a:xfrm>
            <a:off x="98871" y="2790825"/>
            <a:ext cx="8937625" cy="1143000"/>
          </a:xfrm>
        </p:spPr>
        <p:txBody>
          <a:bodyPr>
            <a:noAutofit/>
          </a:bodyPr>
          <a:lstStyle/>
          <a:p>
            <a:r>
              <a:rPr lang="en-CA" sz="3200" kern="0" dirty="0" err="1" smtClean="0">
                <a:solidFill>
                  <a:schemeClr val="bg1"/>
                </a:solidFill>
                <a:latin typeface="DevLys 010" pitchFamily="2" charset="0"/>
              </a:rPr>
              <a:t>Ikfjiw.kZrk</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fdlh</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vkSj</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nsoh</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nsorkvksa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cq</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ds</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leku</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ku</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djus</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dqy</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nsorkvksa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dk</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lEeku</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djus</a:t>
            </a:r>
            <a:r>
              <a:rPr lang="en-CA" sz="3200" kern="0" dirty="0" smtClean="0">
                <a:solidFill>
                  <a:schemeClr val="bg1"/>
                </a:solidFill>
                <a:latin typeface="DevLys 010" pitchFamily="2" charset="0"/>
              </a:rPr>
              <a:t>]</a:t>
            </a:r>
            <a:br>
              <a:rPr lang="en-CA" sz="3200" kern="0" dirty="0" smtClean="0">
                <a:solidFill>
                  <a:schemeClr val="bg1"/>
                </a:solidFill>
                <a:latin typeface="DevLys 010" pitchFamily="2" charset="0"/>
              </a:rPr>
            </a:br>
            <a:r>
              <a:rPr lang="en-CA" sz="3200" kern="0" dirty="0" err="1" smtClean="0">
                <a:solidFill>
                  <a:schemeClr val="bg1"/>
                </a:solidFill>
                <a:latin typeface="DevLys 010" pitchFamily="2" charset="0"/>
              </a:rPr>
              <a:t>vkRekvksa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dk</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izlUu</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djus</a:t>
            </a:r>
            <a:r>
              <a:rPr lang="en-CA" sz="3200" kern="0" dirty="0" smtClean="0">
                <a:solidFill>
                  <a:schemeClr val="bg1"/>
                </a:solidFill>
                <a:latin typeface="DevLys 010" pitchFamily="2" charset="0"/>
              </a:rPr>
              <a:t>\</a:t>
            </a:r>
            <a:br>
              <a:rPr lang="en-CA" sz="3200" kern="0" dirty="0" smtClean="0">
                <a:solidFill>
                  <a:schemeClr val="bg1"/>
                </a:solidFill>
                <a:latin typeface="DevLys 010" pitchFamily="2" charset="0"/>
              </a:rPr>
            </a:br>
            <a:r>
              <a:rPr lang="en-CA" sz="3200" kern="0" dirty="0" err="1" smtClean="0">
                <a:solidFill>
                  <a:schemeClr val="bg1"/>
                </a:solidFill>
                <a:latin typeface="DevLys 010" pitchFamily="2" charset="0"/>
              </a:rPr>
              <a:t>Hkwr</a:t>
            </a:r>
            <a:r>
              <a:rPr lang="en-CA" sz="3200" kern="0" dirty="0" smtClean="0">
                <a:solidFill>
                  <a:schemeClr val="bg1"/>
                </a:solidFill>
                <a:latin typeface="DevLys 010" pitchFamily="2" charset="0"/>
              </a:rPr>
              <a:t> fl)h </a:t>
            </a:r>
            <a:r>
              <a:rPr lang="en-CA" sz="3200" kern="0" dirty="0" err="1" smtClean="0">
                <a:solidFill>
                  <a:schemeClr val="bg1"/>
                </a:solidFill>
                <a:latin typeface="DevLys 010" pitchFamily="2" charset="0"/>
              </a:rPr>
              <a:t>djus</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okyksa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ds</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ikl</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tkus</a:t>
            </a:r>
            <a:r>
              <a:rPr lang="en-CA" sz="3200" kern="0" dirty="0" smtClean="0">
                <a:solidFill>
                  <a:schemeClr val="bg1"/>
                </a:solidFill>
                <a:latin typeface="DevLys 010" pitchFamily="2" charset="0"/>
              </a:rPr>
              <a:t>]</a:t>
            </a:r>
            <a:br>
              <a:rPr lang="en-CA" sz="3200" kern="0" dirty="0" smtClean="0">
                <a:solidFill>
                  <a:schemeClr val="bg1"/>
                </a:solidFill>
                <a:latin typeface="DevLys 010" pitchFamily="2" charset="0"/>
              </a:rPr>
            </a:br>
            <a:r>
              <a:rPr lang="en-CA" sz="3200" kern="0" dirty="0" err="1" smtClean="0">
                <a:solidFill>
                  <a:schemeClr val="bg1"/>
                </a:solidFill>
                <a:latin typeface="DevLys 010" pitchFamily="2" charset="0"/>
              </a:rPr>
              <a:t>rhFkZ</a:t>
            </a:r>
            <a:r>
              <a:rPr lang="en-CA" sz="3200" kern="0" dirty="0" smtClean="0">
                <a:solidFill>
                  <a:schemeClr val="bg1"/>
                </a:solidFill>
                <a:latin typeface="DevLys 010" pitchFamily="2" charset="0"/>
              </a:rPr>
              <a:t> ;k=</a:t>
            </a:r>
            <a:r>
              <a:rPr lang="en-CA" sz="3200" kern="0" dirty="0" err="1" smtClean="0">
                <a:solidFill>
                  <a:schemeClr val="bg1"/>
                </a:solidFill>
                <a:latin typeface="DevLys 010" pitchFamily="2" charset="0"/>
              </a:rPr>
              <a:t>k,a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djus</a:t>
            </a:r>
            <a:r>
              <a:rPr lang="en-CA" sz="3200" kern="0" dirty="0" smtClean="0">
                <a:solidFill>
                  <a:schemeClr val="bg1"/>
                </a:solidFill>
                <a:latin typeface="DevLys 010" pitchFamily="2" charset="0"/>
              </a:rPr>
              <a:t>]</a:t>
            </a:r>
            <a:br>
              <a:rPr lang="en-CA" sz="3200" kern="0" dirty="0" smtClean="0">
                <a:solidFill>
                  <a:schemeClr val="bg1"/>
                </a:solidFill>
                <a:latin typeface="DevLys 010" pitchFamily="2" charset="0"/>
              </a:rPr>
            </a:br>
            <a:r>
              <a:rPr lang="en-CA" sz="3200" kern="0" dirty="0" err="1" smtClean="0">
                <a:solidFill>
                  <a:schemeClr val="bg1"/>
                </a:solidFill>
                <a:latin typeface="DevLys 010" pitchFamily="2" charset="0"/>
              </a:rPr>
              <a:t>xxka</a:t>
            </a:r>
            <a:r>
              <a:rPr lang="en-CA" sz="3200" kern="0" dirty="0" smtClean="0">
                <a:solidFill>
                  <a:schemeClr val="bg1"/>
                </a:solidFill>
                <a:latin typeface="DevLys 010" pitchFamily="2" charset="0"/>
              </a:rPr>
              <a:t> unh </a:t>
            </a:r>
            <a:r>
              <a:rPr lang="en-CA" sz="3200" kern="0" dirty="0" err="1" smtClean="0">
                <a:solidFill>
                  <a:schemeClr val="bg1"/>
                </a:solidFill>
                <a:latin typeface="DevLys 010" pitchFamily="2" charset="0"/>
              </a:rPr>
              <a:t>esa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ugkus</a:t>
            </a:r>
            <a:r>
              <a:rPr lang="en-CA" sz="3200" kern="0" dirty="0" smtClean="0">
                <a:solidFill>
                  <a:schemeClr val="bg1"/>
                </a:solidFill>
                <a:latin typeface="DevLys 010" pitchFamily="2" charset="0"/>
              </a:rPr>
              <a:t>]</a:t>
            </a:r>
            <a:br>
              <a:rPr lang="en-CA" sz="3200" kern="0" dirty="0" smtClean="0">
                <a:solidFill>
                  <a:schemeClr val="bg1"/>
                </a:solidFill>
                <a:latin typeface="DevLys 010" pitchFamily="2" charset="0"/>
              </a:rPr>
            </a:br>
            <a:r>
              <a:rPr lang="en-CA" sz="3200" kern="0" dirty="0" err="1" smtClean="0">
                <a:solidFill>
                  <a:schemeClr val="bg1"/>
                </a:solidFill>
                <a:latin typeface="DevLys 010" pitchFamily="2" charset="0"/>
              </a:rPr>
              <a:t>ifo</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fnuksa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dks</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ekuus</a:t>
            </a:r>
            <a:r>
              <a:rPr lang="en-CA" sz="3200" kern="0" dirty="0" smtClean="0">
                <a:solidFill>
                  <a:schemeClr val="bg1"/>
                </a:solidFill>
                <a:latin typeface="DevLys 010" pitchFamily="2" charset="0"/>
              </a:rPr>
              <a:t>]</a:t>
            </a:r>
            <a:br>
              <a:rPr lang="en-CA" sz="3200" kern="0" dirty="0" smtClean="0">
                <a:solidFill>
                  <a:schemeClr val="bg1"/>
                </a:solidFill>
                <a:latin typeface="DevLys 010" pitchFamily="2" charset="0"/>
              </a:rPr>
            </a:br>
            <a:r>
              <a:rPr lang="en-CA" sz="3200" kern="0" dirty="0" err="1" smtClean="0">
                <a:solidFill>
                  <a:schemeClr val="bg1"/>
                </a:solidFill>
                <a:latin typeface="DevLys 010" pitchFamily="2" charset="0"/>
              </a:rPr>
              <a:t>vU;kU</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Hkk"kk</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cksyus</a:t>
            </a:r>
            <a:r>
              <a:rPr lang="en-CA" sz="3200" kern="0" dirty="0" smtClean="0">
                <a:solidFill>
                  <a:schemeClr val="bg1"/>
                </a:solidFill>
                <a:latin typeface="DevLys 010" pitchFamily="2" charset="0"/>
              </a:rPr>
              <a:t>]</a:t>
            </a:r>
            <a:r>
              <a:rPr lang="en-CA" sz="3200" kern="0" dirty="0" err="1" smtClean="0">
                <a:solidFill>
                  <a:schemeClr val="bg1"/>
                </a:solidFill>
                <a:latin typeface="DevLys 010" pitchFamily="2" charset="0"/>
              </a:rPr>
              <a:t>riL;k</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djus</a:t>
            </a:r>
            <a:r>
              <a:rPr lang="en-CA" sz="3200" kern="0" dirty="0" smtClean="0">
                <a:solidFill>
                  <a:schemeClr val="bg1"/>
                </a:solidFill>
                <a:latin typeface="DevLys 010" pitchFamily="2" charset="0"/>
              </a:rPr>
              <a:t>]</a:t>
            </a:r>
            <a:r>
              <a:rPr lang="en-CA" sz="3200" kern="0" dirty="0" err="1" smtClean="0">
                <a:solidFill>
                  <a:schemeClr val="bg1"/>
                </a:solidFill>
                <a:latin typeface="DevLys 010" pitchFamily="2" charset="0"/>
              </a:rPr>
              <a:t>LoxZnwrksa</a:t>
            </a:r>
            <a:r>
              <a:rPr lang="en-CA" sz="3200" kern="0" dirty="0" smtClean="0">
                <a:solidFill>
                  <a:schemeClr val="bg1"/>
                </a:solidFill>
                <a:latin typeface="DevLys 010" pitchFamily="2" charset="0"/>
              </a:rPr>
              <a:t> ;k </a:t>
            </a:r>
            <a:r>
              <a:rPr lang="en-CA" sz="3200" kern="0" dirty="0" err="1" smtClean="0">
                <a:solidFill>
                  <a:schemeClr val="bg1"/>
                </a:solidFill>
                <a:latin typeface="DevLys 010" pitchFamily="2" charset="0"/>
              </a:rPr>
              <a:t>n’kZu</a:t>
            </a:r>
            <a:r>
              <a:rPr lang="en-CA" sz="3200" kern="0" dirty="0" smtClean="0">
                <a:solidFill>
                  <a:schemeClr val="bg1"/>
                </a:solidFill>
                <a:latin typeface="DevLys 010" pitchFamily="2" charset="0"/>
              </a:rPr>
              <a:t> dh </a:t>
            </a:r>
            <a:r>
              <a:rPr lang="en-CA" sz="3200" kern="0" dirty="0" err="1" smtClean="0">
                <a:solidFill>
                  <a:schemeClr val="bg1"/>
                </a:solidFill>
                <a:latin typeface="DevLys 010" pitchFamily="2" charset="0"/>
              </a:rPr>
              <a:t>miklu</a:t>
            </a:r>
            <a:r>
              <a:rPr lang="en-CA" sz="3200" kern="0" dirty="0" smtClean="0">
                <a:solidFill>
                  <a:schemeClr val="bg1"/>
                </a:solidFill>
                <a:latin typeface="DevLys 010" pitchFamily="2" charset="0"/>
              </a:rPr>
              <a:t> djus¼dqyq 2%18½;k ,d </a:t>
            </a:r>
            <a:r>
              <a:rPr lang="en-CA" sz="3200" kern="0" dirty="0" err="1" smtClean="0">
                <a:solidFill>
                  <a:schemeClr val="bg1"/>
                </a:solidFill>
                <a:latin typeface="DevLys 010" pitchFamily="2" charset="0"/>
              </a:rPr>
              <a:t>vfr</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kkfeZd</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elhgh</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gksus</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ls</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ugha</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izkIr</a:t>
            </a:r>
            <a:r>
              <a:rPr lang="en-CA" sz="3200" kern="0" dirty="0" smtClean="0">
                <a:solidFill>
                  <a:schemeClr val="bg1"/>
                </a:solidFill>
                <a:latin typeface="DevLys 010" pitchFamily="2" charset="0"/>
              </a:rPr>
              <a:t> </a:t>
            </a:r>
            <a:r>
              <a:rPr lang="en-CA" sz="3200" kern="0" dirty="0" err="1" smtClean="0">
                <a:solidFill>
                  <a:schemeClr val="bg1"/>
                </a:solidFill>
                <a:latin typeface="DevLys 010" pitchFamily="2" charset="0"/>
              </a:rPr>
              <a:t>gksrhA</a:t>
            </a:r>
            <a:endParaRPr lang="en-CA" sz="3200" b="1" dirty="0" smtClean="0">
              <a:solidFill>
                <a:schemeClr val="bg1"/>
              </a:solidFill>
              <a:latin typeface="Calibri" pitchFamily="34" charset="0"/>
              <a:cs typeface="Calibri" pitchFamily="34" charset="0"/>
            </a:endParaRP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5099050"/>
          </a:xfrm>
        </p:spPr>
        <p:txBody>
          <a:bodyPr>
            <a:normAutofit/>
          </a:bodyPr>
          <a:lstStyle/>
          <a:p>
            <a:r>
              <a:rPr lang="en-CA" sz="7200" kern="0" dirty="0" err="1" smtClean="0">
                <a:solidFill>
                  <a:schemeClr val="bg1"/>
                </a:solidFill>
                <a:latin typeface="DevLys 010" pitchFamily="2" charset="0"/>
              </a:rPr>
              <a:t>Eklhg</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esa</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fo’okl</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djus</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ls</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ifjiw.kZrk</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feyrh</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gS</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ftlesa</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ijes’oj</a:t>
            </a:r>
            <a:r>
              <a:rPr lang="en-CA" sz="7200" kern="0" dirty="0" smtClean="0">
                <a:solidFill>
                  <a:schemeClr val="bg1"/>
                </a:solidFill>
                <a:latin typeface="DevLys 010" pitchFamily="2" charset="0"/>
              </a:rPr>
              <a:t> dh </a:t>
            </a:r>
            <a:r>
              <a:rPr lang="en-CA" sz="7200" kern="0" dirty="0" err="1" smtClean="0">
                <a:solidFill>
                  <a:schemeClr val="bg1"/>
                </a:solidFill>
                <a:latin typeface="DevLys 010" pitchFamily="2" charset="0"/>
              </a:rPr>
              <a:t>lkjh</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ifjiw.kZrk</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lnsg</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okl</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djrh</a:t>
            </a:r>
            <a:r>
              <a:rPr lang="en-CA" sz="7200" kern="0" dirty="0" smtClean="0">
                <a:solidFill>
                  <a:schemeClr val="bg1"/>
                </a:solidFill>
                <a:latin typeface="DevLys 010" pitchFamily="2" charset="0"/>
              </a:rPr>
              <a:t> </a:t>
            </a:r>
            <a:r>
              <a:rPr lang="en-CA" sz="7200" kern="0" dirty="0" err="1" smtClean="0">
                <a:solidFill>
                  <a:schemeClr val="bg1"/>
                </a:solidFill>
                <a:latin typeface="DevLys 010" pitchFamily="2" charset="0"/>
              </a:rPr>
              <a:t>gS</a:t>
            </a:r>
            <a:r>
              <a:rPr lang="en-CA" sz="7200" kern="0" dirty="0" smtClean="0">
                <a:solidFill>
                  <a:schemeClr val="bg1"/>
                </a:solidFill>
                <a:latin typeface="DevLys 010" pitchFamily="2" charset="0"/>
              </a:rPr>
              <a:t> !</a:t>
            </a:r>
            <a:endParaRPr lang="en-US" sz="7200" b="1" dirty="0" smtClean="0">
              <a:solidFill>
                <a:schemeClr val="bg1"/>
              </a:solidFill>
              <a:latin typeface="Calibri" pitchFamily="34" charset="0"/>
              <a:cs typeface="Calibri" pitchFamily="34" charset="0"/>
            </a:endParaRP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5458618"/>
          </a:xfrm>
        </p:spPr>
        <p:txBody>
          <a:bodyPr>
            <a:normAutofit/>
          </a:bodyPr>
          <a:lstStyle/>
          <a:p>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dqN</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kkl</a:t>
            </a:r>
            <a:r>
              <a:rPr lang="en-US" sz="4000" dirty="0" smtClean="0">
                <a:solidFill>
                  <a:schemeClr val="bg1"/>
                </a:solidFill>
                <a:latin typeface="DevLys 010" pitchFamily="2" charset="0"/>
              </a:rPr>
              <a:t> o </a:t>
            </a:r>
            <a:r>
              <a:rPr lang="en-US" sz="4000" dirty="0" err="1" smtClean="0">
                <a:solidFill>
                  <a:schemeClr val="bg1"/>
                </a:solidFill>
                <a:latin typeface="DevLys 010" pitchFamily="2" charset="0"/>
              </a:rPr>
              <a:t>iw.kZ</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djus</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dk</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iz;kl</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djuk</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NksM</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nsaA</a:t>
            </a:r>
            <a:r>
              <a:rPr lang="en-US" sz="4000" dirty="0" smtClean="0">
                <a:solidFill>
                  <a:schemeClr val="bg1"/>
                </a:solidFill>
                <a:latin typeface="DevLys 010" pitchFamily="2" charset="0"/>
              </a:rPr>
              <a:t> </a:t>
            </a:r>
            <a:br>
              <a:rPr lang="en-US" sz="4000" dirty="0" smtClean="0">
                <a:solidFill>
                  <a:schemeClr val="bg1"/>
                </a:solidFill>
                <a:latin typeface="DevLys 010" pitchFamily="2" charset="0"/>
              </a:rPr>
            </a:br>
            <a:r>
              <a:rPr lang="en-US" sz="4000" dirty="0" err="1" smtClean="0">
                <a:solidFill>
                  <a:schemeClr val="bg1"/>
                </a:solidFill>
                <a:latin typeface="DevLys 010" pitchFamily="2" charset="0"/>
              </a:rPr>
              <a:t>nwljh</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ckrksa</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esa</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iw.kZrk</a:t>
            </a:r>
            <a:r>
              <a:rPr lang="en-US" sz="4000" dirty="0" smtClean="0">
                <a:solidFill>
                  <a:schemeClr val="bg1"/>
                </a:solidFill>
                <a:latin typeface="DevLys 010" pitchFamily="2" charset="0"/>
              </a:rPr>
              <a:t> &lt;w¡&lt;+us </a:t>
            </a:r>
            <a:r>
              <a:rPr lang="en-US" sz="4000" dirty="0" err="1" smtClean="0">
                <a:solidFill>
                  <a:schemeClr val="bg1"/>
                </a:solidFill>
                <a:latin typeface="DevLys 010" pitchFamily="2" charset="0"/>
              </a:rPr>
              <a:t>dk</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iz;kl</a:t>
            </a:r>
            <a:r>
              <a:rPr lang="en-US" sz="4000" dirty="0" smtClean="0">
                <a:solidFill>
                  <a:schemeClr val="bg1"/>
                </a:solidFill>
                <a:latin typeface="DevLys 010" pitchFamily="2" charset="0"/>
              </a:rPr>
              <a:t> u </a:t>
            </a:r>
            <a:r>
              <a:rPr lang="en-US" sz="4000" dirty="0" err="1" smtClean="0">
                <a:solidFill>
                  <a:schemeClr val="bg1"/>
                </a:solidFill>
                <a:latin typeface="DevLys 010" pitchFamily="2" charset="0"/>
              </a:rPr>
              <a:t>djsaA</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opuksa</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ij</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fo’okl</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djrs</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gq</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kU;okn</a:t>
            </a:r>
            <a:r>
              <a:rPr lang="en-US" sz="4000" dirty="0" smtClean="0">
                <a:solidFill>
                  <a:schemeClr val="bg1"/>
                </a:solidFill>
                <a:latin typeface="DevLys 010" pitchFamily="2" charset="0"/>
              </a:rPr>
              <a:t> dh </a:t>
            </a:r>
            <a:r>
              <a:rPr lang="en-US" sz="4000" dirty="0" err="1" smtClean="0">
                <a:solidFill>
                  <a:schemeClr val="bg1"/>
                </a:solidFill>
                <a:latin typeface="DevLys 010" pitchFamily="2" charset="0"/>
              </a:rPr>
              <a:t>izkFkZukvksa</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ds</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lkFk</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elhg</a:t>
            </a:r>
            <a:r>
              <a:rPr lang="en-US" sz="4000" dirty="0" smtClean="0">
                <a:solidFill>
                  <a:schemeClr val="bg1"/>
                </a:solidFill>
                <a:latin typeface="DevLys 010" pitchFamily="2" charset="0"/>
              </a:rPr>
              <a:t> dh </a:t>
            </a:r>
            <a:r>
              <a:rPr lang="en-US" sz="4000" dirty="0" err="1" smtClean="0">
                <a:solidFill>
                  <a:schemeClr val="bg1"/>
                </a:solidFill>
                <a:latin typeface="DevLys 010" pitchFamily="2" charset="0"/>
              </a:rPr>
              <a:t>iw.kZrk</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dk</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vkuUn</a:t>
            </a:r>
            <a:r>
              <a:rPr lang="en-US" sz="4000" dirty="0" smtClean="0">
                <a:solidFill>
                  <a:schemeClr val="bg1"/>
                </a:solidFill>
                <a:latin typeface="DevLys 010" pitchFamily="2" charset="0"/>
              </a:rPr>
              <a:t> </a:t>
            </a:r>
            <a:r>
              <a:rPr lang="en-US" sz="4000" dirty="0" err="1" smtClean="0">
                <a:solidFill>
                  <a:schemeClr val="bg1"/>
                </a:solidFill>
                <a:latin typeface="DevLys 010" pitchFamily="2" charset="0"/>
              </a:rPr>
              <a:t>mBk,aA</a:t>
            </a:r>
            <a:endParaRPr lang="en-CA" sz="4000" dirty="0" smtClean="0">
              <a:solidFill>
                <a:schemeClr val="bg1"/>
              </a:solidFill>
              <a:latin typeface="Calibri" pitchFamily="34" charset="0"/>
              <a:cs typeface="Calibri" pitchFamily="34" charset="0"/>
            </a:endParaRP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788024" y="1844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004048"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220072"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932040" y="1340768"/>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164328"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76256"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64288"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1340768"/>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1" name="Rounded Rectangle 40"/>
          <p:cNvSpPr/>
          <p:nvPr/>
        </p:nvSpPr>
        <p:spPr>
          <a:xfrm>
            <a:off x="7524328" y="1844824"/>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5504"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87768" y="2132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35496" y="404664"/>
            <a:ext cx="3779912" cy="3970318"/>
          </a:xfrm>
          <a:prstGeom prst="rect">
            <a:avLst/>
          </a:prstGeom>
          <a:noFill/>
        </p:spPr>
        <p:txBody>
          <a:bodyPr wrap="square" rtlCol="0">
            <a:spAutoFit/>
          </a:bodyPr>
          <a:lstStyle/>
          <a:p>
            <a:pPr algn="ct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tc</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dksbZ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vkils</a:t>
            </a:r>
            <a:r>
              <a:rPr lang="en-US" sz="2800" b="1" dirty="0" smtClean="0">
                <a:solidFill>
                  <a:schemeClr val="bg1"/>
                </a:solidFill>
                <a:latin typeface="DevLys 010" pitchFamily="2" charset="0"/>
              </a:rPr>
              <a:t> ;g </a:t>
            </a:r>
            <a:r>
              <a:rPr lang="en-US" sz="2800" b="1" dirty="0" err="1" smtClean="0">
                <a:solidFill>
                  <a:schemeClr val="bg1"/>
                </a:solidFill>
                <a:latin typeface="DevLys 010" pitchFamily="2" charset="0"/>
              </a:rPr>
              <a:t>dgrk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muds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ikl</a:t>
            </a:r>
            <a:r>
              <a:rPr lang="en-US" sz="2800" b="1" dirty="0" smtClean="0">
                <a:solidFill>
                  <a:schemeClr val="bg1"/>
                </a:solidFill>
                <a:latin typeface="DevLys 010" pitchFamily="2" charset="0"/>
              </a:rPr>
              <a:t> ml </a:t>
            </a:r>
            <a:r>
              <a:rPr lang="en-US" sz="2800" b="1" dirty="0" err="1" smtClean="0">
                <a:solidFill>
                  <a:schemeClr val="bg1"/>
                </a:solidFill>
                <a:latin typeface="DevLys 010" pitchFamily="2" charset="0"/>
              </a:rPr>
              <a:t>lEiw.kZrk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^^c&lt;+</a:t>
            </a:r>
            <a:r>
              <a:rPr lang="en-US" sz="2800" b="1" dirty="0" err="1" smtClean="0">
                <a:solidFill>
                  <a:schemeClr val="bg1"/>
                </a:solidFill>
                <a:latin typeface="DevLys 010" pitchFamily="2" charset="0"/>
              </a:rPr>
              <a:t>dj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lEiw.kZrk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vkius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fo’okl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fcuk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fdlh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vfrfjDr</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dk;Z</a:t>
            </a:r>
            <a:r>
              <a:rPr lang="en-US" sz="2800" b="1" dirty="0" smtClean="0">
                <a:solidFill>
                  <a:schemeClr val="bg1"/>
                </a:solidFill>
                <a:latin typeface="DevLys 010" pitchFamily="2" charset="0"/>
              </a:rPr>
              <a:t> ;k </a:t>
            </a:r>
            <a:r>
              <a:rPr lang="en-US" sz="2800" b="1" dirty="0" err="1" smtClean="0">
                <a:solidFill>
                  <a:schemeClr val="bg1"/>
                </a:solidFill>
                <a:latin typeface="DevLys 010" pitchFamily="2" charset="0"/>
              </a:rPr>
              <a:t>iz;kl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h’kq</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Lohdkj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djrs</a:t>
            </a:r>
            <a:r>
              <a:rPr lang="en-US" sz="2800" b="1" dirty="0" smtClean="0">
                <a:solidFill>
                  <a:schemeClr val="bg1"/>
                </a:solidFill>
                <a:latin typeface="DevLys 010" pitchFamily="2" charset="0"/>
              </a:rPr>
              <a:t> le; </a:t>
            </a:r>
            <a:r>
              <a:rPr lang="en-US" sz="2800" b="1" dirty="0" err="1" smtClean="0">
                <a:solidFill>
                  <a:schemeClr val="bg1"/>
                </a:solidFill>
                <a:latin typeface="DevLys 010" pitchFamily="2" charset="0"/>
              </a:rPr>
              <a:t>izkIr</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Fkh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rks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dqyqfLl;ksa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x;h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xyrh</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iqu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nksgjkrs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a:t>
            </a:r>
            <a:r>
              <a:rPr lang="en-US" sz="2800" b="1" dirty="0" smtClean="0">
                <a:solidFill>
                  <a:schemeClr val="bg1"/>
                </a:solidFill>
                <a:latin typeface="DevLys 010" pitchFamily="2" charset="0"/>
              </a:rPr>
              <a:t> </a:t>
            </a:r>
            <a:endParaRPr lang="en-US" sz="2800" b="1" dirty="0" smtClean="0">
              <a:solidFill>
                <a:schemeClr val="bg1"/>
              </a:solidFill>
              <a:latin typeface="Calibri" pitchFamily="34" charset="0"/>
            </a:endParaRPr>
          </a:p>
        </p:txBody>
      </p:sp>
      <p:sp>
        <p:nvSpPr>
          <p:cNvPr id="42" name="TextBox 41"/>
          <p:cNvSpPr txBox="1"/>
          <p:nvPr/>
        </p:nvSpPr>
        <p:spPr>
          <a:xfrm>
            <a:off x="72008" y="6453336"/>
            <a:ext cx="467544" cy="369332"/>
          </a:xfrm>
          <a:prstGeom prst="rect">
            <a:avLst/>
          </a:prstGeom>
          <a:noFill/>
        </p:spPr>
        <p:txBody>
          <a:bodyPr wrap="square" rtlCol="0">
            <a:spAutoFit/>
          </a:bodyPr>
          <a:lstStyle/>
          <a:p>
            <a:r>
              <a:rPr lang="en-CA" dirty="0" smtClean="0"/>
              <a:t>10</a:t>
            </a:r>
            <a:endParaRPr lang="en-CA" dirty="0"/>
          </a:p>
        </p:txBody>
      </p:sp>
      <p:sp>
        <p:nvSpPr>
          <p:cNvPr id="47" name="TextBox 46"/>
          <p:cNvSpPr txBox="1"/>
          <p:nvPr/>
        </p:nvSpPr>
        <p:spPr>
          <a:xfrm>
            <a:off x="72008" y="5469031"/>
            <a:ext cx="8964488" cy="1200329"/>
          </a:xfrm>
          <a:prstGeom prst="rect">
            <a:avLst/>
          </a:prstGeom>
          <a:noFill/>
        </p:spPr>
        <p:txBody>
          <a:bodyPr wrap="square" rtlCol="0">
            <a:spAutoFit/>
          </a:bodyPr>
          <a:lstStyle/>
          <a:p>
            <a:pPr algn="ctr"/>
            <a:r>
              <a:rPr lang="en-US" sz="2400" b="1" dirty="0" smtClean="0">
                <a:latin typeface="DevLys 010" pitchFamily="2" charset="0"/>
              </a:rPr>
              <a:t> </a:t>
            </a:r>
            <a:r>
              <a:rPr lang="en-US" sz="2400" b="1" dirty="0" err="1" smtClean="0">
                <a:solidFill>
                  <a:schemeClr val="bg1"/>
                </a:solidFill>
                <a:latin typeface="DevLys 010" pitchFamily="2" charset="0"/>
              </a:rPr>
              <a:t>gj</a:t>
            </a:r>
            <a:r>
              <a:rPr lang="en-US" sz="2400" b="1" dirty="0" smtClean="0">
                <a:solidFill>
                  <a:schemeClr val="bg1"/>
                </a:solidFill>
                <a:latin typeface="DevLys 010" pitchFamily="2" charset="0"/>
              </a:rPr>
              <a:t> ml </a:t>
            </a:r>
            <a:r>
              <a:rPr lang="en-US" sz="2400" b="1" dirty="0" err="1" smtClean="0">
                <a:solidFill>
                  <a:schemeClr val="bg1"/>
                </a:solidFill>
                <a:latin typeface="DevLys 010" pitchFamily="2" charset="0"/>
              </a:rPr>
              <a:t>O;fDr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ls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lko</a:t>
            </a: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kku</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jgsa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tks</a:t>
            </a:r>
            <a:r>
              <a:rPr lang="en-US" sz="2400" b="1" dirty="0" smtClean="0">
                <a:solidFill>
                  <a:schemeClr val="bg1"/>
                </a:solidFill>
                <a:latin typeface="DevLys 010" pitchFamily="2" charset="0"/>
              </a:rPr>
              <a:t> ;g </a:t>
            </a:r>
            <a:r>
              <a:rPr lang="en-US" sz="2400" b="1" dirty="0" err="1" smtClean="0">
                <a:solidFill>
                  <a:schemeClr val="bg1"/>
                </a:solidFill>
                <a:latin typeface="DevLys 010" pitchFamily="2" charset="0"/>
              </a:rPr>
              <a:t>dgrk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gks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fd</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vki</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elhg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vFkkZr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ijes’oj</a:t>
            </a:r>
            <a:r>
              <a:rPr lang="en-US" sz="2400" b="1" dirty="0" smtClean="0">
                <a:solidFill>
                  <a:schemeClr val="bg1"/>
                </a:solidFill>
                <a:latin typeface="DevLys 010" pitchFamily="2" charset="0"/>
              </a:rPr>
              <a:t> dh </a:t>
            </a:r>
            <a:r>
              <a:rPr lang="en-US" sz="2400" b="1" dirty="0" err="1" smtClean="0">
                <a:solidFill>
                  <a:schemeClr val="bg1"/>
                </a:solidFill>
                <a:latin typeface="DevLys 010" pitchFamily="2" charset="0"/>
              </a:rPr>
              <a:t>ifjiw.kZrk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dks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xzg.k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djus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rFkk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mlds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fd;s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x;s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dk;ksZa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fo’okl</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kjk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pyusa</a:t>
            </a:r>
            <a:r>
              <a:rPr lang="en-US" sz="2400" b="1" dirty="0" smtClean="0">
                <a:solidFill>
                  <a:schemeClr val="bg1"/>
                </a:solidFill>
                <a:latin typeface="DevLys 010" pitchFamily="2" charset="0"/>
              </a:rPr>
              <a:t> dh </a:t>
            </a:r>
            <a:r>
              <a:rPr lang="en-US" sz="2400" b="1" dirty="0" err="1" smtClean="0">
                <a:solidFill>
                  <a:schemeClr val="bg1"/>
                </a:solidFill>
                <a:latin typeface="DevLys 010" pitchFamily="2" charset="0"/>
              </a:rPr>
              <a:t>ctk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vki</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slk</a:t>
            </a:r>
            <a:r>
              <a:rPr lang="en-US" sz="2400" b="1" dirty="0" smtClean="0">
                <a:solidFill>
                  <a:schemeClr val="bg1"/>
                </a:solidFill>
                <a:latin typeface="DevLys 010" pitchFamily="2" charset="0"/>
              </a:rPr>
              <a:t> ;k </a:t>
            </a:r>
            <a:r>
              <a:rPr lang="en-US" sz="2400" b="1" dirty="0" err="1" smtClean="0">
                <a:solidFill>
                  <a:schemeClr val="bg1"/>
                </a:solidFill>
                <a:latin typeface="DevLys 010" pitchFamily="2" charset="0"/>
              </a:rPr>
              <a:t>oSlk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djsa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rks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vki</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vf</a:t>
            </a: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kd</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iw.kZrk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izkIr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dj</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ysxsaA</a:t>
            </a:r>
            <a:endParaRPr lang="en-CA" sz="2400" b="1" dirty="0">
              <a:solidFill>
                <a:schemeClr val="bg1"/>
              </a:solidFill>
              <a:latin typeface="Calibri" pitchFamily="34" charset="0"/>
              <a:cs typeface="Calibri" pitchFamily="34" charset="0"/>
            </a:endParaRPr>
          </a:p>
        </p:txBody>
      </p:sp>
      <p:sp>
        <p:nvSpPr>
          <p:cNvPr id="24" name="TextBox 23"/>
          <p:cNvSpPr txBox="1"/>
          <p:nvPr/>
        </p:nvSpPr>
        <p:spPr>
          <a:xfrm>
            <a:off x="6588224" y="116632"/>
            <a:ext cx="2736304" cy="830997"/>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t>
            </a:r>
            <a:r>
              <a:rPr lang="en-US" sz="2400" b="1" dirty="0" smtClean="0">
                <a:solidFill>
                  <a:schemeClr val="bg1"/>
                </a:solidFill>
                <a:latin typeface="DevLys 010" pitchFamily="2" charset="0"/>
              </a:rPr>
              <a:t>;</a:t>
            </a:r>
            <a:r>
              <a:rPr lang="en-US" sz="2400" b="1" dirty="0" err="1" smtClean="0">
                <a:solidFill>
                  <a:schemeClr val="bg1"/>
                </a:solidFill>
                <a:latin typeface="DevLys 010" pitchFamily="2" charset="0"/>
              </a:rPr>
              <a:t>h’kq</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ijes’oj</a:t>
            </a:r>
            <a:r>
              <a:rPr lang="en-US" sz="2400" b="1" dirty="0" smtClean="0">
                <a:solidFill>
                  <a:schemeClr val="bg1"/>
                </a:solidFill>
                <a:latin typeface="DevLys 010" pitchFamily="2" charset="0"/>
              </a:rPr>
              <a:t> dh </a:t>
            </a:r>
          </a:p>
          <a:p>
            <a:pPr algn="ctr"/>
            <a:r>
              <a:rPr lang="en-US" sz="2400" b="1" dirty="0" err="1" smtClean="0">
                <a:solidFill>
                  <a:schemeClr val="bg1"/>
                </a:solidFill>
                <a:latin typeface="DevLys 010" pitchFamily="2" charset="0"/>
              </a:rPr>
              <a:t>lnsg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Hkjiwjh</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gSA</a:t>
            </a:r>
            <a:r>
              <a:rPr lang="en-US" sz="2400" b="1" dirty="0" smtClean="0">
                <a:solidFill>
                  <a:schemeClr val="bg1"/>
                </a:solidFill>
                <a:latin typeface="DevLys 010" pitchFamily="2" charset="0"/>
              </a:rPr>
              <a:t>**</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588224" y="3501008"/>
            <a:ext cx="2736304" cy="1938992"/>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t>
            </a:r>
            <a:r>
              <a:rPr lang="en-US" sz="2400" b="1" dirty="0" smtClean="0">
                <a:solidFill>
                  <a:schemeClr val="bg1"/>
                </a:solidFill>
                <a:latin typeface="DevLys 010" pitchFamily="2" charset="0"/>
              </a:rPr>
              <a:t>;fn </a:t>
            </a:r>
            <a:r>
              <a:rPr lang="en-US" sz="2400" b="1" dirty="0" err="1" smtClean="0">
                <a:solidFill>
                  <a:schemeClr val="bg1"/>
                </a:solidFill>
                <a:latin typeface="DevLys 010" pitchFamily="2" charset="0"/>
              </a:rPr>
              <a:t>fo’okl</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kjk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elhg</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vFkkZr</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ijes’oj</a:t>
            </a:r>
            <a:r>
              <a:rPr lang="en-US" sz="2400" b="1" dirty="0" smtClean="0">
                <a:solidFill>
                  <a:schemeClr val="bg1"/>
                </a:solidFill>
                <a:latin typeface="DevLys 010" pitchFamily="2" charset="0"/>
              </a:rPr>
              <a:t> </a:t>
            </a:r>
          </a:p>
          <a:p>
            <a:pPr algn="ctr"/>
            <a:r>
              <a:rPr lang="en-US" sz="2400" b="1" dirty="0" smtClean="0">
                <a:solidFill>
                  <a:schemeClr val="bg1"/>
                </a:solidFill>
                <a:latin typeface="DevLys 010" pitchFamily="2" charset="0"/>
              </a:rPr>
              <a:t>dh /</a:t>
            </a:r>
            <a:r>
              <a:rPr lang="en-US" sz="2400" b="1" dirty="0" err="1" smtClean="0">
                <a:solidFill>
                  <a:schemeClr val="bg1"/>
                </a:solidFill>
                <a:latin typeface="DevLys 010" pitchFamily="2" charset="0"/>
              </a:rPr>
              <a:t>kkfeZdrk</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eq</a:t>
            </a:r>
            <a:r>
              <a:rPr lang="en-US" sz="2400" b="1" dirty="0" smtClean="0">
                <a:solidFill>
                  <a:schemeClr val="bg1"/>
                </a:solidFill>
                <a:latin typeface="DevLys 010" pitchFamily="2" charset="0"/>
              </a:rPr>
              <a:t>&gt;</a:t>
            </a:r>
            <a:r>
              <a:rPr lang="en-US" sz="2400" b="1" dirty="0" err="1" smtClean="0">
                <a:solidFill>
                  <a:schemeClr val="bg1"/>
                </a:solidFill>
                <a:latin typeface="DevLys 010" pitchFamily="2" charset="0"/>
              </a:rPr>
              <a:t>esa</a:t>
            </a:r>
            <a:r>
              <a:rPr lang="en-US" sz="2400" b="1" dirty="0" smtClean="0">
                <a:solidFill>
                  <a:schemeClr val="bg1"/>
                </a:solidFill>
                <a:latin typeface="DevLys 010" pitchFamily="2" charset="0"/>
              </a:rPr>
              <a:t> </a:t>
            </a:r>
          </a:p>
          <a:p>
            <a:pPr algn="ctr"/>
            <a:r>
              <a:rPr lang="en-US" sz="2400" b="1" dirty="0" err="1" smtClean="0">
                <a:solidFill>
                  <a:schemeClr val="bg1"/>
                </a:solidFill>
                <a:latin typeface="DevLys 010" pitchFamily="2" charset="0"/>
              </a:rPr>
              <a:t>okl</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djrh</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rks</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eSa</a:t>
            </a:r>
            <a:r>
              <a:rPr lang="en-US" sz="2400" b="1" dirty="0" smtClean="0">
                <a:solidFill>
                  <a:schemeClr val="bg1"/>
                </a:solidFill>
                <a:latin typeface="DevLys 010" pitchFamily="2" charset="0"/>
              </a:rPr>
              <a:t> </a:t>
            </a:r>
          </a:p>
          <a:p>
            <a:pPr algn="ctr"/>
            <a:r>
              <a:rPr lang="en-US" sz="2400" b="1" dirty="0" err="1" smtClean="0">
                <a:solidFill>
                  <a:schemeClr val="bg1"/>
                </a:solidFill>
                <a:latin typeface="DevLys 010" pitchFamily="2" charset="0"/>
              </a:rPr>
              <a:t>mlesa</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ifjiw.kZ</a:t>
            </a:r>
            <a:r>
              <a:rPr lang="en-US" sz="2400" b="1" dirty="0" smtClean="0">
                <a:solidFill>
                  <a:schemeClr val="bg1"/>
                </a:solidFill>
                <a:latin typeface="DevLys 010" pitchFamily="2" charset="0"/>
              </a:rPr>
              <a:t> </a:t>
            </a:r>
            <a:r>
              <a:rPr lang="en-US" sz="2400" b="1" dirty="0" err="1" smtClean="0">
                <a:solidFill>
                  <a:schemeClr val="bg1"/>
                </a:solidFill>
                <a:latin typeface="DevLys 010" pitchFamily="2" charset="0"/>
              </a:rPr>
              <a:t>gw¡A</a:t>
            </a:r>
            <a:r>
              <a:rPr lang="en-US" sz="2400" b="1" dirty="0" smtClean="0">
                <a:solidFill>
                  <a:schemeClr val="bg1"/>
                </a:solidFill>
                <a:latin typeface="DevLys 010" pitchFamily="2" charset="0"/>
              </a:rPr>
              <a:t> </a:t>
            </a:r>
            <a:r>
              <a:rPr lang="en-CA" sz="2400" b="1" dirty="0" smtClean="0">
                <a:solidFill>
                  <a:schemeClr val="bg1"/>
                </a:solidFill>
                <a:latin typeface="Calibri" pitchFamily="34" charset="0"/>
                <a:cs typeface="Calibri" pitchFamily="34" charset="0"/>
              </a:rPr>
              <a:t>”</a:t>
            </a:r>
            <a:endParaRPr lang="en-CA" sz="2400" b="1" dirty="0">
              <a:solidFill>
                <a:schemeClr val="bg1"/>
              </a:solidFill>
              <a:latin typeface="Calibri" pitchFamily="34" charset="0"/>
              <a:cs typeface="Calibri" pitchFamily="34" charset="0"/>
            </a:endParaRPr>
          </a:p>
        </p:txBody>
      </p:sp>
      <p:sp>
        <p:nvSpPr>
          <p:cNvPr id="30" name="TextBox 29"/>
          <p:cNvSpPr txBox="1"/>
          <p:nvPr/>
        </p:nvSpPr>
        <p:spPr>
          <a:xfrm>
            <a:off x="3563888" y="116632"/>
            <a:ext cx="3168352" cy="1200329"/>
          </a:xfrm>
          <a:prstGeom prst="rect">
            <a:avLst/>
          </a:prstGeom>
          <a:noFill/>
        </p:spPr>
        <p:txBody>
          <a:bodyPr wrap="square" rtlCol="0">
            <a:spAutoFit/>
          </a:bodyPr>
          <a:lstStyle/>
          <a:p>
            <a:pPr algn="ctr"/>
            <a:r>
              <a:rPr lang="en-CA" sz="2400" b="1" dirty="0" smtClean="0">
                <a:solidFill>
                  <a:srgbClr val="0000CC"/>
                </a:solidFill>
                <a:latin typeface="Calibri" pitchFamily="34" charset="0"/>
                <a:cs typeface="Calibri" pitchFamily="34" charset="0"/>
              </a:rPr>
              <a:t>“</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vU;kU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Hkk"kk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izkFkZuk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djrk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gw¡A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esjs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ikl</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T;knk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Hkjiwjh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US" sz="2400" b="1" dirty="0" smtClean="0">
                <a:solidFill>
                  <a:srgbClr val="0000CC"/>
                </a:solidFill>
                <a:latin typeface="DevLys 010" pitchFamily="2" charset="0"/>
              </a:rPr>
              <a:t>**</a:t>
            </a:r>
            <a:endParaRPr lang="en-CA" sz="2400" b="1" dirty="0">
              <a:solidFill>
                <a:srgbClr val="0000CC"/>
              </a:solidFill>
              <a:latin typeface="Calibri" pitchFamily="34" charset="0"/>
              <a:cs typeface="Calibri" pitchFamily="34" charset="0"/>
            </a:endParaRPr>
          </a:p>
        </p:txBody>
      </p:sp>
      <p:sp>
        <p:nvSpPr>
          <p:cNvPr id="48" name="TextBox 47"/>
          <p:cNvSpPr txBox="1"/>
          <p:nvPr/>
        </p:nvSpPr>
        <p:spPr>
          <a:xfrm>
            <a:off x="3491880" y="3645024"/>
            <a:ext cx="3456384" cy="1569660"/>
          </a:xfrm>
          <a:prstGeom prst="rect">
            <a:avLst/>
          </a:prstGeom>
          <a:noFill/>
        </p:spPr>
        <p:txBody>
          <a:bodyPr wrap="square" rtlCol="0">
            <a:spAutoFit/>
          </a:bodyPr>
          <a:lstStyle/>
          <a:p>
            <a:pPr algn="ctr"/>
            <a:r>
              <a:rPr lang="en-CA" sz="2400" b="1" dirty="0" smtClean="0">
                <a:solidFill>
                  <a:srgbClr val="0000CC"/>
                </a:solidFill>
                <a:latin typeface="Calibri" pitchFamily="34" charset="0"/>
                <a:cs typeface="Calibri" pitchFamily="34" charset="0"/>
              </a:rPr>
              <a:t>“</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esjs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ikl</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n’kZu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vkSj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Loiu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ijes’oj</a:t>
            </a:r>
            <a:r>
              <a:rPr lang="en-US" sz="2400" b="1" dirty="0" smtClean="0">
                <a:solidFill>
                  <a:srgbClr val="0000CC"/>
                </a:solidFill>
                <a:latin typeface="DevLys 010" pitchFamily="2" charset="0"/>
              </a:rPr>
              <a:t> dh </a:t>
            </a:r>
            <a:r>
              <a:rPr lang="en-US" sz="2400" b="1" dirty="0" err="1" smtClean="0">
                <a:solidFill>
                  <a:srgbClr val="0000CC"/>
                </a:solidFill>
                <a:latin typeface="DevLys 010" pitchFamily="2" charset="0"/>
              </a:rPr>
              <a:t>vksj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ckrksa</a:t>
            </a:r>
            <a:r>
              <a:rPr lang="en-US" sz="2400" b="1" dirty="0" smtClean="0">
                <a:solidFill>
                  <a:srgbClr val="0000CC"/>
                </a:solidFill>
                <a:latin typeface="DevLys 010" pitchFamily="2" charset="0"/>
              </a:rPr>
              <a:t>* </a:t>
            </a:r>
          </a:p>
          <a:p>
            <a:pPr algn="ctr"/>
            <a:r>
              <a:rPr lang="en-US" sz="2400" b="1" dirty="0" err="1" smtClean="0">
                <a:solidFill>
                  <a:srgbClr val="0000CC"/>
                </a:solidFill>
                <a:latin typeface="DevLys 010" pitchFamily="2" charset="0"/>
              </a:rPr>
              <a:t>dks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cksyrk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gw¡A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vkils</a:t>
            </a:r>
            <a:r>
              <a:rPr lang="en-US" sz="2400" b="1" dirty="0" smtClean="0">
                <a:solidFill>
                  <a:srgbClr val="0000CC"/>
                </a:solidFill>
                <a:latin typeface="DevLys 010" pitchFamily="2" charset="0"/>
              </a:rPr>
              <a:t> </a:t>
            </a:r>
          </a:p>
          <a:p>
            <a:pPr algn="ctr"/>
            <a:r>
              <a:rPr lang="en-US" sz="2400" b="1" dirty="0" smtClean="0">
                <a:solidFill>
                  <a:srgbClr val="0000CC"/>
                </a:solidFill>
                <a:latin typeface="DevLys 010" pitchFamily="2" charset="0"/>
              </a:rPr>
              <a:t>c&lt;+</a:t>
            </a:r>
            <a:r>
              <a:rPr lang="en-US" sz="2400" b="1" dirty="0" err="1" smtClean="0">
                <a:solidFill>
                  <a:srgbClr val="0000CC"/>
                </a:solidFill>
                <a:latin typeface="DevLys 010" pitchFamily="2" charset="0"/>
              </a:rPr>
              <a:t>dj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vkfRed</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gw¡A</a:t>
            </a:r>
            <a:r>
              <a:rPr lang="en-CA" sz="2400" b="1" dirty="0" smtClean="0">
                <a:solidFill>
                  <a:srgbClr val="0000CC"/>
                </a:solidFill>
                <a:latin typeface="Calibri" pitchFamily="34" charset="0"/>
                <a:cs typeface="Calibri" pitchFamily="34" charset="0"/>
              </a:rPr>
              <a:t>”</a:t>
            </a:r>
            <a:endParaRPr lang="en-CA" sz="2400" b="1"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493912"/>
            <a:ext cx="6552728" cy="1143000"/>
          </a:xfrm>
        </p:spPr>
        <p:txBody>
          <a:bodyPr>
            <a:normAutofit fontScale="90000"/>
          </a:bodyPr>
          <a:lstStyle/>
          <a:p>
            <a:pPr algn="l"/>
            <a:r>
              <a:rPr lang="en-US" sz="2400" dirty="0" err="1" smtClean="0">
                <a:solidFill>
                  <a:schemeClr val="bg1"/>
                </a:solidFill>
                <a:latin typeface="DevLys 010" pitchFamily="2" charset="0"/>
              </a:rPr>
              <a:t>tks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vU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vU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Hkk"kk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cksyrs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os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eq</a:t>
            </a:r>
            <a:r>
              <a:rPr lang="en-US" sz="2400" dirty="0" smtClean="0">
                <a:solidFill>
                  <a:schemeClr val="bg1"/>
                </a:solidFill>
                <a:latin typeface="DevLys 010" pitchFamily="2" charset="0"/>
              </a:rPr>
              <a:t>&gt;s </a:t>
            </a:r>
            <a:r>
              <a:rPr lang="en-US" sz="2400" dirty="0" err="1" smtClean="0">
                <a:solidFill>
                  <a:schemeClr val="bg1"/>
                </a:solidFill>
                <a:latin typeface="DevLys 010" pitchFamily="2" charset="0"/>
              </a:rPr>
              <a:t>xyr</a:t>
            </a:r>
            <a:r>
              <a:rPr lang="en-US" sz="2400" dirty="0" smtClean="0">
                <a:solidFill>
                  <a:schemeClr val="bg1"/>
                </a:solidFill>
                <a:latin typeface="DevLys 010" pitchFamily="2" charset="0"/>
              </a:rPr>
              <a:t> u le&gt;</a:t>
            </a:r>
            <a:r>
              <a:rPr lang="en-US" sz="2400" dirty="0" err="1" smtClean="0">
                <a:solidFill>
                  <a:schemeClr val="bg1"/>
                </a:solidFill>
                <a:latin typeface="DevLys 010" pitchFamily="2" charset="0"/>
              </a:rPr>
              <a:t>saA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eSa</a:t>
            </a:r>
            <a:r>
              <a:rPr lang="en-US" sz="2400" dirty="0" smtClean="0">
                <a:solidFill>
                  <a:schemeClr val="bg1"/>
                </a:solidFill>
                <a:latin typeface="DevLys 010" pitchFamily="2" charset="0"/>
              </a:rPr>
              <a:t> ,d </a:t>
            </a:r>
            <a:r>
              <a:rPr lang="en-US" sz="2400" dirty="0" err="1" smtClean="0">
                <a:solidFill>
                  <a:schemeClr val="bg1"/>
                </a:solidFill>
                <a:latin typeface="DevLys 010" pitchFamily="2" charset="0"/>
              </a:rPr>
              <a:t>fe’ujh</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gw</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tks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fHkUu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fHkUu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Hkk"kk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cksyus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okys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yksxksa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lkFk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lqlekpkj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lqukus</a:t>
            </a:r>
            <a:r>
              <a:rPr lang="en-US" sz="2400" dirty="0" smtClean="0">
                <a:solidFill>
                  <a:schemeClr val="bg1"/>
                </a:solidFill>
                <a:latin typeface="DevLys 010" pitchFamily="2" charset="0"/>
              </a:rPr>
              <a:t> dh </a:t>
            </a:r>
            <a:r>
              <a:rPr lang="en-US" sz="2400" dirty="0" err="1" smtClean="0">
                <a:solidFill>
                  <a:schemeClr val="bg1"/>
                </a:solidFill>
                <a:latin typeface="DevLys 010" pitchFamily="2" charset="0"/>
              </a:rPr>
              <a:t>bPNk</a:t>
            </a:r>
            <a:r>
              <a:rPr lang="en-US" sz="2400" dirty="0" smtClean="0">
                <a:solidFill>
                  <a:schemeClr val="bg1"/>
                </a:solidFill>
                <a:latin typeface="DevLys 010" pitchFamily="2" charset="0"/>
              </a:rPr>
              <a:t> j[</a:t>
            </a:r>
            <a:r>
              <a:rPr lang="en-US" sz="2400" dirty="0" err="1" smtClean="0">
                <a:solidFill>
                  <a:schemeClr val="bg1"/>
                </a:solidFill>
                <a:latin typeface="DevLys 010" pitchFamily="2" charset="0"/>
              </a:rPr>
              <a:t>krk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g¡wA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esjs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fopkj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og</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vn~Hkqr</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gksxk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vxj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ijes’oj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viusa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yksxksa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dks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izsfjrksa</a:t>
            </a:r>
            <a:r>
              <a:rPr lang="en-US" sz="2400" dirty="0" smtClean="0">
                <a:solidFill>
                  <a:schemeClr val="bg1"/>
                </a:solidFill>
                <a:latin typeface="DevLys 010" pitchFamily="2" charset="0"/>
              </a:rPr>
              <a:t> 2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leku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fHkUu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fHkUu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Hkk"kk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cksyus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ojnku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nsrs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ftlds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ek</a:t>
            </a:r>
            <a:r>
              <a:rPr lang="en-US" sz="2400" dirty="0" smtClean="0">
                <a:solidFill>
                  <a:schemeClr val="bg1"/>
                </a:solidFill>
                <a:latin typeface="DevLys 010" pitchFamily="2" charset="0"/>
              </a:rPr>
              <a:t>/;e </a:t>
            </a:r>
            <a:r>
              <a:rPr lang="en-US" sz="2400" dirty="0" err="1" smtClean="0">
                <a:solidFill>
                  <a:schemeClr val="bg1"/>
                </a:solidFill>
                <a:latin typeface="DevLys 010" pitchFamily="2" charset="0"/>
              </a:rPr>
              <a:t>ls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mUgksaus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elhg</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ijes’oj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vn~Hkqr</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dkeksa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dk</a:t>
            </a:r>
            <a:r>
              <a:rPr lang="en-US" sz="2400" dirty="0" smtClean="0">
                <a:solidFill>
                  <a:schemeClr val="bg1"/>
                </a:solidFill>
                <a:latin typeface="DevLys 010" pitchFamily="2" charset="0"/>
              </a:rPr>
              <a:t> c[</a:t>
            </a:r>
            <a:r>
              <a:rPr lang="en-US" sz="2400" dirty="0" err="1" smtClean="0">
                <a:solidFill>
                  <a:schemeClr val="bg1"/>
                </a:solidFill>
                <a:latin typeface="DevLys 010" pitchFamily="2" charset="0"/>
              </a:rPr>
              <a:t>kku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fHkUu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fHkUu</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tkfr</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yksxksa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lkFk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mudh</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Hkk"kk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esa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fd;k</a:t>
            </a:r>
            <a:r>
              <a:rPr lang="en-US" sz="2400" dirty="0" smtClean="0">
                <a:solidFill>
                  <a:schemeClr val="bg1"/>
                </a:solidFill>
                <a:latin typeface="DevLys 010" pitchFamily="2" charset="0"/>
              </a:rPr>
              <a:t>]</a:t>
            </a:r>
            <a:r>
              <a:rPr lang="en-US" sz="2400" dirty="0" err="1" smtClean="0">
                <a:solidFill>
                  <a:schemeClr val="bg1"/>
                </a:solidFill>
                <a:latin typeface="DevLys 010" pitchFamily="2" charset="0"/>
              </a:rPr>
              <a:t>ftls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os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LoHkkfod</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rkSj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ij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cksy</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ugha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ldrs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FksA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slk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gksrk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rks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ge</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tkfr</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yksxksa</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ikl</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izHkq</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dyke </a:t>
            </a:r>
            <a:r>
              <a:rPr lang="en-US" sz="2400" dirty="0" err="1" smtClean="0">
                <a:solidFill>
                  <a:schemeClr val="bg1"/>
                </a:solidFill>
                <a:latin typeface="DevLys 010" pitchFamily="2" charset="0"/>
              </a:rPr>
              <a:t>dks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tkfr</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gj</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Hkk"kk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ds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yksxksa</a:t>
            </a:r>
            <a:r>
              <a:rPr lang="en-US" sz="2400" dirty="0" smtClean="0">
                <a:solidFill>
                  <a:schemeClr val="bg1"/>
                </a:solidFill>
                <a:latin typeface="DevLys 010" pitchFamily="2" charset="0"/>
              </a:rPr>
              <a:t> rd </a:t>
            </a:r>
            <a:r>
              <a:rPr lang="en-US" sz="2400" dirty="0" err="1" smtClean="0">
                <a:solidFill>
                  <a:schemeClr val="bg1"/>
                </a:solidFill>
                <a:latin typeface="DevLys 010" pitchFamily="2" charset="0"/>
              </a:rPr>
              <a:t>vklkuh</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igq¡pk</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ldrs</a:t>
            </a:r>
            <a:r>
              <a:rPr lang="en-US" sz="2400" dirty="0" smtClean="0">
                <a:solidFill>
                  <a:schemeClr val="bg1"/>
                </a:solidFill>
                <a:latin typeface="DevLys 010" pitchFamily="2" charset="0"/>
              </a:rPr>
              <a:t> </a:t>
            </a:r>
            <a:r>
              <a:rPr lang="en-US" sz="2400" dirty="0" err="1" smtClean="0">
                <a:solidFill>
                  <a:schemeClr val="bg1"/>
                </a:solidFill>
                <a:latin typeface="DevLys 010" pitchFamily="2" charset="0"/>
              </a:rPr>
              <a:t>FksA</a:t>
            </a:r>
            <a:endParaRPr lang="en-CA" sz="2400" dirty="0">
              <a:solidFill>
                <a:schemeClr val="bg1"/>
              </a:solidFill>
              <a:latin typeface="Calibri" pitchFamily="34" charset="0"/>
              <a:cs typeface="Calibri" pitchFamily="34" charset="0"/>
            </a:endParaRPr>
          </a:p>
        </p:txBody>
      </p:sp>
      <p:pic>
        <p:nvPicPr>
          <p:cNvPr id="3" name="Picture 2" descr="mouth bing images.jpg"/>
          <p:cNvPicPr>
            <a:picLocks noChangeAspect="1"/>
          </p:cNvPicPr>
          <p:nvPr/>
        </p:nvPicPr>
        <p:blipFill>
          <a:blip r:embed="rId2" cstate="print"/>
          <a:stretch>
            <a:fillRect/>
          </a:stretch>
        </p:blipFill>
        <p:spPr>
          <a:xfrm>
            <a:off x="6876256" y="116632"/>
            <a:ext cx="2143125" cy="2857500"/>
          </a:xfrm>
          <a:prstGeom prst="rect">
            <a:avLst/>
          </a:prstGeom>
        </p:spPr>
      </p:pic>
      <p:sp>
        <p:nvSpPr>
          <p:cNvPr id="4" name="TextBox 3"/>
          <p:cNvSpPr txBox="1"/>
          <p:nvPr/>
        </p:nvSpPr>
        <p:spPr>
          <a:xfrm>
            <a:off x="7560840" y="2606715"/>
            <a:ext cx="1691680" cy="246221"/>
          </a:xfrm>
          <a:prstGeom prst="rect">
            <a:avLst/>
          </a:prstGeom>
          <a:noFill/>
        </p:spPr>
        <p:txBody>
          <a:bodyPr wrap="square" rtlCol="0">
            <a:spAutoFit/>
          </a:bodyPr>
          <a:lstStyle/>
          <a:p>
            <a:pPr algn="ctr"/>
            <a:r>
              <a:rPr lang="en-CA" sz="1000" dirty="0" err="1" smtClean="0"/>
              <a:t>bing</a:t>
            </a:r>
            <a:r>
              <a:rPr lang="en-CA" sz="1000" dirty="0" smtClean="0"/>
              <a:t> images</a:t>
            </a:r>
            <a:endParaRPr lang="en-CA" sz="1000" dirty="0"/>
          </a:p>
        </p:txBody>
      </p:sp>
      <p:sp>
        <p:nvSpPr>
          <p:cNvPr id="6" name="TextBox 5"/>
          <p:cNvSpPr txBox="1"/>
          <p:nvPr/>
        </p:nvSpPr>
        <p:spPr>
          <a:xfrm>
            <a:off x="179512" y="3663602"/>
            <a:ext cx="8964488" cy="3108543"/>
          </a:xfrm>
          <a:prstGeom prst="rect">
            <a:avLst/>
          </a:prstGeom>
          <a:noFill/>
        </p:spPr>
        <p:txBody>
          <a:bodyPr wrap="square" rtlCol="0">
            <a:spAutoFit/>
          </a:bodyPr>
          <a:lstStyle/>
          <a:p>
            <a:r>
              <a:rPr lang="en-US" sz="2400" b="1" dirty="0" err="1" smtClean="0">
                <a:solidFill>
                  <a:srgbClr val="0000CC"/>
                </a:solidFill>
                <a:latin typeface="DevLys 010" pitchFamily="2" charset="0"/>
              </a:rPr>
              <a:t>ysfdu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ckr</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dks</a:t>
            </a:r>
            <a:r>
              <a:rPr lang="en-US" sz="2400" b="1" dirty="0" smtClean="0">
                <a:solidFill>
                  <a:srgbClr val="0000CC"/>
                </a:solidFill>
                <a:latin typeface="DevLys 010" pitchFamily="2" charset="0"/>
              </a:rPr>
              <a:t> le&gt;</a:t>
            </a:r>
            <a:r>
              <a:rPr lang="en-US" sz="2400" b="1" dirty="0" err="1" smtClean="0">
                <a:solidFill>
                  <a:srgbClr val="0000CC"/>
                </a:solidFill>
                <a:latin typeface="DevLys 010" pitchFamily="2" charset="0"/>
              </a:rPr>
              <a:t>saA</a:t>
            </a:r>
            <a:r>
              <a:rPr lang="en-US" sz="2400" b="1" dirty="0" smtClean="0">
                <a:solidFill>
                  <a:srgbClr val="0000CC"/>
                </a:solidFill>
                <a:latin typeface="DevLys 010" pitchFamily="2" charset="0"/>
              </a:rPr>
              <a:t> ;fn </a:t>
            </a: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bl</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izdkj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nkok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djrs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fd</a:t>
            </a:r>
            <a:r>
              <a:rPr lang="en-US" sz="2400" b="1" dirty="0" smtClean="0">
                <a:solidFill>
                  <a:srgbClr val="0000CC"/>
                </a:solidFill>
                <a:latin typeface="DevLys 010" pitchFamily="2" charset="0"/>
              </a:rPr>
              <a:t> ^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vU;kU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Hkk"kk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ckrsa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djrk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gw</a:t>
            </a:r>
            <a:r>
              <a:rPr lang="en-US" sz="2400" b="1" dirty="0" smtClean="0">
                <a:solidFill>
                  <a:srgbClr val="0000CC"/>
                </a:solidFill>
                <a:latin typeface="DevLys 010" pitchFamily="2" charset="0"/>
              </a:rPr>
              <a:t>¡*A </a:t>
            </a:r>
            <a:r>
              <a:rPr lang="en-US" sz="2400" b="1" dirty="0" err="1" smtClean="0">
                <a:solidFill>
                  <a:srgbClr val="0000CC"/>
                </a:solidFill>
                <a:latin typeface="DevLys 010" pitchFamily="2" charset="0"/>
              </a:rPr>
              <a:t>esajs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ikl</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T;knk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Hkjwijh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T;knk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vkfRed</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gw</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rks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mlh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xyrh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dks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nksgjkrs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dqyqLls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yksxksa</a:t>
            </a:r>
            <a:r>
              <a:rPr lang="en-US" sz="2400" b="1" dirty="0" smtClean="0">
                <a:solidFill>
                  <a:srgbClr val="0000CC"/>
                </a:solidFill>
                <a:latin typeface="DevLys 010" pitchFamily="2" charset="0"/>
              </a:rPr>
              <a:t> us dh </a:t>
            </a:r>
            <a:r>
              <a:rPr lang="en-US" sz="2400" b="1" dirty="0" err="1" smtClean="0">
                <a:solidFill>
                  <a:srgbClr val="0000CC"/>
                </a:solidFill>
                <a:latin typeface="DevLys 010" pitchFamily="2" charset="0"/>
              </a:rPr>
              <a:t>FkhA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slk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n’kZu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Loiu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vkSj</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opuksa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ckjs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US" sz="2400" b="1" dirty="0" smtClean="0">
                <a:solidFill>
                  <a:srgbClr val="0000CC"/>
                </a:solidFill>
                <a:latin typeface="DevLys 010" pitchFamily="2" charset="0"/>
              </a:rPr>
              <a:t> </a:t>
            </a:r>
          </a:p>
          <a:p>
            <a:r>
              <a:rPr lang="en-US" sz="2400" b="1" dirty="0" err="1" smtClean="0">
                <a:latin typeface="DevLys 010" pitchFamily="2" charset="0"/>
              </a:rPr>
              <a:t>ijes’oj</a:t>
            </a:r>
            <a:r>
              <a:rPr lang="en-US" sz="2400" b="1" dirty="0" smtClean="0">
                <a:latin typeface="DevLys 010" pitchFamily="2" charset="0"/>
              </a:rPr>
              <a:t> us </a:t>
            </a:r>
            <a:r>
              <a:rPr lang="en-US" sz="2400" b="1" dirty="0" err="1" smtClean="0">
                <a:latin typeface="DevLys 010" pitchFamily="2" charset="0"/>
              </a:rPr>
              <a:t>bfQfl;ksa</a:t>
            </a:r>
            <a:r>
              <a:rPr lang="en-US" sz="2400" b="1" dirty="0" smtClean="0">
                <a:latin typeface="DevLys 010" pitchFamily="2" charset="0"/>
              </a:rPr>
              <a:t> 6%17&amp;18 </a:t>
            </a:r>
            <a:r>
              <a:rPr lang="en-US" sz="2400" b="1" dirty="0" err="1" smtClean="0">
                <a:latin typeface="DevLys 010" pitchFamily="2" charset="0"/>
              </a:rPr>
              <a:t>esa</a:t>
            </a:r>
            <a:r>
              <a:rPr lang="en-US" sz="2400" b="1" dirty="0" smtClean="0">
                <a:latin typeface="DevLys 010" pitchFamily="2" charset="0"/>
              </a:rPr>
              <a:t> </a:t>
            </a:r>
            <a:r>
              <a:rPr lang="en-US" sz="2400" b="1" dirty="0" err="1" smtClean="0">
                <a:latin typeface="DevLys 010" pitchFamily="2" charset="0"/>
              </a:rPr>
              <a:t>gesa</a:t>
            </a:r>
            <a:r>
              <a:rPr lang="en-US" sz="2400" b="1" dirty="0" smtClean="0">
                <a:latin typeface="DevLys 010" pitchFamily="2" charset="0"/>
              </a:rPr>
              <a:t> </a:t>
            </a:r>
            <a:r>
              <a:rPr lang="en-US" sz="2400" b="1" dirty="0" err="1" smtClean="0">
                <a:latin typeface="DevLys 010" pitchFamily="2" charset="0"/>
              </a:rPr>
              <a:t>vkKk</a:t>
            </a:r>
            <a:r>
              <a:rPr lang="en-US" sz="2400" b="1" dirty="0" smtClean="0">
                <a:latin typeface="DevLys 010" pitchFamily="2" charset="0"/>
              </a:rPr>
              <a:t> </a:t>
            </a:r>
            <a:r>
              <a:rPr lang="en-US" sz="2400" b="1" dirty="0" err="1" smtClean="0">
                <a:latin typeface="DevLys 010" pitchFamily="2" charset="0"/>
              </a:rPr>
              <a:t>nh</a:t>
            </a:r>
            <a:r>
              <a:rPr lang="en-US" sz="2400" b="1" dirty="0" smtClean="0">
                <a:latin typeface="DevLys 010" pitchFamily="2" charset="0"/>
              </a:rPr>
              <a:t> </a:t>
            </a:r>
            <a:r>
              <a:rPr lang="en-US" sz="2400" b="1" dirty="0" err="1" smtClean="0">
                <a:latin typeface="DevLys 010" pitchFamily="2" charset="0"/>
              </a:rPr>
              <a:t>fd</a:t>
            </a:r>
            <a:r>
              <a:rPr lang="en-US" sz="2400" b="1" dirty="0" smtClean="0">
                <a:latin typeface="DevLys 010" pitchFamily="2" charset="0"/>
              </a:rPr>
              <a:t> </a:t>
            </a:r>
            <a:r>
              <a:rPr lang="en-US" sz="2400" b="1" dirty="0" err="1" smtClean="0">
                <a:latin typeface="DevLys 010" pitchFamily="2" charset="0"/>
              </a:rPr>
              <a:t>ge</a:t>
            </a:r>
            <a:r>
              <a:rPr lang="en-US" sz="2400" b="1" dirty="0" smtClean="0">
                <a:latin typeface="DevLys 010" pitchFamily="2" charset="0"/>
              </a:rPr>
              <a:t> </a:t>
            </a:r>
            <a:r>
              <a:rPr lang="en-US" sz="2400" b="1" dirty="0" err="1" smtClean="0">
                <a:latin typeface="DevLys 010" pitchFamily="2" charset="0"/>
              </a:rPr>
              <a:t>vkRek</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r>
              <a:rPr lang="en-US" sz="2400" b="1" dirty="0" err="1" smtClean="0">
                <a:latin typeface="DevLys 010" pitchFamily="2" charset="0"/>
              </a:rPr>
              <a:t>izkFkZuk</a:t>
            </a:r>
            <a:r>
              <a:rPr lang="en-US" sz="2400" b="1" dirty="0" smtClean="0">
                <a:latin typeface="DevLys 010" pitchFamily="2" charset="0"/>
              </a:rPr>
              <a:t> </a:t>
            </a:r>
            <a:r>
              <a:rPr lang="en-US" sz="2400" b="1" dirty="0" err="1" smtClean="0">
                <a:latin typeface="DevLys 010" pitchFamily="2" charset="0"/>
              </a:rPr>
              <a:t>djus</a:t>
            </a:r>
            <a:r>
              <a:rPr lang="en-US" sz="2400" b="1" dirty="0" smtClean="0">
                <a:latin typeface="DevLys 010" pitchFamily="2" charset="0"/>
              </a:rPr>
              <a:t> </a:t>
            </a:r>
            <a:r>
              <a:rPr lang="en-US" sz="2400" b="1" dirty="0" err="1" smtClean="0">
                <a:latin typeface="DevLys 010" pitchFamily="2" charset="0"/>
              </a:rPr>
              <a:t>ds</a:t>
            </a:r>
            <a:r>
              <a:rPr lang="en-US" sz="2400" b="1" dirty="0" smtClean="0">
                <a:latin typeface="DevLys 010" pitchFamily="2" charset="0"/>
              </a:rPr>
              <a:t> </a:t>
            </a:r>
            <a:r>
              <a:rPr lang="en-US" sz="2400" b="1" dirty="0" err="1" smtClean="0">
                <a:latin typeface="DevLys 010" pitchFamily="2" charset="0"/>
              </a:rPr>
              <a:t>fy</a:t>
            </a:r>
            <a:r>
              <a:rPr lang="en-US" sz="2400" b="1" dirty="0" smtClean="0">
                <a:latin typeface="DevLys 010" pitchFamily="2" charset="0"/>
              </a:rPr>
              <a:t>, </a:t>
            </a:r>
            <a:r>
              <a:rPr lang="en-US" sz="2400" b="1" dirty="0" err="1" smtClean="0">
                <a:latin typeface="DevLys 010" pitchFamily="2" charset="0"/>
              </a:rPr>
              <a:t>vkRek</a:t>
            </a:r>
            <a:r>
              <a:rPr lang="en-US" sz="2400" b="1" dirty="0" smtClean="0">
                <a:latin typeface="DevLys 010" pitchFamily="2" charset="0"/>
              </a:rPr>
              <a:t> dh </a:t>
            </a:r>
            <a:r>
              <a:rPr lang="en-US" sz="2400" b="1" dirty="0" err="1" smtClean="0">
                <a:latin typeface="DevLys 010" pitchFamily="2" charset="0"/>
              </a:rPr>
              <a:t>ryokj</a:t>
            </a:r>
            <a:r>
              <a:rPr lang="en-US" sz="2400" b="1" dirty="0" smtClean="0">
                <a:latin typeface="DevLys 010" pitchFamily="2" charset="0"/>
              </a:rPr>
              <a:t>] </a:t>
            </a:r>
            <a:r>
              <a:rPr lang="en-US" sz="2400" b="1" dirty="0" err="1" smtClean="0">
                <a:latin typeface="DevLys 010" pitchFamily="2" charset="0"/>
              </a:rPr>
              <a:t>ijes’oj</a:t>
            </a:r>
            <a:r>
              <a:rPr lang="en-US" sz="2400" b="1" dirty="0" smtClean="0">
                <a:latin typeface="DevLys 010" pitchFamily="2" charset="0"/>
              </a:rPr>
              <a:t> </a:t>
            </a:r>
            <a:r>
              <a:rPr lang="en-US" sz="2400" b="1" dirty="0" err="1" smtClean="0">
                <a:latin typeface="DevLys 010" pitchFamily="2" charset="0"/>
              </a:rPr>
              <a:t>dk</a:t>
            </a:r>
            <a:r>
              <a:rPr lang="en-US" sz="2400" b="1" dirty="0" smtClean="0">
                <a:latin typeface="DevLys 010" pitchFamily="2" charset="0"/>
              </a:rPr>
              <a:t> </a:t>
            </a:r>
            <a:r>
              <a:rPr lang="en-US" sz="2400" b="1" dirty="0" err="1" smtClean="0">
                <a:latin typeface="DevLys 010" pitchFamily="2" charset="0"/>
              </a:rPr>
              <a:t>opu</a:t>
            </a:r>
            <a:r>
              <a:rPr lang="en-US" sz="2400" b="1" dirty="0" smtClean="0">
                <a:latin typeface="DevLys 010" pitchFamily="2" charset="0"/>
              </a:rPr>
              <a:t> /</a:t>
            </a:r>
            <a:r>
              <a:rPr lang="en-US" sz="2400" b="1" dirty="0" err="1" smtClean="0">
                <a:latin typeface="DevLys 010" pitchFamily="2" charset="0"/>
              </a:rPr>
              <a:t>kkj.k</a:t>
            </a:r>
            <a:r>
              <a:rPr lang="en-US" sz="2400" b="1" dirty="0" smtClean="0">
                <a:latin typeface="DevLys 010" pitchFamily="2" charset="0"/>
              </a:rPr>
              <a:t> </a:t>
            </a:r>
            <a:r>
              <a:rPr lang="en-US" sz="2400" b="1" dirty="0" err="1" smtClean="0">
                <a:latin typeface="DevLys 010" pitchFamily="2" charset="0"/>
              </a:rPr>
              <a:t>dj</a:t>
            </a:r>
            <a:r>
              <a:rPr lang="en-US" sz="2400" b="1" dirty="0" smtClean="0">
                <a:latin typeface="DevLys 010" pitchFamily="2" charset="0"/>
              </a:rPr>
              <a:t> </a:t>
            </a:r>
            <a:r>
              <a:rPr lang="en-US" sz="2400" b="1" dirty="0" err="1" smtClean="0">
                <a:latin typeface="DevLys 010" pitchFamily="2" charset="0"/>
              </a:rPr>
              <a:t>ysaA</a:t>
            </a:r>
            <a:r>
              <a:rPr lang="en-US" sz="2400" b="1" dirty="0" smtClean="0">
                <a:latin typeface="DevLys 010" pitchFamily="2" charset="0"/>
              </a:rPr>
              <a:t> ;fn </a:t>
            </a:r>
            <a:r>
              <a:rPr lang="en-US" sz="2400" b="1" dirty="0" err="1" smtClean="0">
                <a:latin typeface="DevLys 010" pitchFamily="2" charset="0"/>
              </a:rPr>
              <a:t>ge</a:t>
            </a:r>
            <a:r>
              <a:rPr lang="en-US" sz="2400" b="1" dirty="0" smtClean="0">
                <a:latin typeface="DevLys 010" pitchFamily="2" charset="0"/>
              </a:rPr>
              <a:t> </a:t>
            </a:r>
            <a:r>
              <a:rPr lang="en-US" sz="2400" b="1" dirty="0" err="1" smtClean="0">
                <a:latin typeface="DevLys 010" pitchFamily="2" charset="0"/>
              </a:rPr>
              <a:t>vkRek</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r>
              <a:rPr lang="en-US" sz="2400" b="1" dirty="0" err="1" smtClean="0">
                <a:latin typeface="DevLys 010" pitchFamily="2" charset="0"/>
              </a:rPr>
              <a:t>vxqokbZ</a:t>
            </a:r>
            <a:r>
              <a:rPr lang="en-US" sz="2400" b="1" dirty="0" smtClean="0">
                <a:latin typeface="DevLys 010" pitchFamily="2" charset="0"/>
              </a:rPr>
              <a:t> </a:t>
            </a:r>
            <a:r>
              <a:rPr lang="en-US" sz="2400" b="1" dirty="0" err="1" smtClean="0">
                <a:latin typeface="DevLys 010" pitchFamily="2" charset="0"/>
              </a:rPr>
              <a:t>izkIr</a:t>
            </a:r>
            <a:r>
              <a:rPr lang="en-US" sz="2400" b="1" dirty="0" smtClean="0">
                <a:latin typeface="DevLys 010" pitchFamily="2" charset="0"/>
              </a:rPr>
              <a:t> </a:t>
            </a:r>
            <a:r>
              <a:rPr lang="en-US" sz="2400" b="1" dirty="0" err="1" smtClean="0">
                <a:latin typeface="DevLys 010" pitchFamily="2" charset="0"/>
              </a:rPr>
              <a:t>djds</a:t>
            </a:r>
            <a:r>
              <a:rPr lang="en-US" sz="2400" b="1" dirty="0" smtClean="0">
                <a:latin typeface="DevLys 010" pitchFamily="2" charset="0"/>
              </a:rPr>
              <a:t> </a:t>
            </a:r>
            <a:r>
              <a:rPr lang="en-US" sz="2400" b="1" dirty="0" err="1" smtClean="0">
                <a:latin typeface="DevLys 010" pitchFamily="2" charset="0"/>
              </a:rPr>
              <a:t>ijes’oj</a:t>
            </a:r>
            <a:r>
              <a:rPr lang="en-US" sz="2400" b="1" dirty="0" smtClean="0">
                <a:latin typeface="DevLys 010" pitchFamily="2" charset="0"/>
              </a:rPr>
              <a:t> dh </a:t>
            </a:r>
            <a:r>
              <a:rPr lang="en-US" sz="2400" b="1" dirty="0" err="1" smtClean="0">
                <a:latin typeface="DevLys 010" pitchFamily="2" charset="0"/>
              </a:rPr>
              <a:t>bPNk</a:t>
            </a:r>
            <a:r>
              <a:rPr lang="en-US" sz="2400" b="1" dirty="0" smtClean="0">
                <a:latin typeface="DevLys 010" pitchFamily="2" charset="0"/>
              </a:rPr>
              <a:t> </a:t>
            </a:r>
            <a:r>
              <a:rPr lang="en-US" sz="2400" b="1" dirty="0" err="1" smtClean="0">
                <a:latin typeface="DevLys 010" pitchFamily="2" charset="0"/>
              </a:rPr>
              <a:t>ds</a:t>
            </a:r>
            <a:r>
              <a:rPr lang="en-US" sz="2400" b="1" dirty="0" smtClean="0">
                <a:latin typeface="DevLys 010" pitchFamily="2" charset="0"/>
              </a:rPr>
              <a:t> </a:t>
            </a:r>
            <a:r>
              <a:rPr lang="en-US" sz="2400" b="1" dirty="0" err="1" smtClean="0">
                <a:latin typeface="DevLys 010" pitchFamily="2" charset="0"/>
              </a:rPr>
              <a:t>vuqlkj</a:t>
            </a:r>
            <a:r>
              <a:rPr lang="en-US" sz="2400" b="1" dirty="0" smtClean="0">
                <a:latin typeface="DevLys 010" pitchFamily="2" charset="0"/>
              </a:rPr>
              <a:t> </a:t>
            </a:r>
            <a:r>
              <a:rPr lang="en-US" sz="2400" b="1" dirty="0" err="1" smtClean="0">
                <a:latin typeface="DevLys 010" pitchFamily="2" charset="0"/>
              </a:rPr>
              <a:t>izkFkZuk</a:t>
            </a:r>
            <a:r>
              <a:rPr lang="en-US" sz="2400" b="1" dirty="0" smtClean="0">
                <a:latin typeface="DevLys 010" pitchFamily="2" charset="0"/>
              </a:rPr>
              <a:t> </a:t>
            </a:r>
            <a:r>
              <a:rPr lang="en-US" sz="2400" b="1" dirty="0" err="1" smtClean="0">
                <a:latin typeface="DevLys 010" pitchFamily="2" charset="0"/>
              </a:rPr>
              <a:t>djus</a:t>
            </a:r>
            <a:r>
              <a:rPr lang="en-US" sz="2400" b="1" dirty="0" smtClean="0">
                <a:latin typeface="DevLys 010" pitchFamily="2" charset="0"/>
              </a:rPr>
              <a:t> dh </a:t>
            </a:r>
            <a:r>
              <a:rPr lang="en-US" sz="2400" b="1" dirty="0" err="1" smtClean="0">
                <a:latin typeface="DevLys 010" pitchFamily="2" charset="0"/>
              </a:rPr>
              <a:t>ctk</a:t>
            </a:r>
            <a:r>
              <a:rPr lang="en-US" sz="2400" b="1" dirty="0" smtClean="0">
                <a:latin typeface="DevLys 010" pitchFamily="2" charset="0"/>
              </a:rPr>
              <a:t>; </a:t>
            </a:r>
            <a:r>
              <a:rPr lang="en-US" sz="2400" b="1" dirty="0" err="1" smtClean="0">
                <a:latin typeface="DevLys 010" pitchFamily="2" charset="0"/>
              </a:rPr>
              <a:t>vU;kU</a:t>
            </a:r>
            <a:r>
              <a:rPr lang="en-US" sz="2400" b="1" dirty="0" smtClean="0">
                <a:latin typeface="DevLys 010" pitchFamily="2" charset="0"/>
              </a:rPr>
              <a:t>; </a:t>
            </a:r>
            <a:r>
              <a:rPr lang="en-US" sz="2400" b="1" dirty="0" err="1" smtClean="0">
                <a:latin typeface="DevLys 010" pitchFamily="2" charset="0"/>
              </a:rPr>
              <a:t>Hkk"kk</a:t>
            </a:r>
            <a:r>
              <a:rPr lang="en-US" sz="2400" b="1" dirty="0" smtClean="0">
                <a:latin typeface="DevLys 010" pitchFamily="2" charset="0"/>
              </a:rPr>
              <a:t> </a:t>
            </a:r>
            <a:r>
              <a:rPr lang="en-US" sz="2400" b="1" dirty="0" err="1" smtClean="0">
                <a:latin typeface="DevLys 010" pitchFamily="2" charset="0"/>
              </a:rPr>
              <a:t>esa</a:t>
            </a:r>
            <a:r>
              <a:rPr lang="en-US" sz="2400" b="1" dirty="0" smtClean="0">
                <a:latin typeface="DevLys 010" pitchFamily="2" charset="0"/>
              </a:rPr>
              <a:t> </a:t>
            </a:r>
            <a:r>
              <a:rPr lang="en-US" sz="2400" b="1" dirty="0" err="1" smtClean="0">
                <a:latin typeface="DevLys 010" pitchFamily="2" charset="0"/>
              </a:rPr>
              <a:t>izkFkZuk</a:t>
            </a:r>
            <a:r>
              <a:rPr lang="en-US" sz="2400" b="1" dirty="0" smtClean="0">
                <a:latin typeface="DevLys 010" pitchFamily="2" charset="0"/>
              </a:rPr>
              <a:t> </a:t>
            </a:r>
            <a:r>
              <a:rPr lang="en-US" sz="2400" b="1" dirty="0" err="1" smtClean="0">
                <a:latin typeface="DevLys 010" pitchFamily="2" charset="0"/>
              </a:rPr>
              <a:t>djus</a:t>
            </a:r>
            <a:r>
              <a:rPr lang="en-US" sz="2400" b="1" dirty="0" smtClean="0">
                <a:latin typeface="DevLys 010" pitchFamily="2" charset="0"/>
              </a:rPr>
              <a:t> </a:t>
            </a:r>
            <a:r>
              <a:rPr lang="en-US" sz="2400" b="1" dirty="0" err="1" smtClean="0">
                <a:latin typeface="DevLys 010" pitchFamily="2" charset="0"/>
              </a:rPr>
              <a:t>dks</a:t>
            </a:r>
            <a:r>
              <a:rPr lang="en-US" sz="2400" b="1" dirty="0" smtClean="0">
                <a:latin typeface="DevLys 010" pitchFamily="2" charset="0"/>
              </a:rPr>
              <a:t> </a:t>
            </a:r>
            <a:r>
              <a:rPr lang="en-US" sz="2400" b="1" dirty="0" err="1" smtClean="0">
                <a:latin typeface="DevLys 010" pitchFamily="2" charset="0"/>
              </a:rPr>
              <a:t>T;knk</a:t>
            </a:r>
            <a:r>
              <a:rPr lang="en-US" sz="2400" b="1" dirty="0" smtClean="0">
                <a:latin typeface="DevLys 010" pitchFamily="2" charset="0"/>
              </a:rPr>
              <a:t> </a:t>
            </a:r>
            <a:r>
              <a:rPr lang="en-US" sz="2400" b="1" dirty="0" err="1" smtClean="0">
                <a:latin typeface="DevLys 010" pitchFamily="2" charset="0"/>
              </a:rPr>
              <a:t>egRo</a:t>
            </a:r>
            <a:r>
              <a:rPr lang="en-US" sz="2400" b="1" dirty="0" smtClean="0">
                <a:latin typeface="DevLys 010" pitchFamily="2" charset="0"/>
              </a:rPr>
              <a:t> </a:t>
            </a:r>
            <a:r>
              <a:rPr lang="en-US" sz="2400" b="1" dirty="0" err="1" smtClean="0">
                <a:latin typeface="DevLys 010" pitchFamily="2" charset="0"/>
              </a:rPr>
              <a:t>nsrs</a:t>
            </a:r>
            <a:r>
              <a:rPr lang="en-US" sz="2400" b="1" dirty="0" smtClean="0">
                <a:latin typeface="DevLys 010" pitchFamily="2" charset="0"/>
              </a:rPr>
              <a:t> </a:t>
            </a:r>
            <a:r>
              <a:rPr lang="en-US" sz="2400" b="1" dirty="0" err="1" smtClean="0">
                <a:latin typeface="DevLys 010" pitchFamily="2" charset="0"/>
              </a:rPr>
              <a:t>gSa</a:t>
            </a:r>
            <a:r>
              <a:rPr lang="en-US" sz="2400" b="1" dirty="0" smtClean="0">
                <a:latin typeface="DevLys 010" pitchFamily="2" charset="0"/>
              </a:rPr>
              <a:t> </a:t>
            </a:r>
            <a:r>
              <a:rPr lang="en-US" sz="2400" b="1" dirty="0" err="1" smtClean="0">
                <a:latin typeface="DevLys 010" pitchFamily="2" charset="0"/>
              </a:rPr>
              <a:t>rks</a:t>
            </a:r>
            <a:r>
              <a:rPr lang="en-US" sz="2400" b="1" dirty="0" smtClean="0">
                <a:latin typeface="DevLys 010" pitchFamily="2" charset="0"/>
              </a:rPr>
              <a:t> </a:t>
            </a:r>
            <a:r>
              <a:rPr lang="en-US" sz="2400" b="1" dirty="0" err="1" smtClean="0">
                <a:latin typeface="DevLys 010" pitchFamily="2" charset="0"/>
              </a:rPr>
              <a:t>ge</a:t>
            </a:r>
            <a:r>
              <a:rPr lang="en-US" sz="2400" b="1" dirty="0" smtClean="0">
                <a:latin typeface="DevLys 010" pitchFamily="2" charset="0"/>
              </a:rPr>
              <a:t> </a:t>
            </a:r>
            <a:r>
              <a:rPr lang="en-US" sz="2400" b="1" dirty="0" err="1" smtClean="0">
                <a:latin typeface="DevLys 010" pitchFamily="2" charset="0"/>
              </a:rPr>
              <a:t>dqyqLls</a:t>
            </a:r>
            <a:r>
              <a:rPr lang="en-US" sz="2400" b="1" dirty="0" smtClean="0">
                <a:latin typeface="DevLys 010" pitchFamily="2" charset="0"/>
              </a:rPr>
              <a:t> dh </a:t>
            </a:r>
            <a:r>
              <a:rPr lang="en-US" sz="2400" b="1" dirty="0" err="1" smtClean="0">
                <a:latin typeface="DevLys 010" pitchFamily="2" charset="0"/>
              </a:rPr>
              <a:t>xyfr;ksa</a:t>
            </a:r>
            <a:r>
              <a:rPr lang="en-US" sz="2400" b="1" dirty="0" smtClean="0">
                <a:latin typeface="DevLys 010" pitchFamily="2" charset="0"/>
              </a:rPr>
              <a:t> </a:t>
            </a:r>
            <a:r>
              <a:rPr lang="en-US" sz="2400" b="1" dirty="0" err="1" smtClean="0">
                <a:latin typeface="DevLys 010" pitchFamily="2" charset="0"/>
              </a:rPr>
              <a:t>dks</a:t>
            </a:r>
            <a:r>
              <a:rPr lang="en-US" sz="2400" b="1" dirty="0" smtClean="0">
                <a:latin typeface="DevLys 010" pitchFamily="2" charset="0"/>
              </a:rPr>
              <a:t> </a:t>
            </a:r>
            <a:r>
              <a:rPr lang="en-US" sz="2400" b="1" dirty="0" err="1" smtClean="0">
                <a:latin typeface="DevLys 010" pitchFamily="2" charset="0"/>
              </a:rPr>
              <a:t>iqu</a:t>
            </a:r>
            <a:r>
              <a:rPr lang="en-US" sz="2400" b="1" dirty="0" smtClean="0">
                <a:latin typeface="DevLys 010" pitchFamily="2" charset="0"/>
              </a:rPr>
              <a:t>% </a:t>
            </a:r>
            <a:r>
              <a:rPr lang="en-US" sz="2400" b="1" dirty="0" err="1" smtClean="0">
                <a:latin typeface="DevLys 010" pitchFamily="2" charset="0"/>
              </a:rPr>
              <a:t>nksgjkrs</a:t>
            </a:r>
            <a:r>
              <a:rPr lang="en-US" sz="2400" b="1" dirty="0" smtClean="0">
                <a:latin typeface="DevLys 010" pitchFamily="2" charset="0"/>
              </a:rPr>
              <a:t> </a:t>
            </a:r>
            <a:r>
              <a:rPr lang="en-US" sz="2400" b="1" dirty="0" err="1" smtClean="0">
                <a:latin typeface="DevLys 010" pitchFamily="2" charset="0"/>
              </a:rPr>
              <a:t>gSa</a:t>
            </a:r>
            <a:endParaRPr lang="en-CA" sz="2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6372200"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6588224"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1475656" y="2132856"/>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1691680"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907704"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1619672" y="162880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5724128"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499740" y="263691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724168"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20312"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7020312"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7083916" y="263689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300192" y="162880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95536" y="116632"/>
            <a:ext cx="3168352" cy="1200329"/>
          </a:xfrm>
          <a:prstGeom prst="rect">
            <a:avLst/>
          </a:prstGeom>
          <a:noFill/>
        </p:spPr>
        <p:txBody>
          <a:bodyPr wrap="square" rtlCol="0">
            <a:spAutoFit/>
          </a:bodyPr>
          <a:lstStyle/>
          <a:p>
            <a:pPr algn="ctr"/>
            <a:r>
              <a:rPr lang="en-CA" sz="2400" b="1" dirty="0" smtClean="0">
                <a:solidFill>
                  <a:srgbClr val="0000CC"/>
                </a:solidFill>
                <a:latin typeface="Calibri" pitchFamily="34" charset="0"/>
                <a:cs typeface="Calibri" pitchFamily="34" charset="0"/>
              </a:rPr>
              <a:t>“</a:t>
            </a:r>
            <a:r>
              <a:rPr lang="en-US" sz="2400" b="1" dirty="0" err="1" smtClean="0">
                <a:solidFill>
                  <a:srgbClr val="0000CC"/>
                </a:solidFill>
                <a:latin typeface="DevLys 010" pitchFamily="2" charset="0"/>
              </a:rPr>
              <a:t>eq</a:t>
            </a:r>
            <a:r>
              <a:rPr lang="en-US" sz="2400" b="1" dirty="0" smtClean="0">
                <a:solidFill>
                  <a:srgbClr val="0000CC"/>
                </a:solidFill>
                <a:latin typeface="DevLys 010" pitchFamily="2" charset="0"/>
              </a:rPr>
              <a:t>&gt;</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T;knk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Hkjiwjh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T;knk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vkfRed</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gw¡A</a:t>
            </a:r>
            <a:r>
              <a:rPr lang="en-CA" sz="2400" b="1" dirty="0" smtClean="0">
                <a:solidFill>
                  <a:srgbClr val="0000CC"/>
                </a:solidFill>
                <a:latin typeface="Calibri" pitchFamily="34" charset="0"/>
                <a:cs typeface="Calibri" pitchFamily="34" charset="0"/>
              </a:rPr>
              <a:t>”</a:t>
            </a:r>
            <a:endParaRPr lang="en-CA" sz="2400" b="1" dirty="0">
              <a:solidFill>
                <a:srgbClr val="0000CC"/>
              </a:solidFill>
              <a:latin typeface="Calibri" pitchFamily="34" charset="0"/>
              <a:cs typeface="Calibri" pitchFamily="34" charset="0"/>
            </a:endParaRPr>
          </a:p>
        </p:txBody>
      </p:sp>
      <p:sp>
        <p:nvSpPr>
          <p:cNvPr id="41" name="Rounded Rectangle 40"/>
          <p:cNvSpPr/>
          <p:nvPr/>
        </p:nvSpPr>
        <p:spPr>
          <a:xfrm>
            <a:off x="6163592" y="213285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6477352" y="220486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6319616" y="2348880"/>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TextBox 41"/>
          <p:cNvSpPr txBox="1"/>
          <p:nvPr/>
        </p:nvSpPr>
        <p:spPr>
          <a:xfrm>
            <a:off x="72008" y="6453336"/>
            <a:ext cx="467544" cy="369332"/>
          </a:xfrm>
          <a:prstGeom prst="rect">
            <a:avLst/>
          </a:prstGeom>
          <a:noFill/>
        </p:spPr>
        <p:txBody>
          <a:bodyPr wrap="square" rtlCol="0">
            <a:spAutoFit/>
          </a:bodyPr>
          <a:lstStyle/>
          <a:p>
            <a:pPr algn="ctr"/>
            <a:r>
              <a:rPr lang="en-CA" dirty="0" smtClean="0"/>
              <a:t>10</a:t>
            </a:r>
            <a:endParaRPr lang="en-CA" dirty="0"/>
          </a:p>
        </p:txBody>
      </p:sp>
      <p:sp>
        <p:nvSpPr>
          <p:cNvPr id="23" name="TextBox 22"/>
          <p:cNvSpPr txBox="1"/>
          <p:nvPr/>
        </p:nvSpPr>
        <p:spPr>
          <a:xfrm>
            <a:off x="4860032" y="116632"/>
            <a:ext cx="3456384" cy="1200329"/>
          </a:xfrm>
          <a:prstGeom prst="rect">
            <a:avLst/>
          </a:prstGeom>
          <a:noFill/>
        </p:spPr>
        <p:txBody>
          <a:bodyPr wrap="square" rtlCol="0">
            <a:spAutoFit/>
          </a:bodyPr>
          <a:lstStyle/>
          <a:p>
            <a:pPr algn="ctr"/>
            <a:r>
              <a:rPr lang="en-CA" sz="2400" b="1" dirty="0" smtClean="0">
                <a:solidFill>
                  <a:srgbClr val="0000CC"/>
                </a:solidFill>
                <a:latin typeface="Calibri" pitchFamily="34" charset="0"/>
                <a:cs typeface="Calibri" pitchFamily="34" charset="0"/>
              </a:rPr>
              <a:t>“</a:t>
            </a:r>
            <a:r>
              <a:rPr lang="en-US" sz="2400" b="1" dirty="0" err="1" smtClean="0">
                <a:solidFill>
                  <a:srgbClr val="0000CC"/>
                </a:solidFill>
                <a:latin typeface="DevLys 010" pitchFamily="2" charset="0"/>
              </a:rPr>
              <a:t>gs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izHkq</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h’kq</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vki</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ijes’oj</a:t>
            </a:r>
            <a:r>
              <a:rPr lang="en-US" sz="2400" b="1" dirty="0" smtClean="0">
                <a:solidFill>
                  <a:srgbClr val="0000CC"/>
                </a:solidFill>
                <a:latin typeface="DevLys 010" pitchFamily="2" charset="0"/>
              </a:rPr>
              <a:t> dh </a:t>
            </a:r>
            <a:r>
              <a:rPr lang="en-US" sz="2400" b="1" dirty="0" err="1" smtClean="0">
                <a:solidFill>
                  <a:srgbClr val="0000CC"/>
                </a:solidFill>
                <a:latin typeface="DevLys 010" pitchFamily="2" charset="0"/>
              </a:rPr>
              <a:t>og</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Hkjiwjh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fo’okl</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kjk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eq</a:t>
            </a:r>
            <a:r>
              <a:rPr lang="en-US" sz="2400" b="1" dirty="0" smtClean="0">
                <a:solidFill>
                  <a:srgbClr val="0000CC"/>
                </a:solidFill>
                <a:latin typeface="DevLys 010" pitchFamily="2" charset="0"/>
              </a:rPr>
              <a:t>&gt;</a:t>
            </a:r>
            <a:r>
              <a:rPr lang="en-US" sz="2400" b="1" dirty="0" err="1" smtClean="0">
                <a:solidFill>
                  <a:srgbClr val="0000CC"/>
                </a:solidFill>
                <a:latin typeface="DevLys 010" pitchFamily="2" charset="0"/>
              </a:rPr>
              <a:t>ls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okl</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djrh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t>
            </a:r>
            <a:r>
              <a:rPr lang="en-CA" sz="2400" b="1" dirty="0" smtClean="0">
                <a:solidFill>
                  <a:srgbClr val="0000CC"/>
                </a:solidFill>
                <a:latin typeface="Calibri" pitchFamily="34" charset="0"/>
                <a:cs typeface="Calibri" pitchFamily="34" charset="0"/>
              </a:rPr>
              <a:t>”</a:t>
            </a:r>
            <a:endParaRPr lang="en-CA" sz="2400" b="1" dirty="0">
              <a:solidFill>
                <a:srgbClr val="0000CC"/>
              </a:solidFill>
              <a:latin typeface="Calibri" pitchFamily="34" charset="0"/>
              <a:cs typeface="Calibri" pitchFamily="34" charset="0"/>
            </a:endParaRPr>
          </a:p>
        </p:txBody>
      </p:sp>
      <p:sp>
        <p:nvSpPr>
          <p:cNvPr id="24" name="TextBox 23"/>
          <p:cNvSpPr txBox="1"/>
          <p:nvPr/>
        </p:nvSpPr>
        <p:spPr>
          <a:xfrm>
            <a:off x="4211960" y="3928988"/>
            <a:ext cx="4716016" cy="2308324"/>
          </a:xfrm>
          <a:prstGeom prst="rect">
            <a:avLst/>
          </a:prstGeom>
          <a:noFill/>
        </p:spPr>
        <p:txBody>
          <a:bodyPr wrap="square" rtlCol="0">
            <a:spAutoFit/>
          </a:bodyPr>
          <a:lstStyle/>
          <a:p>
            <a:pPr algn="ctr"/>
            <a:r>
              <a:rPr lang="en-CA" sz="2400" b="1" dirty="0" smtClean="0">
                <a:solidFill>
                  <a:srgbClr val="0000CC"/>
                </a:solidFill>
                <a:latin typeface="Calibri" pitchFamily="34" charset="0"/>
                <a:cs typeface="Calibri" pitchFamily="34" charset="0"/>
              </a:rPr>
              <a:t>“</a:t>
            </a:r>
            <a:r>
              <a:rPr lang="en-US" sz="2400" b="1" dirty="0" err="1" smtClean="0">
                <a:solidFill>
                  <a:srgbClr val="0000CC"/>
                </a:solidFill>
                <a:latin typeface="DevLys 010" pitchFamily="2" charset="0"/>
              </a:rPr>
              <a:t>vki</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vkfRed</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Hkjiwjh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gSaA</a:t>
            </a:r>
            <a:endParaRPr lang="en-US" sz="2400" b="1" dirty="0" smtClean="0">
              <a:solidFill>
                <a:srgbClr val="0000CC"/>
              </a:solidFill>
              <a:latin typeface="DevLys 010" pitchFamily="2" charset="0"/>
            </a:endParaRPr>
          </a:p>
          <a:p>
            <a:pPr algn="ctr"/>
            <a:r>
              <a:rPr lang="en-US" sz="2400" b="1" dirty="0" err="1" smtClean="0">
                <a:solidFill>
                  <a:srgbClr val="0000CC"/>
                </a:solidFill>
                <a:latin typeface="DevLys 010" pitchFamily="2" charset="0"/>
                <a:cs typeface="Calibri" pitchFamily="34" charset="0"/>
              </a:rPr>
              <a:t>vki</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eq</a:t>
            </a:r>
            <a:r>
              <a:rPr lang="en-US" sz="2400" b="1" dirty="0" smtClean="0">
                <a:solidFill>
                  <a:srgbClr val="0000CC"/>
                </a:solidFill>
                <a:latin typeface="DevLys 010" pitchFamily="2" charset="0"/>
                <a:cs typeface="Calibri" pitchFamily="34" charset="0"/>
              </a:rPr>
              <a:t>&gt;s ^</a:t>
            </a:r>
            <a:r>
              <a:rPr lang="en-US" sz="2400" b="1" dirty="0" err="1" smtClean="0">
                <a:solidFill>
                  <a:srgbClr val="0000CC"/>
                </a:solidFill>
                <a:latin typeface="DevLys 010" pitchFamily="2" charset="0"/>
                <a:cs typeface="Calibri" pitchFamily="34" charset="0"/>
              </a:rPr>
              <a:t>vkfRedrk</a:t>
            </a:r>
            <a:r>
              <a:rPr lang="en-US" sz="2400" b="1" dirty="0" smtClean="0">
                <a:solidFill>
                  <a:srgbClr val="0000CC"/>
                </a:solidFill>
                <a:latin typeface="DevLys 010" pitchFamily="2" charset="0"/>
                <a:cs typeface="Calibri" pitchFamily="34" charset="0"/>
              </a:rPr>
              <a:t> * </a:t>
            </a:r>
            <a:r>
              <a:rPr lang="en-US" sz="2400" b="1" dirty="0" err="1" smtClean="0">
                <a:solidFill>
                  <a:srgbClr val="0000CC"/>
                </a:solidFill>
                <a:latin typeface="DevLys 010" pitchFamily="2" charset="0"/>
                <a:cs typeface="Calibri" pitchFamily="34" charset="0"/>
              </a:rPr>
              <a:t>esa</a:t>
            </a:r>
            <a:r>
              <a:rPr lang="en-US" sz="2400" b="1" dirty="0" smtClean="0">
                <a:solidFill>
                  <a:srgbClr val="0000CC"/>
                </a:solidFill>
                <a:latin typeface="DevLys 010" pitchFamily="2" charset="0"/>
                <a:cs typeface="Calibri" pitchFamily="34" charset="0"/>
              </a:rPr>
              <a:t> fl) </a:t>
            </a:r>
            <a:r>
              <a:rPr lang="en-US" sz="2400" b="1" dirty="0" err="1" smtClean="0">
                <a:solidFill>
                  <a:srgbClr val="0000CC"/>
                </a:solidFill>
                <a:latin typeface="DevLys 010" pitchFamily="2" charset="0"/>
                <a:cs typeface="Calibri" pitchFamily="34" charset="0"/>
              </a:rPr>
              <a:t>djrs</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gSaAesjk</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dksbZ</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Hkh</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dk;Z</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vkidh</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Hkjiwjh</a:t>
            </a:r>
            <a:r>
              <a:rPr lang="en-US" sz="2400" b="1" dirty="0" smtClean="0">
                <a:solidFill>
                  <a:srgbClr val="0000CC"/>
                </a:solidFill>
                <a:latin typeface="DevLys 010" pitchFamily="2" charset="0"/>
                <a:cs typeface="Calibri" pitchFamily="34" charset="0"/>
              </a:rPr>
              <a:t> ;k fl)</a:t>
            </a:r>
            <a:r>
              <a:rPr lang="en-US" sz="2400" b="1" dirty="0" err="1" smtClean="0">
                <a:solidFill>
                  <a:srgbClr val="0000CC"/>
                </a:solidFill>
                <a:latin typeface="DevLys 010" pitchFamily="2" charset="0"/>
                <a:cs typeface="Calibri" pitchFamily="34" charset="0"/>
              </a:rPr>
              <a:t>rk</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esa</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dqN</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vkSj</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ugha</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tksM</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ldrkA</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elhg</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ds</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vuqxzg</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ds</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leku</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Hkjiwjh</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dk</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migkj</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Hkh</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elhg</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kjk</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Øwl</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ij</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fd;s</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x;s</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dk;ksZ</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ij</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vk</a:t>
            </a:r>
            <a:r>
              <a:rPr lang="en-US" sz="2400" b="1" dirty="0" smtClean="0">
                <a:solidFill>
                  <a:srgbClr val="0000CC"/>
                </a:solidFill>
                <a:latin typeface="DevLys 010" pitchFamily="2" charset="0"/>
                <a:cs typeface="Calibri" pitchFamily="34" charset="0"/>
              </a:rPr>
              <a:t>/</a:t>
            </a:r>
            <a:r>
              <a:rPr lang="en-US" sz="2400" b="1" dirty="0" err="1" smtClean="0">
                <a:solidFill>
                  <a:srgbClr val="0000CC"/>
                </a:solidFill>
                <a:latin typeface="DevLys 010" pitchFamily="2" charset="0"/>
                <a:cs typeface="Calibri" pitchFamily="34" charset="0"/>
              </a:rPr>
              <a:t>kkfjr</a:t>
            </a:r>
            <a:r>
              <a:rPr lang="en-US" sz="2400" b="1" dirty="0" smtClean="0">
                <a:solidFill>
                  <a:srgbClr val="0000CC"/>
                </a:solidFill>
                <a:latin typeface="DevLys 010" pitchFamily="2" charset="0"/>
                <a:cs typeface="Calibri" pitchFamily="34" charset="0"/>
              </a:rPr>
              <a:t> </a:t>
            </a:r>
            <a:r>
              <a:rPr lang="en-US" sz="2400" b="1" dirty="0" err="1" smtClean="0">
                <a:solidFill>
                  <a:srgbClr val="0000CC"/>
                </a:solidFill>
                <a:latin typeface="DevLys 010" pitchFamily="2" charset="0"/>
                <a:cs typeface="Calibri" pitchFamily="34" charset="0"/>
              </a:rPr>
              <a:t>gSA</a:t>
            </a:r>
            <a:endParaRPr lang="en-CA" sz="2400" b="1" dirty="0">
              <a:solidFill>
                <a:srgbClr val="0000CC"/>
              </a:solidFill>
              <a:latin typeface="Calibri" pitchFamily="34" charset="0"/>
              <a:cs typeface="Calibri" pitchFamily="34" charset="0"/>
            </a:endParaRPr>
          </a:p>
        </p:txBody>
      </p:sp>
      <p:sp>
        <p:nvSpPr>
          <p:cNvPr id="29" name="TextBox 28"/>
          <p:cNvSpPr txBox="1"/>
          <p:nvPr/>
        </p:nvSpPr>
        <p:spPr>
          <a:xfrm>
            <a:off x="251520" y="3866272"/>
            <a:ext cx="3312368" cy="1569660"/>
          </a:xfrm>
          <a:prstGeom prst="rect">
            <a:avLst/>
          </a:prstGeom>
          <a:noFill/>
        </p:spPr>
        <p:txBody>
          <a:bodyPr wrap="square" rtlCol="0">
            <a:spAutoFit/>
          </a:bodyPr>
          <a:lstStyle/>
          <a:p>
            <a:pPr algn="ctr"/>
            <a:r>
              <a:rPr lang="en-CA" sz="2400" b="1" dirty="0" smtClean="0">
                <a:solidFill>
                  <a:srgbClr val="0000CC"/>
                </a:solidFill>
                <a:latin typeface="Calibri" pitchFamily="34" charset="0"/>
                <a:cs typeface="Calibri" pitchFamily="34" charset="0"/>
              </a:rPr>
              <a:t>“</a:t>
            </a:r>
            <a:r>
              <a:rPr lang="en-US" sz="2400" b="1" dirty="0" err="1" smtClean="0">
                <a:solidFill>
                  <a:srgbClr val="0000CC"/>
                </a:solidFill>
                <a:latin typeface="DevLys 010" pitchFamily="2" charset="0"/>
              </a:rPr>
              <a:t>vkidks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esjs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leku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Hkjiwjh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rFkk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esjs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leku</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vuqHko</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izkIr</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djus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fy</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ogh</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dke</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djus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gksxsa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tks</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eSa</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djrk</a:t>
            </a:r>
            <a:r>
              <a:rPr lang="en-US" sz="2400" b="1" dirty="0" smtClean="0">
                <a:solidFill>
                  <a:srgbClr val="0000CC"/>
                </a:solidFill>
                <a:latin typeface="DevLys 010" pitchFamily="2" charset="0"/>
              </a:rPr>
              <a:t> </a:t>
            </a:r>
            <a:r>
              <a:rPr lang="en-US" sz="2400" b="1" dirty="0" err="1" smtClean="0">
                <a:solidFill>
                  <a:srgbClr val="0000CC"/>
                </a:solidFill>
                <a:latin typeface="DevLys 010" pitchFamily="2" charset="0"/>
              </a:rPr>
              <a:t>gw¡A</a:t>
            </a:r>
            <a:r>
              <a:rPr lang="en-CA" sz="2400" b="1" dirty="0" smtClean="0">
                <a:solidFill>
                  <a:srgbClr val="0000CC"/>
                </a:solidFill>
                <a:latin typeface="Calibri" pitchFamily="34" charset="0"/>
                <a:cs typeface="Calibri" pitchFamily="34" charset="0"/>
              </a:rPr>
              <a:t>”</a:t>
            </a:r>
            <a:endParaRPr lang="en-CA" sz="2400" b="1"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normAutofit/>
          </a:bodyPr>
          <a:lstStyle/>
          <a:p>
            <a:r>
              <a:rPr lang="en-US" sz="3200" b="1" dirty="0" smtClean="0">
                <a:solidFill>
                  <a:schemeClr val="tx1"/>
                </a:solidFill>
                <a:latin typeface="Calibri" pitchFamily="34" charset="0"/>
                <a:cs typeface="Calibri" pitchFamily="34" charset="0"/>
              </a:rPr>
              <a:t>“</a:t>
            </a:r>
            <a:r>
              <a:rPr lang="en-US" sz="3200" dirty="0" smtClean="0">
                <a:solidFill>
                  <a:schemeClr val="tx1"/>
                </a:solidFill>
                <a:latin typeface="DevLys 010" pitchFamily="2" charset="0"/>
              </a:rPr>
              <a:t>;fn </a:t>
            </a:r>
            <a:r>
              <a:rPr lang="en-US" sz="3200" dirty="0" err="1" smtClean="0">
                <a:solidFill>
                  <a:schemeClr val="tx1"/>
                </a:solidFill>
                <a:latin typeface="DevLys 010" pitchFamily="2" charset="0"/>
              </a:rPr>
              <a:t>ge</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elhg</a:t>
            </a:r>
            <a:r>
              <a:rPr lang="en-US" sz="3200" dirty="0" smtClean="0">
                <a:solidFill>
                  <a:schemeClr val="tx1"/>
                </a:solidFill>
                <a:latin typeface="DevLys 010" pitchFamily="2" charset="0"/>
              </a:rPr>
              <a:t> dh </a:t>
            </a:r>
            <a:r>
              <a:rPr lang="en-US" sz="3200" dirty="0" err="1" smtClean="0">
                <a:solidFill>
                  <a:schemeClr val="tx1"/>
                </a:solidFill>
                <a:latin typeface="DevLys 010" pitchFamily="2" charset="0"/>
              </a:rPr>
              <a:t>liw.kZrk</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ij</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Hkjkslk</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ugha</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djrs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gSa</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rks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gekjs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lkjs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lEcU</a:t>
            </a:r>
            <a:r>
              <a:rPr lang="en-US" sz="3200" dirty="0" smtClean="0">
                <a:solidFill>
                  <a:schemeClr val="tx1"/>
                </a:solidFill>
                <a:latin typeface="DevLys 010" pitchFamily="2" charset="0"/>
              </a:rPr>
              <a:t>/k </a:t>
            </a:r>
            <a:r>
              <a:rPr lang="en-US" sz="3200" dirty="0" err="1" smtClean="0">
                <a:solidFill>
                  <a:schemeClr val="tx1"/>
                </a:solidFill>
                <a:latin typeface="DevLys 010" pitchFamily="2" charset="0"/>
              </a:rPr>
              <a:t>dsoy</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vius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vkidks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iw.kZ</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djus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ds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fy</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fd;s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x;s</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iz;kl</a:t>
            </a:r>
            <a:r>
              <a:rPr lang="en-US" sz="3200" dirty="0" smtClean="0">
                <a:solidFill>
                  <a:schemeClr val="tx1"/>
                </a:solidFill>
                <a:latin typeface="DevLys 010" pitchFamily="2" charset="0"/>
              </a:rPr>
              <a:t> </a:t>
            </a:r>
            <a:r>
              <a:rPr lang="en-US" sz="3200" dirty="0" err="1" smtClean="0">
                <a:solidFill>
                  <a:schemeClr val="tx1"/>
                </a:solidFill>
                <a:latin typeface="DevLys 010" pitchFamily="2" charset="0"/>
              </a:rPr>
              <a:t>gSa</a:t>
            </a:r>
            <a:r>
              <a:rPr lang="en-US" sz="3200" dirty="0" smtClean="0">
                <a:solidFill>
                  <a:schemeClr val="tx1"/>
                </a:solidFill>
                <a:latin typeface="DevLys 010" pitchFamily="2" charset="0"/>
              </a:rPr>
              <a:t>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 Drs. Les and Leslie Parrott</a:t>
            </a:r>
            <a:r>
              <a:rPr lang="en-US" sz="2400" dirty="0" smtClean="0">
                <a:solidFill>
                  <a:schemeClr val="tx1"/>
                </a:solidFill>
                <a:latin typeface="DevLys 010" pitchFamily="2" charset="0"/>
              </a:rPr>
              <a:t> }</a:t>
            </a:r>
            <a:r>
              <a:rPr lang="en-US" sz="2400" dirty="0" err="1" smtClean="0">
                <a:solidFill>
                  <a:schemeClr val="tx1"/>
                </a:solidFill>
                <a:latin typeface="DevLys 010" pitchFamily="2" charset="0"/>
              </a:rPr>
              <a:t>kjk</a:t>
            </a:r>
            <a:r>
              <a:rPr lang="en-US" sz="2400" dirty="0" smtClean="0">
                <a:solidFill>
                  <a:schemeClr val="tx1"/>
                </a:solidFill>
                <a:latin typeface="DevLys 010" pitchFamily="2" charset="0"/>
              </a:rPr>
              <a:t> </a:t>
            </a:r>
            <a:r>
              <a:rPr lang="en-US" sz="2400" dirty="0" err="1" smtClean="0">
                <a:solidFill>
                  <a:schemeClr val="tx1"/>
                </a:solidFill>
                <a:latin typeface="DevLys 010" pitchFamily="2" charset="0"/>
              </a:rPr>
              <a:t>dgs</a:t>
            </a:r>
            <a:r>
              <a:rPr lang="en-US" sz="2400" dirty="0" smtClean="0">
                <a:solidFill>
                  <a:schemeClr val="tx1"/>
                </a:solidFill>
                <a:latin typeface="DevLys 010" pitchFamily="2" charset="0"/>
              </a:rPr>
              <a:t> </a:t>
            </a:r>
            <a:r>
              <a:rPr lang="en-US" sz="2400" dirty="0" err="1" smtClean="0">
                <a:solidFill>
                  <a:schemeClr val="tx1"/>
                </a:solidFill>
                <a:latin typeface="DevLys 010" pitchFamily="2" charset="0"/>
              </a:rPr>
              <a:t>x;s</a:t>
            </a:r>
            <a:r>
              <a:rPr lang="en-US" sz="2400" dirty="0" smtClean="0">
                <a:solidFill>
                  <a:schemeClr val="tx1"/>
                </a:solidFill>
                <a:latin typeface="DevLys 010" pitchFamily="2" charset="0"/>
              </a:rPr>
              <a:t> </a:t>
            </a:r>
            <a:r>
              <a:rPr lang="en-US" sz="2400" dirty="0" err="1" smtClean="0">
                <a:solidFill>
                  <a:schemeClr val="tx1"/>
                </a:solidFill>
                <a:latin typeface="DevLys 010" pitchFamily="2" charset="0"/>
              </a:rPr>
              <a:t>dFkuA</a:t>
            </a:r>
            <a:r>
              <a:rPr lang="en-US" sz="2400" dirty="0" smtClean="0">
                <a:solidFill>
                  <a:schemeClr val="tx1"/>
                </a:solidFill>
                <a:latin typeface="DevLys 010" pitchFamily="2" charset="0"/>
              </a:rPr>
              <a:t> </a:t>
            </a:r>
            <a:endParaRPr lang="en-US" sz="2400" b="1" dirty="0" smtClean="0">
              <a:solidFill>
                <a:schemeClr val="tx1"/>
              </a:solidFill>
              <a:latin typeface="Calibri" pitchFamily="34" charset="0"/>
              <a:cs typeface="Calibri" pitchFamily="34" charset="0"/>
            </a:endParaRPr>
          </a:p>
        </p:txBody>
      </p:sp>
      <p:sp>
        <p:nvSpPr>
          <p:cNvPr id="4" name="TextBox 2"/>
          <p:cNvSpPr txBox="1">
            <a:spLocks noChangeArrowheads="1"/>
          </p:cNvSpPr>
          <p:nvPr/>
        </p:nvSpPr>
        <p:spPr bwMode="auto">
          <a:xfrm>
            <a:off x="251520" y="3717032"/>
            <a:ext cx="8640959" cy="2677656"/>
          </a:xfrm>
          <a:prstGeom prst="rect">
            <a:avLst/>
          </a:prstGeom>
          <a:noFill/>
          <a:ln w="9525">
            <a:noFill/>
            <a:miter lim="800000"/>
            <a:headEnd/>
            <a:tailEnd/>
          </a:ln>
        </p:spPr>
        <p:txBody>
          <a:bodyPr wrap="square">
            <a:spAutoFit/>
          </a:bodyPr>
          <a:lstStyle/>
          <a:p>
            <a:pPr algn="ctr"/>
            <a:r>
              <a:rPr lang="en-US" sz="2800" b="1" dirty="0" smtClean="0">
                <a:latin typeface="DevLys 010" pitchFamily="2" charset="0"/>
              </a:rPr>
              <a:t> </a:t>
            </a:r>
            <a:r>
              <a:rPr lang="en-US" sz="2800" b="1" dirty="0" err="1" smtClean="0">
                <a:latin typeface="DevLys 010" pitchFamily="2" charset="0"/>
              </a:rPr>
              <a:t>izHkq</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fo’okl</a:t>
            </a:r>
            <a:r>
              <a:rPr lang="en-US" sz="2800" b="1" dirty="0" smtClean="0">
                <a:latin typeface="DevLys 010" pitchFamily="2" charset="0"/>
              </a:rPr>
              <a:t> </a:t>
            </a:r>
            <a:r>
              <a:rPr lang="en-US" sz="2800" b="1" dirty="0" err="1" smtClean="0">
                <a:latin typeface="DevLys 010" pitchFamily="2" charset="0"/>
              </a:rPr>
              <a:t>djrk</a:t>
            </a:r>
            <a:r>
              <a:rPr lang="en-US" sz="2800" b="1" dirty="0" smtClean="0">
                <a:latin typeface="DevLys 010" pitchFamily="2" charset="0"/>
              </a:rPr>
              <a:t> </a:t>
            </a:r>
            <a:r>
              <a:rPr lang="en-US" sz="2800" b="1" dirty="0" err="1" smtClean="0">
                <a:latin typeface="DevLys 010" pitchFamily="2" charset="0"/>
              </a:rPr>
              <a:t>gw</a:t>
            </a:r>
            <a:r>
              <a:rPr lang="en-US" sz="2800" b="1" dirty="0" smtClean="0">
                <a:latin typeface="DevLys 010" pitchFamily="2" charset="0"/>
              </a:rPr>
              <a:t>¡ </a:t>
            </a:r>
            <a:r>
              <a:rPr lang="en-US" sz="2800" b="1" dirty="0" err="1" smtClean="0">
                <a:latin typeface="DevLys 010" pitchFamily="2" charset="0"/>
              </a:rPr>
              <a:t>fd</a:t>
            </a:r>
            <a:r>
              <a:rPr lang="en-US" sz="2800" b="1" dirty="0" smtClean="0">
                <a:latin typeface="DevLys 010" pitchFamily="2" charset="0"/>
              </a:rPr>
              <a:t> </a:t>
            </a:r>
            <a:r>
              <a:rPr lang="en-US" sz="2800" b="1" dirty="0" err="1" smtClean="0">
                <a:latin typeface="DevLys 010" pitchFamily="2" charset="0"/>
              </a:rPr>
              <a:t>elhg</a:t>
            </a:r>
            <a:r>
              <a:rPr lang="en-US" sz="2800" b="1" dirty="0" smtClean="0">
                <a:latin typeface="DevLys 010" pitchFamily="2" charset="0"/>
              </a:rPr>
              <a:t> </a:t>
            </a:r>
            <a:r>
              <a:rPr lang="en-US" sz="2800" b="1" dirty="0" err="1" smtClean="0">
                <a:latin typeface="DevLys 010" pitchFamily="2" charset="0"/>
              </a:rPr>
              <a:t>gh</a:t>
            </a:r>
            <a:r>
              <a:rPr lang="en-US" sz="2800" b="1" dirty="0" smtClean="0">
                <a:latin typeface="DevLys 010" pitchFamily="2" charset="0"/>
              </a:rPr>
              <a:t> </a:t>
            </a:r>
            <a:r>
              <a:rPr lang="en-US" sz="2800" b="1" dirty="0" err="1" smtClean="0">
                <a:latin typeface="DevLys 010" pitchFamily="2" charset="0"/>
              </a:rPr>
              <a:t>esjh</a:t>
            </a:r>
            <a:r>
              <a:rPr lang="en-US" sz="2800" b="1" dirty="0" smtClean="0">
                <a:latin typeface="DevLys 010" pitchFamily="2" charset="0"/>
              </a:rPr>
              <a:t> </a:t>
            </a:r>
            <a:r>
              <a:rPr lang="en-US" sz="2800" b="1" dirty="0" err="1" smtClean="0">
                <a:latin typeface="DevLys 010" pitchFamily="2" charset="0"/>
              </a:rPr>
              <a:t>ifjiw.kZrk</a:t>
            </a:r>
            <a:r>
              <a:rPr lang="en-US" sz="2800" b="1" dirty="0" smtClean="0">
                <a:latin typeface="DevLys 010" pitchFamily="2" charset="0"/>
              </a:rPr>
              <a:t> o </a:t>
            </a:r>
            <a:r>
              <a:rPr lang="en-US" sz="2800" b="1" dirty="0" err="1" smtClean="0">
                <a:latin typeface="DevLys 010" pitchFamily="2" charset="0"/>
              </a:rPr>
              <a:t>Hkjiwjh</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ftlesa</a:t>
            </a:r>
            <a:r>
              <a:rPr lang="en-US" sz="2800" b="1" dirty="0" smtClean="0">
                <a:latin typeface="DevLys 010" pitchFamily="2" charset="0"/>
              </a:rPr>
              <a:t> </a:t>
            </a:r>
            <a:r>
              <a:rPr lang="en-US" sz="2800" b="1" dirty="0" err="1" smtClean="0">
                <a:latin typeface="DevLys 010" pitchFamily="2" charset="0"/>
              </a:rPr>
              <a:t>ijes’oj</a:t>
            </a:r>
            <a:r>
              <a:rPr lang="en-US" sz="2800" b="1" dirty="0" smtClean="0">
                <a:latin typeface="DevLys 010" pitchFamily="2" charset="0"/>
              </a:rPr>
              <a:t> dh </a:t>
            </a:r>
            <a:r>
              <a:rPr lang="en-US" sz="2800" b="1" dirty="0" err="1" smtClean="0">
                <a:latin typeface="DevLys 010" pitchFamily="2" charset="0"/>
              </a:rPr>
              <a:t>ifjiw.kZrk</a:t>
            </a:r>
            <a:r>
              <a:rPr lang="en-US" sz="2800" b="1" dirty="0" smtClean="0">
                <a:latin typeface="DevLys 010" pitchFamily="2" charset="0"/>
              </a:rPr>
              <a:t> </a:t>
            </a:r>
            <a:r>
              <a:rPr lang="en-US" sz="2800" b="1" dirty="0" err="1" smtClean="0">
                <a:latin typeface="DevLys 010" pitchFamily="2" charset="0"/>
              </a:rPr>
              <a:t>okl</a:t>
            </a:r>
            <a:r>
              <a:rPr lang="en-US" sz="2800" b="1" dirty="0" smtClean="0">
                <a:latin typeface="DevLys 010" pitchFamily="2" charset="0"/>
              </a:rPr>
              <a:t> </a:t>
            </a:r>
            <a:r>
              <a:rPr lang="en-US" sz="2800" b="1" dirty="0" err="1" smtClean="0">
                <a:latin typeface="DevLys 010" pitchFamily="2" charset="0"/>
              </a:rPr>
              <a:t>djrh</a:t>
            </a:r>
            <a:r>
              <a:rPr lang="en-US" sz="2800" b="1" dirty="0" smtClean="0">
                <a:latin typeface="DevLys 010" pitchFamily="2" charset="0"/>
              </a:rPr>
              <a:t> </a:t>
            </a:r>
            <a:r>
              <a:rPr lang="en-US" sz="2800" b="1" dirty="0" err="1" smtClean="0">
                <a:latin typeface="DevLys 010" pitchFamily="2" charset="0"/>
              </a:rPr>
              <a:t>gSA</a:t>
            </a:r>
            <a:endParaRPr lang="en-US" sz="2800" b="1" dirty="0" smtClean="0">
              <a:latin typeface="DevLys 010" pitchFamily="2" charset="0"/>
            </a:endParaRPr>
          </a:p>
          <a:p>
            <a:pPr algn="ct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mlds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Hkjiwj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gw</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tks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dh </a:t>
            </a:r>
            <a:r>
              <a:rPr lang="en-US" sz="2800" b="1" dirty="0" err="1" smtClean="0">
                <a:solidFill>
                  <a:schemeClr val="bg1"/>
                </a:solidFill>
                <a:latin typeface="DevLys 010" pitchFamily="2" charset="0"/>
              </a:rPr>
              <a:t>ifjiw.kZrk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endParaRPr lang="en-US" sz="2800" b="1" dirty="0" smtClean="0">
              <a:solidFill>
                <a:schemeClr val="bg1"/>
              </a:solidFill>
              <a:latin typeface="DevLys 010" pitchFamily="2" charset="0"/>
            </a:endParaRPr>
          </a:p>
          <a:p>
            <a:pPr algn="ct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ijes’oj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vuqxzg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Hkjiwj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gw¡A</a:t>
            </a:r>
            <a:r>
              <a:rPr lang="en-US" sz="2800" b="1" dirty="0" smtClean="0">
                <a:solidFill>
                  <a:schemeClr val="bg1"/>
                </a:solidFill>
                <a:latin typeface="DevLys 010" pitchFamily="2" charset="0"/>
              </a:rPr>
              <a:t> </a:t>
            </a:r>
          </a:p>
          <a:p>
            <a:pPr algn="ctr"/>
            <a:r>
              <a:rPr lang="en-US" sz="2800" b="1" dirty="0" err="1" smtClean="0">
                <a:solidFill>
                  <a:schemeClr val="bg1"/>
                </a:solidFill>
                <a:latin typeface="DevLys 010" pitchFamily="2" charset="0"/>
              </a:rPr>
              <a:t>og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iwjk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gks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pqdk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vU;kU</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Hkk"kk</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Loiu</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n’kZuksa</a:t>
            </a:r>
            <a:r>
              <a:rPr lang="en-US" sz="2800" b="1" dirty="0" smtClean="0">
                <a:solidFill>
                  <a:schemeClr val="bg1"/>
                </a:solidFill>
                <a:latin typeface="DevLys 010" pitchFamily="2" charset="0"/>
              </a:rPr>
              <a:t>]</a:t>
            </a:r>
            <a:r>
              <a:rPr lang="en-US" sz="2800" b="1" dirty="0" err="1" smtClean="0">
                <a:solidFill>
                  <a:schemeClr val="bg1"/>
                </a:solidFill>
                <a:latin typeface="DevLys 010" pitchFamily="2" charset="0"/>
              </a:rPr>
              <a:t>peRdkjksa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vkSj</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opuksa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ds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vykok</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fo’okl</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ls</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elhg</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esa</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iw.kZ</a:t>
            </a:r>
            <a:r>
              <a:rPr lang="en-US" sz="2800" b="1" dirty="0" smtClean="0">
                <a:solidFill>
                  <a:schemeClr val="bg1"/>
                </a:solidFill>
                <a:latin typeface="DevLys 010" pitchFamily="2" charset="0"/>
              </a:rPr>
              <a:t> </a:t>
            </a:r>
            <a:r>
              <a:rPr lang="en-US" sz="2800" b="1" dirty="0" err="1" smtClean="0">
                <a:solidFill>
                  <a:schemeClr val="bg1"/>
                </a:solidFill>
                <a:latin typeface="DevLys 010" pitchFamily="2" charset="0"/>
              </a:rPr>
              <a:t>gw¡A</a:t>
            </a:r>
            <a:endParaRPr lang="en-CA" sz="2800" b="1" dirty="0">
              <a:solidFill>
                <a:schemeClr val="bg1"/>
              </a:solidFill>
              <a:latin typeface="Calibri" pitchFamily="34" charset="0"/>
            </a:endParaRPr>
          </a:p>
        </p:txBody>
      </p:sp>
      <p:sp>
        <p:nvSpPr>
          <p:cNvPr id="5" name="TextBox 4"/>
          <p:cNvSpPr txBox="1"/>
          <p:nvPr/>
        </p:nvSpPr>
        <p:spPr>
          <a:xfrm>
            <a:off x="853244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755576" y="197768"/>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firk</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izlUurk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blh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fd</a:t>
            </a:r>
            <a:r>
              <a:rPr lang="en-CA" sz="2800" b="1" kern="0" dirty="0" smtClean="0">
                <a:solidFill>
                  <a:schemeClr val="bg1"/>
                </a:solidFill>
                <a:latin typeface="DevLys 010" pitchFamily="2" charset="0"/>
              </a:rPr>
              <a:t> ml </a:t>
            </a:r>
            <a:r>
              <a:rPr lang="en-CA" sz="2800" b="1" kern="0" dirty="0" err="1" smtClean="0">
                <a:solidFill>
                  <a:schemeClr val="bg1"/>
                </a:solidFill>
                <a:latin typeface="DevLys 010" pitchFamily="2" charset="0"/>
              </a:rPr>
              <a:t>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ifjiw.kZrk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djsA</a:t>
            </a:r>
            <a:endParaRPr lang="en-CA" sz="2800" b="1" kern="0" dirty="0" smtClean="0">
              <a:solidFill>
                <a:schemeClr val="bg1"/>
              </a:solidFill>
              <a:latin typeface="DevLys 010" pitchFamily="2" charset="0"/>
            </a:endParaRPr>
          </a:p>
          <a:p>
            <a:pPr lvl="0" algn="ctr" eaLnBrk="0" hangingPunct="0">
              <a:lnSpc>
                <a:spcPts val="3100"/>
              </a:lnSpc>
              <a:defRPr/>
            </a:pPr>
            <a:r>
              <a:rPr lang="en-CA" sz="2800" b="1" kern="0" dirty="0" err="1" smtClean="0">
                <a:solidFill>
                  <a:schemeClr val="bg1"/>
                </a:solidFill>
                <a:latin typeface="DevLys 010" pitchFamily="2" charset="0"/>
              </a:rPr>
              <a:t>dqyq</a:t>
            </a:r>
            <a:r>
              <a:rPr lang="en-US" sz="2800" b="1" kern="0" dirty="0" smtClean="0">
                <a:solidFill>
                  <a:schemeClr val="bg1"/>
                </a:solidFill>
                <a:latin typeface="Calibri" pitchFamily="34" charset="0"/>
              </a:rPr>
              <a:t> 1:19 </a:t>
            </a:r>
            <a:endParaRPr lang="en-CA" sz="2800" kern="0" dirty="0">
              <a:solidFill>
                <a:schemeClr val="bg1"/>
              </a:solidFill>
              <a:latin typeface="Calibri" pitchFamily="34" charset="0"/>
            </a:endParaRPr>
          </a:p>
        </p:txBody>
      </p:sp>
      <p:sp>
        <p:nvSpPr>
          <p:cNvPr id="12"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100"/>
              </a:lnSpc>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lang="en-CA" sz="2800" b="1" kern="0" dirty="0" err="1" smtClean="0">
                <a:solidFill>
                  <a:schemeClr val="bg1"/>
                </a:solidFill>
                <a:latin typeface="DevLys 010" pitchFamily="2" charset="0"/>
              </a:rPr>
              <a:t>D;ksafd</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mlesa</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bZ’ojRo</a:t>
            </a:r>
            <a:r>
              <a:rPr lang="en-CA" sz="2800" b="1" kern="0" dirty="0" smtClean="0">
                <a:solidFill>
                  <a:schemeClr val="bg1"/>
                </a:solidFill>
                <a:latin typeface="DevLys 010" pitchFamily="2" charset="0"/>
              </a:rPr>
              <a:t> dh </a:t>
            </a:r>
            <a:r>
              <a:rPr lang="en-CA" sz="2800" b="1" kern="0" dirty="0" err="1" smtClean="0">
                <a:solidFill>
                  <a:schemeClr val="bg1"/>
                </a:solidFill>
                <a:latin typeface="DevLys 010" pitchFamily="2" charset="0"/>
              </a:rPr>
              <a:t>lkjh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ifjiw.kZrk</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lnsg</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okl</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djrh</a:t>
            </a:r>
            <a:r>
              <a:rPr lang="en-CA" sz="2800" b="1" kern="0" dirty="0" smtClean="0">
                <a:solidFill>
                  <a:schemeClr val="bg1"/>
                </a:solidFill>
                <a:latin typeface="DevLys 010" pitchFamily="2" charset="0"/>
              </a:rPr>
              <a:t> </a:t>
            </a:r>
            <a:r>
              <a:rPr lang="en-CA" sz="2800" b="1" kern="0" dirty="0" err="1" smtClean="0">
                <a:solidFill>
                  <a:schemeClr val="bg1"/>
                </a:solidFill>
                <a:latin typeface="DevLys 010" pitchFamily="2" charset="0"/>
              </a:rPr>
              <a:t>gSA</a:t>
            </a:r>
            <a:endParaRPr lang="en-CA" sz="2800" b="1" kern="0" dirty="0" smtClean="0">
              <a:solidFill>
                <a:schemeClr val="bg1"/>
              </a:solidFill>
              <a:latin typeface="DevLys 010" pitchFamily="2" charset="0"/>
            </a:endParaRPr>
          </a:p>
          <a:p>
            <a:pPr algn="ctr" eaLnBrk="0" hangingPunct="0">
              <a:lnSpc>
                <a:spcPts val="3100"/>
              </a:lnSpc>
              <a:defRPr/>
            </a:pPr>
            <a:r>
              <a:rPr lang="en-CA" sz="2800" b="1" kern="0" dirty="0" err="1" smtClean="0">
                <a:solidFill>
                  <a:schemeClr val="bg1"/>
                </a:solidFill>
                <a:latin typeface="DevLys 010" pitchFamily="2" charset="0"/>
              </a:rPr>
              <a:t>dqyq</a:t>
            </a:r>
            <a:r>
              <a:rPr lang="en-US" sz="2800" b="1" kern="0" dirty="0" smtClean="0">
                <a:solidFill>
                  <a:schemeClr val="bg1"/>
                </a:solidFill>
                <a:latin typeface="Calibri" pitchFamily="34" charset="0"/>
              </a:rPr>
              <a:t> 2:9 </a:t>
            </a:r>
            <a:endParaRPr lang="en-CA" sz="2800" kern="0" dirty="0">
              <a:solidFill>
                <a:schemeClr val="bg1"/>
              </a:solidFill>
              <a:latin typeface="Calibri" pitchFamily="34" charset="0"/>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kern="0" dirty="0" smtClean="0">
                <a:solidFill>
                  <a:schemeClr val="bg1"/>
                </a:solidFill>
                <a:latin typeface="DevLys 010" pitchFamily="2" charset="0"/>
              </a:rPr>
              <a:t>;fn </a:t>
            </a:r>
            <a:r>
              <a:rPr lang="en-CA" sz="2400" b="1" kern="0" dirty="0" err="1" smtClean="0">
                <a:solidFill>
                  <a:schemeClr val="bg1"/>
                </a:solidFill>
                <a:latin typeface="DevLys 010" pitchFamily="2" charset="0"/>
              </a:rPr>
              <a:t>ge</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ftlesa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ijes’oj</a:t>
            </a:r>
            <a:r>
              <a:rPr lang="en-CA" sz="2400" b="1" kern="0" dirty="0" smtClean="0">
                <a:solidFill>
                  <a:schemeClr val="bg1"/>
                </a:solidFill>
                <a:latin typeface="DevLys 010" pitchFamily="2" charset="0"/>
              </a:rPr>
              <a:t> dh </a:t>
            </a:r>
            <a:r>
              <a:rPr lang="en-CA" sz="2400" b="1" kern="0" dirty="0" err="1" smtClean="0">
                <a:solidFill>
                  <a:schemeClr val="bg1"/>
                </a:solidFill>
                <a:latin typeface="DevLys 010" pitchFamily="2" charset="0"/>
              </a:rPr>
              <a:t>ifjiw.kZrk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okl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djrh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ge</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fo’okl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vkfRed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jhfr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Hkjiwj</a:t>
            </a:r>
            <a:r>
              <a:rPr lang="en-CA" sz="2400" b="1" kern="0" dirty="0" smtClean="0">
                <a:solidFill>
                  <a:schemeClr val="bg1"/>
                </a:solidFill>
                <a:latin typeface="DevLys 010" pitchFamily="2" charset="0"/>
              </a:rPr>
              <a:t> o </a:t>
            </a:r>
            <a:r>
              <a:rPr lang="en-CA" sz="2400" b="1" kern="0" dirty="0" err="1" smtClean="0">
                <a:solidFill>
                  <a:schemeClr val="bg1"/>
                </a:solidFill>
                <a:latin typeface="DevLys 010" pitchFamily="2" charset="0"/>
              </a:rPr>
              <a:t>ijes’oj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ifjiw.kZ</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dksbZ</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vfrfjDr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oLrq</a:t>
            </a:r>
            <a:r>
              <a:rPr lang="en-CA" sz="2400" b="1" kern="0" dirty="0" smtClean="0">
                <a:solidFill>
                  <a:schemeClr val="bg1"/>
                </a:solidFill>
                <a:latin typeface="DevLys 010" pitchFamily="2" charset="0"/>
              </a:rPr>
              <a:t> ;k </a:t>
            </a:r>
            <a:r>
              <a:rPr lang="en-CA" sz="2400" b="1" kern="0" dirty="0" err="1" smtClean="0">
                <a:solidFill>
                  <a:schemeClr val="bg1"/>
                </a:solidFill>
                <a:latin typeface="DevLys 010" pitchFamily="2" charset="0"/>
              </a:rPr>
              <a:t>vkfRed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kfDr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blls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vf</a:t>
            </a:r>
            <a:r>
              <a:rPr lang="en-CA" sz="2400" b="1" kern="0" dirty="0" smtClean="0">
                <a:solidFill>
                  <a:schemeClr val="bg1"/>
                </a:solidFill>
                <a:latin typeface="DevLys 010" pitchFamily="2" charset="0"/>
              </a:rPr>
              <a:t>/</a:t>
            </a:r>
            <a:r>
              <a:rPr lang="en-CA" sz="2400" b="1" kern="0" dirty="0" err="1" smtClean="0">
                <a:solidFill>
                  <a:schemeClr val="bg1"/>
                </a:solidFill>
                <a:latin typeface="DevLys 010" pitchFamily="2" charset="0"/>
              </a:rPr>
              <a:t>kd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vkfRed</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ugha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cuk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ldrh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gSA</a:t>
            </a:r>
            <a:r>
              <a:rPr lang="en-CA" sz="2400" b="1" kern="0" dirty="0" smtClean="0">
                <a:solidFill>
                  <a:schemeClr val="bg1"/>
                </a:solidFill>
                <a:latin typeface="DevLys 010" pitchFamily="2" charset="0"/>
              </a:rPr>
              <a:t> </a:t>
            </a:r>
            <a:endParaRPr lang="en-CA" sz="2400" b="1" dirty="0">
              <a:solidFill>
                <a:srgbClr val="002060"/>
              </a:solidFill>
              <a:latin typeface="Arial Narrow" pitchFamily="34" charset="0"/>
            </a:endParaRPr>
          </a:p>
        </p:txBody>
      </p:sp>
      <p:sp>
        <p:nvSpPr>
          <p:cNvPr id="14" name="TextBox 13"/>
          <p:cNvSpPr txBox="1"/>
          <p:nvPr/>
        </p:nvSpPr>
        <p:spPr>
          <a:xfrm>
            <a:off x="3347864" y="3253720"/>
            <a:ext cx="2592288" cy="1440010"/>
          </a:xfrm>
          <a:prstGeom prst="rect">
            <a:avLst/>
          </a:prstGeom>
          <a:noFill/>
        </p:spPr>
        <p:txBody>
          <a:bodyPr wrap="square" rtlCol="0">
            <a:spAutoFit/>
          </a:bodyPr>
          <a:lstStyle/>
          <a:p>
            <a:pPr algn="ctr">
              <a:lnSpc>
                <a:spcPts val="2600"/>
              </a:lnSpc>
            </a:pPr>
            <a:r>
              <a:rPr lang="en-CA" sz="2800" b="1" kern="0" dirty="0" err="1" smtClean="0">
                <a:solidFill>
                  <a:srgbClr val="FF0000"/>
                </a:solidFill>
                <a:latin typeface="DevLys 010" pitchFamily="2" charset="0"/>
              </a:rPr>
              <a:t>elhg</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ifjiw.kZ</a:t>
            </a:r>
            <a:r>
              <a:rPr lang="en-CA" sz="2800" b="1" kern="0" dirty="0" smtClean="0">
                <a:solidFill>
                  <a:srgbClr val="FF0000"/>
                </a:solidFill>
                <a:latin typeface="DevLys 010" pitchFamily="2" charset="0"/>
              </a:rPr>
              <a:t> o fl) </a:t>
            </a:r>
            <a:r>
              <a:rPr lang="en-CA" sz="2800" b="1" kern="0" dirty="0" err="1" smtClean="0">
                <a:solidFill>
                  <a:srgbClr val="FF0000"/>
                </a:solidFill>
                <a:latin typeface="DevLys 010" pitchFamily="2" charset="0"/>
              </a:rPr>
              <a:t>ftlesa</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elhg</a:t>
            </a:r>
            <a:r>
              <a:rPr lang="en-CA" sz="2800" b="1" kern="0" dirty="0" smtClean="0">
                <a:solidFill>
                  <a:srgbClr val="FF0000"/>
                </a:solidFill>
                <a:latin typeface="DevLys 010" pitchFamily="2" charset="0"/>
              </a:rPr>
              <a:t> dh </a:t>
            </a:r>
            <a:r>
              <a:rPr lang="en-CA" sz="2800" b="1" kern="0" dirty="0" err="1" smtClean="0">
                <a:solidFill>
                  <a:srgbClr val="FF0000"/>
                </a:solidFill>
                <a:latin typeface="DevLys 010" pitchFamily="2" charset="0"/>
              </a:rPr>
              <a:t>ifjiw.kZrk</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okl</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djrh</a:t>
            </a:r>
            <a:r>
              <a:rPr lang="en-CA" sz="2800" b="1" kern="0" dirty="0" smtClean="0">
                <a:solidFill>
                  <a:srgbClr val="FF0000"/>
                </a:solidFill>
                <a:latin typeface="DevLys 010" pitchFamily="2" charset="0"/>
              </a:rPr>
              <a:t> </a:t>
            </a:r>
            <a:r>
              <a:rPr lang="en-CA" sz="2800" b="1" kern="0" dirty="0" err="1" smtClean="0">
                <a:solidFill>
                  <a:srgbClr val="FF0000"/>
                </a:solidFill>
                <a:latin typeface="DevLys 010" pitchFamily="2" charset="0"/>
              </a:rPr>
              <a:t>gSA</a:t>
            </a:r>
            <a:endParaRPr lang="en-CA" sz="2800" dirty="0">
              <a:solidFill>
                <a:srgbClr val="FF0000"/>
              </a:solidFill>
            </a:endParaRPr>
          </a:p>
        </p:txBody>
      </p:sp>
      <p:sp>
        <p:nvSpPr>
          <p:cNvPr id="16" name="TextBox 15"/>
          <p:cNvSpPr txBox="1"/>
          <p:nvPr/>
        </p:nvSpPr>
        <p:spPr>
          <a:xfrm>
            <a:off x="35496" y="3212976"/>
            <a:ext cx="1752600" cy="759182"/>
          </a:xfrm>
          <a:prstGeom prst="rect">
            <a:avLst/>
          </a:prstGeom>
          <a:noFill/>
        </p:spPr>
        <p:txBody>
          <a:bodyPr wrap="square" rtlCol="0">
            <a:spAutoFit/>
          </a:bodyPr>
          <a:lstStyle/>
          <a:p>
            <a:pPr algn="ctr">
              <a:lnSpc>
                <a:spcPts val="2600"/>
              </a:lnSpc>
            </a:pPr>
            <a:r>
              <a:rPr lang="en-CA" sz="2400" b="1" kern="0" dirty="0" err="1" smtClean="0">
                <a:solidFill>
                  <a:schemeClr val="bg1"/>
                </a:solidFill>
                <a:latin typeface="DevLys 010" pitchFamily="2" charset="0"/>
              </a:rPr>
              <a:t>vius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vki</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kkyhiu</a:t>
            </a:r>
            <a:r>
              <a:rPr lang="en-CA" sz="2400" b="1" kern="0" dirty="0" smtClean="0">
                <a:solidFill>
                  <a:schemeClr val="bg1"/>
                </a:solidFill>
                <a:latin typeface="DevLys 010" pitchFamily="2" charset="0"/>
              </a:rPr>
              <a:t> </a:t>
            </a:r>
            <a:endParaRPr lang="en-CA" sz="2400" b="1" dirty="0">
              <a:solidFill>
                <a:schemeClr val="bg1"/>
              </a:solidFill>
            </a:endParaRPr>
          </a:p>
        </p:txBody>
      </p:sp>
      <p:sp>
        <p:nvSpPr>
          <p:cNvPr id="17" name="Smiley Face 16"/>
          <p:cNvSpPr/>
          <p:nvPr/>
        </p:nvSpPr>
        <p:spPr>
          <a:xfrm>
            <a:off x="4161656" y="2286000"/>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467544" y="2298576"/>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676456" y="602128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 name="TextBox 12"/>
          <p:cNvSpPr txBox="1"/>
          <p:nvPr/>
        </p:nvSpPr>
        <p:spPr>
          <a:xfrm rot="18967428">
            <a:off x="41052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eksgEen</a:t>
            </a:r>
            <a:endParaRPr lang="en-CA" sz="3200" dirty="0">
              <a:solidFill>
                <a:srgbClr val="00FF00"/>
              </a:solidFill>
            </a:endParaRPr>
          </a:p>
        </p:txBody>
      </p:sp>
      <p:sp>
        <p:nvSpPr>
          <p:cNvPr id="20" name="TextBox 19"/>
          <p:cNvSpPr txBox="1"/>
          <p:nvPr/>
        </p:nvSpPr>
        <p:spPr>
          <a:xfrm>
            <a:off x="3347864" y="332656"/>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h’kq</a:t>
            </a:r>
            <a:r>
              <a:rPr lang="en-US" sz="3200" b="1" dirty="0" smtClean="0">
                <a:solidFill>
                  <a:srgbClr val="00FF00"/>
                </a:solidFill>
                <a:latin typeface="DevLys 010" pitchFamily="2" charset="0"/>
              </a:rPr>
              <a:t> </a:t>
            </a:r>
            <a:endParaRPr lang="en-CA" sz="3200" dirty="0">
              <a:solidFill>
                <a:srgbClr val="00FF00"/>
              </a:solidFill>
            </a:endParaRPr>
          </a:p>
        </p:txBody>
      </p:sp>
      <p:sp>
        <p:nvSpPr>
          <p:cNvPr id="21" name="TextBox 20"/>
          <p:cNvSpPr txBox="1"/>
          <p:nvPr/>
        </p:nvSpPr>
        <p:spPr>
          <a:xfrm>
            <a:off x="3347864" y="5517232"/>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iafMr</a:t>
            </a:r>
            <a:r>
              <a:rPr lang="en-US" sz="3200" b="1" dirty="0" smtClean="0">
                <a:latin typeface="DevLys 010" pitchFamily="2" charset="0"/>
              </a:rPr>
              <a:t> </a:t>
            </a:r>
            <a:endParaRPr lang="en-CA" sz="3200" dirty="0">
              <a:solidFill>
                <a:srgbClr val="00FF00"/>
              </a:solidFill>
            </a:endParaRPr>
          </a:p>
        </p:txBody>
      </p:sp>
      <p:sp>
        <p:nvSpPr>
          <p:cNvPr id="22" name="TextBox 21"/>
          <p:cNvSpPr txBox="1"/>
          <p:nvPr/>
        </p:nvSpPr>
        <p:spPr>
          <a:xfrm rot="18967428">
            <a:off x="236529" y="5395011"/>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ewlk</a:t>
            </a:r>
            <a:r>
              <a:rPr lang="en-US" sz="3200" b="1" dirty="0" smtClean="0">
                <a:solidFill>
                  <a:srgbClr val="00FF00"/>
                </a:solidFill>
                <a:latin typeface="DevLys 010" pitchFamily="2" charset="0"/>
              </a:rPr>
              <a:t> </a:t>
            </a:r>
            <a:endParaRPr lang="en-CA" sz="3200" dirty="0">
              <a:solidFill>
                <a:srgbClr val="00FF00"/>
              </a:solidFill>
            </a:endParaRPr>
          </a:p>
        </p:txBody>
      </p:sp>
      <p:sp>
        <p:nvSpPr>
          <p:cNvPr id="23" name="TextBox 22"/>
          <p:cNvSpPr txBox="1"/>
          <p:nvPr/>
        </p:nvSpPr>
        <p:spPr>
          <a:xfrm rot="2632572" flipH="1">
            <a:off x="6645241" y="5414718"/>
            <a:ext cx="2376264" cy="584775"/>
          </a:xfrm>
          <a:prstGeom prst="rect">
            <a:avLst/>
          </a:prstGeom>
          <a:noFill/>
        </p:spPr>
        <p:txBody>
          <a:bodyPr wrap="square" rtlCol="0">
            <a:spAutoFit/>
          </a:bodyPr>
          <a:lstStyle/>
          <a:p>
            <a:pPr algn="ctr"/>
            <a:r>
              <a:rPr lang="en-US" sz="3200" b="1" dirty="0" smtClean="0">
                <a:solidFill>
                  <a:srgbClr val="00FF00"/>
                </a:solidFill>
                <a:latin typeface="DevLys 010" pitchFamily="2" charset="0"/>
              </a:rPr>
              <a:t>   </a:t>
            </a:r>
            <a:r>
              <a:rPr lang="en-US" sz="3200" b="1" dirty="0" err="1" smtClean="0">
                <a:solidFill>
                  <a:srgbClr val="00FF00"/>
                </a:solidFill>
                <a:latin typeface="DevLys 010" pitchFamily="2" charset="0"/>
              </a:rPr>
              <a:t>cq</a:t>
            </a:r>
            <a:r>
              <a:rPr lang="en-US" sz="3200" b="1" dirty="0" smtClean="0">
                <a:solidFill>
                  <a:srgbClr val="00FF00"/>
                </a:solidFill>
                <a:latin typeface="DevLys 010" pitchFamily="2" charset="0"/>
              </a:rPr>
              <a:t>)</a:t>
            </a:r>
            <a:endParaRPr lang="en-CA" sz="3200" dirty="0">
              <a:solidFill>
                <a:srgbClr val="00FF00"/>
              </a:solidFill>
            </a:endParaRPr>
          </a:p>
        </p:txBody>
      </p:sp>
      <p:sp>
        <p:nvSpPr>
          <p:cNvPr id="24" name="TextBox 23"/>
          <p:cNvSpPr txBox="1"/>
          <p:nvPr/>
        </p:nvSpPr>
        <p:spPr>
          <a:xfrm rot="2632572" flipH="1">
            <a:off x="6531207" y="878214"/>
            <a:ext cx="2376264" cy="584775"/>
          </a:xfrm>
          <a:prstGeom prst="rect">
            <a:avLst/>
          </a:prstGeom>
          <a:noFill/>
        </p:spPr>
        <p:txBody>
          <a:bodyPr wrap="square" rtlCol="0">
            <a:spAutoFit/>
          </a:bodyPr>
          <a:lstStyle/>
          <a:p>
            <a:pPr algn="ctr"/>
            <a:r>
              <a:rPr lang="en-US" sz="3200" b="1" dirty="0" err="1" smtClean="0">
                <a:solidFill>
                  <a:srgbClr val="00FF00"/>
                </a:solidFill>
                <a:latin typeface="DevLys 010" pitchFamily="2" charset="0"/>
              </a:rPr>
              <a:t>dUQ</a:t>
            </a:r>
            <a:r>
              <a:rPr lang="en-US" sz="3200" b="1" dirty="0" smtClean="0">
                <a:solidFill>
                  <a:srgbClr val="00FF00"/>
                </a:solidFill>
                <a:latin typeface="DevLys 010" pitchFamily="2" charset="0"/>
              </a:rPr>
              <a:t>~;</a:t>
            </a:r>
            <a:r>
              <a:rPr lang="en-US" sz="3200" b="1" dirty="0" err="1" smtClean="0">
                <a:solidFill>
                  <a:srgbClr val="00FF00"/>
                </a:solidFill>
                <a:latin typeface="DevLys 010" pitchFamily="2" charset="0"/>
              </a:rPr>
              <a:t>wfl;l</a:t>
            </a:r>
            <a:r>
              <a:rPr lang="en-US" sz="3200" b="1" dirty="0" smtClean="0">
                <a:solidFill>
                  <a:srgbClr val="00FF00"/>
                </a:solidFill>
                <a:latin typeface="DevLys 010" pitchFamily="2" charset="0"/>
              </a:rPr>
              <a:t> </a:t>
            </a:r>
            <a:endParaRPr lang="en-CA" sz="3200" dirty="0">
              <a:solidFill>
                <a:srgbClr val="00FF00"/>
              </a:solidFill>
            </a:endParaRPr>
          </a:p>
        </p:txBody>
      </p:sp>
      <p:sp>
        <p:nvSpPr>
          <p:cNvPr id="25" name="TextBox 24"/>
          <p:cNvSpPr txBox="1"/>
          <p:nvPr/>
        </p:nvSpPr>
        <p:spPr>
          <a:xfrm>
            <a:off x="323528" y="2492896"/>
            <a:ext cx="8496944" cy="3046988"/>
          </a:xfrm>
          <a:prstGeom prst="rect">
            <a:avLst/>
          </a:prstGeom>
          <a:noFill/>
        </p:spPr>
        <p:txBody>
          <a:bodyPr wrap="square" rtlCol="0">
            <a:spAutoFit/>
          </a:bodyPr>
          <a:lstStyle/>
          <a:p>
            <a:pPr algn="ctr"/>
            <a:r>
              <a:rPr lang="en-US" sz="3200" b="1" dirty="0" err="1" smtClean="0">
                <a:latin typeface="DevLys 010" pitchFamily="2" charset="0"/>
              </a:rPr>
              <a:t>D;k</a:t>
            </a:r>
            <a:r>
              <a:rPr lang="en-US" sz="3200" b="1" dirty="0" smtClean="0">
                <a:latin typeface="DevLys 010" pitchFamily="2" charset="0"/>
              </a:rPr>
              <a:t> </a:t>
            </a:r>
            <a:r>
              <a:rPr lang="en-US" sz="3200" b="1" dirty="0" err="1" smtClean="0">
                <a:latin typeface="DevLys 010" pitchFamily="2" charset="0"/>
              </a:rPr>
              <a:t>dksbZ</a:t>
            </a:r>
            <a:r>
              <a:rPr lang="en-US" sz="3200" b="1" dirty="0" smtClean="0">
                <a:latin typeface="DevLys 010" pitchFamily="2" charset="0"/>
              </a:rPr>
              <a:t> </a:t>
            </a:r>
            <a:r>
              <a:rPr lang="en-US" sz="3200" b="1" dirty="0" err="1" smtClean="0">
                <a:latin typeface="DevLys 010" pitchFamily="2" charset="0"/>
              </a:rPr>
              <a:t>vkSj</a:t>
            </a:r>
            <a:r>
              <a:rPr lang="en-US" sz="3200" b="1" dirty="0" smtClean="0">
                <a:latin typeface="DevLys 010" pitchFamily="2" charset="0"/>
              </a:rPr>
              <a:t> </a:t>
            </a:r>
            <a:r>
              <a:rPr lang="en-US" sz="3200" b="1" dirty="0" err="1" smtClean="0">
                <a:latin typeface="DevLys 010" pitchFamily="2" charset="0"/>
              </a:rPr>
              <a:t>gesa</a:t>
            </a:r>
            <a:r>
              <a:rPr lang="en-US" sz="3200" b="1" dirty="0" smtClean="0">
                <a:latin typeface="DevLys 010" pitchFamily="2" charset="0"/>
              </a:rPr>
              <a:t> ;s </a:t>
            </a:r>
            <a:r>
              <a:rPr lang="en-US" sz="3200" b="1" dirty="0" err="1" smtClean="0">
                <a:latin typeface="DevLys 010" pitchFamily="2" charset="0"/>
              </a:rPr>
              <a:t>migkj</a:t>
            </a:r>
            <a:r>
              <a:rPr lang="en-US" sz="3200" b="1" dirty="0" smtClean="0">
                <a:latin typeface="DevLys 010" pitchFamily="2" charset="0"/>
              </a:rPr>
              <a:t> ;k </a:t>
            </a:r>
            <a:r>
              <a:rPr lang="en-US" sz="3200" b="1" dirty="0" err="1" smtClean="0">
                <a:latin typeface="DevLys 010" pitchFamily="2" charset="0"/>
              </a:rPr>
              <a:t>ojnku</a:t>
            </a:r>
            <a:r>
              <a:rPr lang="en-US" sz="3200" b="1" dirty="0" smtClean="0">
                <a:latin typeface="DevLys 010" pitchFamily="2" charset="0"/>
              </a:rPr>
              <a:t> ns </a:t>
            </a:r>
            <a:r>
              <a:rPr lang="en-US" sz="3200" b="1" dirty="0" err="1" smtClean="0">
                <a:latin typeface="DevLys 010" pitchFamily="2" charset="0"/>
              </a:rPr>
              <a:t>ldrk</a:t>
            </a:r>
            <a:r>
              <a:rPr lang="en-US" sz="3200" b="1" dirty="0" smtClean="0">
                <a:latin typeface="DevLys 010" pitchFamily="2" charset="0"/>
              </a:rPr>
              <a:t> </a:t>
            </a:r>
            <a:r>
              <a:rPr lang="en-US" sz="3200" b="1" dirty="0" err="1" smtClean="0">
                <a:latin typeface="DevLys 010" pitchFamily="2" charset="0"/>
              </a:rPr>
              <a:t>gS</a:t>
            </a:r>
            <a:r>
              <a:rPr lang="en-US" sz="3200" b="1" dirty="0" smtClean="0">
                <a:latin typeface="DevLys 010" pitchFamily="2" charset="0"/>
              </a:rPr>
              <a:t>\</a:t>
            </a:r>
          </a:p>
          <a:p>
            <a:pPr algn="ct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fdlh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us </a:t>
            </a:r>
            <a:r>
              <a:rPr lang="en-US" sz="3200" b="1" dirty="0" err="1" smtClean="0">
                <a:latin typeface="DevLys 010" pitchFamily="2" charset="0"/>
                <a:cs typeface="Calibri" pitchFamily="34" charset="0"/>
              </a:rPr>
              <a:t>ikiksa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cfynku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cudj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viuh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tku</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nh</a:t>
            </a:r>
            <a:r>
              <a:rPr lang="en-US" sz="3200" b="1" dirty="0" smtClean="0">
                <a:latin typeface="DevLys 010" pitchFamily="2" charset="0"/>
                <a:cs typeface="Calibri" pitchFamily="34" charset="0"/>
              </a:rPr>
              <a:t> \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dksbZ</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vkSj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vuUr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iqu%thfor</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gqvk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elhg</a:t>
            </a:r>
            <a:r>
              <a:rPr lang="en-US" sz="3200" b="1" dirty="0" smtClean="0">
                <a:latin typeface="DevLys 010" pitchFamily="2" charset="0"/>
                <a:cs typeface="Calibri" pitchFamily="34" charset="0"/>
              </a:rPr>
              <a:t> o </a:t>
            </a:r>
            <a:r>
              <a:rPr lang="en-US" sz="3200" b="1" dirty="0" err="1" smtClean="0">
                <a:latin typeface="DevLys 010" pitchFamily="2" charset="0"/>
                <a:cs typeface="Calibri" pitchFamily="34" charset="0"/>
              </a:rPr>
              <a:t>izHkq</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tks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Lo;a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gksdj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gekjs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fy</a:t>
            </a:r>
            <a:r>
              <a:rPr lang="en-US" sz="3200" b="1" dirty="0" smtClean="0">
                <a:latin typeface="DevLys 010" pitchFamily="2" charset="0"/>
                <a:cs typeface="Calibri" pitchFamily="34" charset="0"/>
              </a:rPr>
              <a:t>, mu </a:t>
            </a:r>
            <a:r>
              <a:rPr lang="en-US" sz="3200" b="1" dirty="0" err="1" smtClean="0">
                <a:latin typeface="DevLys 010" pitchFamily="2" charset="0"/>
                <a:cs typeface="Calibri" pitchFamily="34" charset="0"/>
              </a:rPr>
              <a:t>lkjh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oLrqvksa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bUrst+ke</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djrk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ftldh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ijes’oj</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esa</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vko’;drk</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gksrh</a:t>
            </a:r>
            <a:r>
              <a:rPr lang="en-US" sz="3200" b="1" dirty="0" smtClean="0">
                <a:latin typeface="DevLys 010" pitchFamily="2" charset="0"/>
                <a:cs typeface="Calibri" pitchFamily="34" charset="0"/>
              </a:rPr>
              <a:t> </a:t>
            </a:r>
            <a:r>
              <a:rPr lang="en-US" sz="3200" b="1" dirty="0" err="1" smtClean="0">
                <a:latin typeface="DevLys 010" pitchFamily="2" charset="0"/>
                <a:cs typeface="Calibri" pitchFamily="34" charset="0"/>
              </a:rPr>
              <a:t>gS</a:t>
            </a:r>
            <a:r>
              <a:rPr lang="en-US" sz="3200" b="1" dirty="0" smtClean="0">
                <a:latin typeface="DevLys 010" pitchFamily="2" charset="0"/>
                <a:cs typeface="Calibri" pitchFamily="34" charset="0"/>
              </a:rPr>
              <a:t>\</a:t>
            </a:r>
            <a:endParaRPr lang="en-CA" sz="3200" dirty="0">
              <a:latin typeface="Calibri" pitchFamily="34" charset="0"/>
              <a:cs typeface="Calibri" pitchFamily="34" charset="0"/>
            </a:endParaRPr>
          </a:p>
        </p:txBody>
      </p:sp>
      <p:sp>
        <p:nvSpPr>
          <p:cNvPr id="26" name="Rectangle 25"/>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0"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Title 3"/>
          <p:cNvSpPr>
            <a:spLocks noGrp="1"/>
          </p:cNvSpPr>
          <p:nvPr>
            <p:ph type="title"/>
          </p:nvPr>
        </p:nvSpPr>
        <p:spPr>
          <a:xfrm>
            <a:off x="7164288" y="0"/>
            <a:ext cx="2016224" cy="6858000"/>
          </a:xfrm>
          <a:solidFill>
            <a:schemeClr val="bg1"/>
          </a:solidFill>
        </p:spPr>
        <p:txBody>
          <a:bodyPr>
            <a:normAutofit/>
          </a:bodyPr>
          <a:lstStyle/>
          <a:p>
            <a:r>
              <a:rPr lang="en-CA" sz="2800" dirty="0" err="1" smtClean="0">
                <a:latin typeface="DevLys 010" pitchFamily="2" charset="0"/>
              </a:rPr>
              <a:t>iwjk</a:t>
            </a:r>
            <a:r>
              <a:rPr lang="en-CA" sz="2800" dirty="0" smtClean="0">
                <a:latin typeface="DevLys 010" pitchFamily="2" charset="0"/>
              </a:rPr>
              <a:t> </a:t>
            </a:r>
            <a:r>
              <a:rPr lang="en-CA" sz="2800" dirty="0" err="1" smtClean="0">
                <a:latin typeface="DevLys 010" pitchFamily="2" charset="0"/>
              </a:rPr>
              <a:t>gqvk</a:t>
            </a:r>
            <a:r>
              <a:rPr lang="en-CA" sz="2800" dirty="0" smtClean="0">
                <a:latin typeface="DevLys 010" pitchFamily="2" charset="0"/>
              </a:rPr>
              <a:t>! </a:t>
            </a:r>
            <a:r>
              <a:rPr lang="en-IN" sz="2800" dirty="0" smtClean="0">
                <a:latin typeface="DevLys 010" pitchFamily="2" charset="0"/>
              </a:rPr>
              <a:t/>
            </a:r>
            <a:br>
              <a:rPr lang="en-IN" sz="2800" dirty="0" smtClean="0">
                <a:latin typeface="DevLys 010" pitchFamily="2" charset="0"/>
              </a:rPr>
            </a:br>
            <a:r>
              <a:rPr lang="en-CA" sz="2800" dirty="0" err="1" smtClean="0">
                <a:latin typeface="DevLys 010" pitchFamily="2" charset="0"/>
              </a:rPr>
              <a:t>D;k</a:t>
            </a:r>
            <a:r>
              <a:rPr lang="en-CA" sz="2800" dirty="0" smtClean="0">
                <a:latin typeface="DevLys 010" pitchFamily="2" charset="0"/>
              </a:rPr>
              <a:t> </a:t>
            </a:r>
            <a:r>
              <a:rPr lang="en-CA" sz="2800" dirty="0" err="1" smtClean="0">
                <a:latin typeface="DevLys 010" pitchFamily="2" charset="0"/>
              </a:rPr>
              <a:t>vki</a:t>
            </a:r>
            <a:r>
              <a:rPr lang="en-CA" sz="2800" dirty="0" smtClean="0">
                <a:latin typeface="DevLys 010" pitchFamily="2" charset="0"/>
              </a:rPr>
              <a:t> </a:t>
            </a:r>
            <a:r>
              <a:rPr lang="en-CA" sz="2800" dirty="0" err="1" smtClean="0">
                <a:latin typeface="DevLys 010" pitchFamily="2" charset="0"/>
              </a:rPr>
              <a:t>elhg</a:t>
            </a:r>
            <a:r>
              <a:rPr lang="en-CA" sz="2800" dirty="0" smtClean="0">
                <a:latin typeface="DevLys 010" pitchFamily="2" charset="0"/>
              </a:rPr>
              <a:t> </a:t>
            </a:r>
            <a:r>
              <a:rPr lang="en-CA" sz="2800" dirty="0" err="1" smtClean="0">
                <a:latin typeface="DevLys 010" pitchFamily="2" charset="0"/>
              </a:rPr>
              <a:t>esa</a:t>
            </a:r>
            <a:r>
              <a:rPr lang="en-CA" sz="2800" dirty="0" smtClean="0">
                <a:latin typeface="DevLys 010" pitchFamily="2" charset="0"/>
              </a:rPr>
              <a:t> </a:t>
            </a:r>
            <a:r>
              <a:rPr lang="en-CA" sz="2800" dirty="0" err="1" smtClean="0">
                <a:latin typeface="DevLys 010" pitchFamily="2" charset="0"/>
              </a:rPr>
              <a:t>iznku</a:t>
            </a:r>
            <a:r>
              <a:rPr lang="en-CA" sz="2800" dirty="0" smtClean="0">
                <a:latin typeface="DevLys 010" pitchFamily="2" charset="0"/>
              </a:rPr>
              <a:t> </a:t>
            </a:r>
            <a:r>
              <a:rPr lang="en-CA" sz="2800" dirty="0" err="1" smtClean="0">
                <a:latin typeface="DevLys 010" pitchFamily="2" charset="0"/>
              </a:rPr>
              <a:t>fd;s</a:t>
            </a:r>
            <a:r>
              <a:rPr lang="en-CA" sz="2800" dirty="0" smtClean="0">
                <a:latin typeface="DevLys 010" pitchFamily="2" charset="0"/>
              </a:rPr>
              <a:t> </a:t>
            </a:r>
            <a:r>
              <a:rPr lang="en-CA" sz="2800" dirty="0" err="1" smtClean="0">
                <a:latin typeface="DevLys 010" pitchFamily="2" charset="0"/>
              </a:rPr>
              <a:t>x;s</a:t>
            </a:r>
            <a:r>
              <a:rPr lang="en-CA" sz="2800" dirty="0" smtClean="0">
                <a:latin typeface="DevLys 010" pitchFamily="2" charset="0"/>
              </a:rPr>
              <a:t> </a:t>
            </a:r>
            <a:r>
              <a:rPr lang="en-CA" sz="2800" dirty="0" err="1" smtClean="0">
                <a:latin typeface="DevLys 010" pitchFamily="2" charset="0"/>
              </a:rPr>
              <a:t>vuqxzg</a:t>
            </a:r>
            <a:r>
              <a:rPr lang="en-CA" sz="2800" dirty="0" smtClean="0">
                <a:latin typeface="DevLys 010" pitchFamily="2" charset="0"/>
              </a:rPr>
              <a:t> </a:t>
            </a:r>
            <a:r>
              <a:rPr lang="en-CA" sz="2800" dirty="0" err="1" smtClean="0">
                <a:latin typeface="DevLys 010" pitchFamily="2" charset="0"/>
              </a:rPr>
              <a:t>ds</a:t>
            </a:r>
            <a:r>
              <a:rPr lang="en-CA" sz="2800" dirty="0" smtClean="0">
                <a:latin typeface="DevLys 010" pitchFamily="2" charset="0"/>
              </a:rPr>
              <a:t> /</a:t>
            </a:r>
            <a:r>
              <a:rPr lang="en-CA" sz="2800" dirty="0" err="1" smtClean="0">
                <a:latin typeface="DevLys 010" pitchFamily="2" charset="0"/>
              </a:rPr>
              <a:t>ku</a:t>
            </a:r>
            <a:r>
              <a:rPr lang="en-CA" sz="2800" dirty="0" smtClean="0">
                <a:latin typeface="DevLys 010" pitchFamily="2" charset="0"/>
              </a:rPr>
              <a:t> </a:t>
            </a:r>
            <a:r>
              <a:rPr lang="en-CA" sz="2800" dirty="0" err="1" smtClean="0">
                <a:latin typeface="DevLys 010" pitchFamily="2" charset="0"/>
              </a:rPr>
              <a:t>esa</a:t>
            </a:r>
            <a:r>
              <a:rPr lang="en-CA" sz="2800" dirty="0" smtClean="0">
                <a:latin typeface="DevLys 010" pitchFamily="2" charset="0"/>
              </a:rPr>
              <a:t> </a:t>
            </a:r>
            <a:r>
              <a:rPr lang="en-CA" sz="2800" dirty="0" err="1" smtClean="0">
                <a:latin typeface="DevLys 010" pitchFamily="2" charset="0"/>
              </a:rPr>
              <a:t>utnhd</a:t>
            </a:r>
            <a:r>
              <a:rPr lang="en-CA" sz="2800" dirty="0" smtClean="0">
                <a:latin typeface="DevLys 010" pitchFamily="2" charset="0"/>
              </a:rPr>
              <a:t> </a:t>
            </a:r>
            <a:r>
              <a:rPr lang="en-CA" sz="2800" dirty="0" err="1" smtClean="0">
                <a:latin typeface="DevLys 010" pitchFamily="2" charset="0"/>
              </a:rPr>
              <a:t>vkuk</a:t>
            </a:r>
            <a:r>
              <a:rPr lang="en-CA" sz="2800" dirty="0" smtClean="0">
                <a:latin typeface="DevLys 010" pitchFamily="2" charset="0"/>
              </a:rPr>
              <a:t> </a:t>
            </a:r>
            <a:r>
              <a:rPr lang="en-CA" sz="2800" dirty="0" err="1" smtClean="0">
                <a:latin typeface="DevLys 010" pitchFamily="2" charset="0"/>
              </a:rPr>
              <a:t>pkgsxsa</a:t>
            </a:r>
            <a:r>
              <a:rPr lang="en-CA" sz="2800" dirty="0" smtClean="0">
                <a:latin typeface="DevLys 010" pitchFamily="2" charset="0"/>
              </a:rPr>
              <a:t> </a:t>
            </a:r>
            <a:r>
              <a:rPr lang="en-CA" sz="2800" dirty="0" err="1" smtClean="0">
                <a:latin typeface="DevLys 010" pitchFamily="2" charset="0"/>
              </a:rPr>
              <a:t>tks</a:t>
            </a:r>
            <a:r>
              <a:rPr lang="en-CA" sz="2800" dirty="0" smtClean="0">
                <a:latin typeface="DevLys 010" pitchFamily="2" charset="0"/>
              </a:rPr>
              <a:t> </a:t>
            </a:r>
            <a:r>
              <a:rPr lang="en-CA" sz="2800" dirty="0" err="1" smtClean="0">
                <a:latin typeface="DevLys 010" pitchFamily="2" charset="0"/>
              </a:rPr>
              <a:t>gesa</a:t>
            </a:r>
            <a:r>
              <a:rPr lang="en-CA" sz="2800" dirty="0" smtClean="0">
                <a:latin typeface="DevLys 010" pitchFamily="2" charset="0"/>
              </a:rPr>
              <a:t> </a:t>
            </a:r>
            <a:r>
              <a:rPr lang="en-CA" sz="2800" dirty="0" err="1" smtClean="0">
                <a:latin typeface="DevLys 010" pitchFamily="2" charset="0"/>
              </a:rPr>
              <a:t>elhg</a:t>
            </a:r>
            <a:r>
              <a:rPr lang="en-CA" sz="2800" dirty="0" smtClean="0">
                <a:latin typeface="DevLys 010" pitchFamily="2" charset="0"/>
              </a:rPr>
              <a:t> </a:t>
            </a:r>
            <a:r>
              <a:rPr lang="en-CA" sz="2800" dirty="0" err="1" smtClean="0">
                <a:latin typeface="DevLys 010" pitchFamily="2" charset="0"/>
              </a:rPr>
              <a:t>esa</a:t>
            </a:r>
            <a:r>
              <a:rPr lang="en-CA" sz="2800" dirty="0" smtClean="0">
                <a:latin typeface="DevLys 010" pitchFamily="2" charset="0"/>
              </a:rPr>
              <a:t> m)</a:t>
            </a:r>
            <a:r>
              <a:rPr lang="en-CA" sz="2800" dirty="0" err="1" smtClean="0">
                <a:latin typeface="DevLys 010" pitchFamily="2" charset="0"/>
              </a:rPr>
              <a:t>kj</a:t>
            </a:r>
            <a:r>
              <a:rPr lang="en-CA" sz="2800" dirty="0" smtClean="0">
                <a:latin typeface="DevLys 010" pitchFamily="2" charset="0"/>
              </a:rPr>
              <a:t> </a:t>
            </a:r>
            <a:r>
              <a:rPr lang="en-CA" sz="2800" dirty="0" err="1" smtClean="0">
                <a:latin typeface="DevLys 010" pitchFamily="2" charset="0"/>
              </a:rPr>
              <a:t>iznku</a:t>
            </a:r>
            <a:r>
              <a:rPr lang="en-CA" sz="2800" dirty="0" smtClean="0">
                <a:latin typeface="DevLys 010" pitchFamily="2" charset="0"/>
              </a:rPr>
              <a:t> </a:t>
            </a:r>
            <a:r>
              <a:rPr lang="en-CA" sz="2800" dirty="0" err="1" smtClean="0">
                <a:latin typeface="DevLys 010" pitchFamily="2" charset="0"/>
              </a:rPr>
              <a:t>djrs</a:t>
            </a:r>
            <a:r>
              <a:rPr lang="en-CA" sz="2800" dirty="0" smtClean="0">
                <a:latin typeface="DevLys 010" pitchFamily="2" charset="0"/>
              </a:rPr>
              <a:t> le; </a:t>
            </a:r>
            <a:r>
              <a:rPr lang="en-CA" sz="2800" dirty="0" err="1" smtClean="0">
                <a:latin typeface="DevLys 010" pitchFamily="2" charset="0"/>
              </a:rPr>
              <a:t>fn;k</a:t>
            </a:r>
            <a:r>
              <a:rPr lang="en-CA" sz="2800" dirty="0" smtClean="0">
                <a:latin typeface="DevLys 010" pitchFamily="2" charset="0"/>
              </a:rPr>
              <a:t> </a:t>
            </a:r>
            <a:r>
              <a:rPr lang="en-CA" sz="2800" dirty="0" err="1" smtClean="0">
                <a:latin typeface="DevLys 010" pitchFamily="2" charset="0"/>
              </a:rPr>
              <a:t>x;k</a:t>
            </a:r>
            <a:r>
              <a:rPr lang="en-CA" sz="2800" dirty="0" smtClean="0">
                <a:latin typeface="DevLys 010" pitchFamily="2" charset="0"/>
              </a:rPr>
              <a:t> </a:t>
            </a:r>
            <a:r>
              <a:rPr lang="en-CA" sz="2800" dirty="0" err="1" smtClean="0">
                <a:latin typeface="DevLys 010" pitchFamily="2" charset="0"/>
              </a:rPr>
              <a:t>Fkk</a:t>
            </a:r>
            <a:r>
              <a:rPr lang="en-CA" sz="2800" dirty="0" smtClean="0">
                <a:latin typeface="DevLys 010" pitchFamily="2" charset="0"/>
              </a:rPr>
              <a:t>! </a:t>
            </a:r>
            <a:r>
              <a:rPr lang="en-CA" sz="2800" dirty="0" err="1" smtClean="0">
                <a:latin typeface="DevLys 010" pitchFamily="2" charset="0"/>
              </a:rPr>
              <a:t>esjs</a:t>
            </a:r>
            <a:r>
              <a:rPr lang="en-CA" sz="2800" dirty="0" smtClean="0">
                <a:latin typeface="DevLys 010" pitchFamily="2" charset="0"/>
              </a:rPr>
              <a:t> </a:t>
            </a:r>
            <a:r>
              <a:rPr lang="en-CA" sz="2800" dirty="0" err="1" smtClean="0">
                <a:latin typeface="DevLys 010" pitchFamily="2" charset="0"/>
              </a:rPr>
              <a:t>ikl</a:t>
            </a:r>
            <a:r>
              <a:rPr lang="en-CA" sz="2800" dirty="0" smtClean="0">
                <a:latin typeface="DevLys 010" pitchFamily="2" charset="0"/>
              </a:rPr>
              <a:t> </a:t>
            </a:r>
            <a:r>
              <a:rPr lang="en-CA" sz="2800" dirty="0" err="1" smtClean="0">
                <a:latin typeface="DevLys 010" pitchFamily="2" charset="0"/>
              </a:rPr>
              <a:t>vkvks</a:t>
            </a:r>
            <a:r>
              <a:rPr lang="en-CA" sz="2800" dirty="0" smtClean="0">
                <a:latin typeface="DevLys 010" pitchFamily="2" charset="0"/>
              </a:rPr>
              <a:t> </a:t>
            </a:r>
            <a:r>
              <a:rPr lang="en-CA" sz="2800" dirty="0" err="1" smtClean="0">
                <a:latin typeface="DevLys 010" pitchFamily="2" charset="0"/>
              </a:rPr>
              <a:t>vkSj</a:t>
            </a:r>
            <a:r>
              <a:rPr lang="en-CA" sz="2800" dirty="0" smtClean="0">
                <a:latin typeface="DevLys 010" pitchFamily="2" charset="0"/>
              </a:rPr>
              <a:t> </a:t>
            </a:r>
            <a:r>
              <a:rPr lang="en-CA" sz="2800" dirty="0" err="1" smtClean="0">
                <a:latin typeface="DevLys 010" pitchFamily="2" charset="0"/>
              </a:rPr>
              <a:t>fi;ks</a:t>
            </a:r>
            <a:r>
              <a:rPr lang="en-CA" sz="2800" dirty="0" smtClean="0">
                <a:latin typeface="DevLys 010" pitchFamily="2" charset="0"/>
              </a:rPr>
              <a:t>! </a:t>
            </a:r>
            <a:endParaRPr lang="en-IN" sz="2800" dirty="0">
              <a:latin typeface="DevLys 010" pitchFamily="2" charset="0"/>
            </a:endParaRPr>
          </a:p>
        </p:txBody>
      </p:sp>
      <p:sp>
        <p:nvSpPr>
          <p:cNvPr id="22"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3" name="Down Arrow 22"/>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 Box 5"/>
          <p:cNvSpPr txBox="1">
            <a:spLocks noChangeArrowheads="1"/>
          </p:cNvSpPr>
          <p:nvPr/>
        </p:nvSpPr>
        <p:spPr bwMode="auto">
          <a:xfrm>
            <a:off x="35496" y="548680"/>
            <a:ext cx="7128792" cy="61683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algn="ctr">
              <a:spcBef>
                <a:spcPts val="0"/>
              </a:spcBef>
            </a:pPr>
            <a:r>
              <a:rPr lang="en-US" sz="1100" b="1" dirty="0" err="1" smtClean="0">
                <a:solidFill>
                  <a:schemeClr val="bg1"/>
                </a:solidFill>
                <a:latin typeface="Kruti Dev 021" pitchFamily="2" charset="0"/>
              </a:rPr>
              <a:t>elhg</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kehZ</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Bgjs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tks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dh /</a:t>
            </a:r>
            <a:r>
              <a:rPr lang="en-US" sz="1100" b="1" dirty="0" err="1" smtClean="0">
                <a:solidFill>
                  <a:schemeClr val="bg1"/>
                </a:solidFill>
                <a:latin typeface="Kruti Dev 021" pitchFamily="2" charset="0"/>
              </a:rPr>
              <a:t>kkfeZdrk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fQjkSfr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nsdj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NqM</a:t>
            </a:r>
            <a:r>
              <a:rPr lang="en-US" sz="1100" b="1" dirty="0" smtClean="0">
                <a:solidFill>
                  <a:schemeClr val="bg1"/>
                </a:solidFill>
                <a:latin typeface="Kruti Dev 021" pitchFamily="2" charset="0"/>
              </a:rPr>
              <a:t>++k </a:t>
            </a:r>
            <a:r>
              <a:rPr lang="en-US" sz="1100" b="1" dirty="0" err="1" smtClean="0">
                <a:solidFill>
                  <a:schemeClr val="bg1"/>
                </a:solidFill>
                <a:latin typeface="Kruti Dev 021" pitchFamily="2" charset="0"/>
              </a:rPr>
              <a:t>fy;s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a:t>
            </a:r>
            <a:r>
              <a:rPr lang="en-US"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Ikzlkfnr</a:t>
            </a:r>
            <a:r>
              <a:rPr lang="en-US" sz="1100" b="1" dirty="0" smtClean="0">
                <a:solidFill>
                  <a:schemeClr val="bg1"/>
                </a:solidFill>
                <a:latin typeface="Kruti Dev 021" pitchFamily="2" charset="0"/>
              </a:rPr>
              <a:t> o </a:t>
            </a:r>
            <a:r>
              <a:rPr lang="en-US" sz="1100" b="1" dirty="0" err="1" smtClean="0">
                <a:solidFill>
                  <a:schemeClr val="bg1"/>
                </a:solidFill>
                <a:latin typeface="Kruti Dev 021" pitchFamily="2" charset="0"/>
              </a:rPr>
              <a:t>izk;f’pr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gq</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rFkk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Øks</a:t>
            </a:r>
            <a:r>
              <a:rPr lang="en-US" sz="1100" b="1" dirty="0" smtClean="0">
                <a:solidFill>
                  <a:schemeClr val="bg1"/>
                </a:solidFill>
                <a:latin typeface="Kruti Dev 021" pitchFamily="2" charset="0"/>
              </a:rPr>
              <a:t>/k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cps </a:t>
            </a:r>
            <a:r>
              <a:rPr lang="en-US" sz="1100" b="1" dirty="0" err="1" smtClean="0">
                <a:solidFill>
                  <a:schemeClr val="bg1"/>
                </a:solidFill>
                <a:latin typeface="Kruti Dev 021" pitchFamily="2" charset="0"/>
              </a:rPr>
              <a:t>gq</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a:t>
            </a:r>
            <a:r>
              <a:rPr lang="en-US" sz="1100" b="1" dirty="0" err="1" smtClean="0">
                <a:solidFill>
                  <a:schemeClr val="bg1"/>
                </a:solidFill>
                <a:latin typeface="Kruti Dev 021" pitchFamily="2" charset="0"/>
              </a:rPr>
              <a:t>kek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izkIr</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kkfUr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izkIr</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esy</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feyki</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gq</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jktnwr</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vuUr</a:t>
            </a:r>
            <a:r>
              <a:rPr lang="en-US" sz="1100" b="1" dirty="0" smtClean="0">
                <a:solidFill>
                  <a:schemeClr val="bg1"/>
                </a:solidFill>
                <a:latin typeface="Kruti Dev 021" pitchFamily="2" charset="0"/>
              </a:rPr>
              <a:t> thou </a:t>
            </a:r>
            <a:r>
              <a:rPr lang="en-US" sz="1100" b="1" dirty="0" err="1" smtClean="0">
                <a:solidFill>
                  <a:schemeClr val="bg1"/>
                </a:solidFill>
                <a:latin typeface="Kruti Dev 021" pitchFamily="2" charset="0"/>
              </a:rPr>
              <a:t>izkIr</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Lokxr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hi-IN" sz="1100" b="1" dirty="0" smtClean="0">
                <a:solidFill>
                  <a:schemeClr val="bg1"/>
                </a:solidFill>
                <a:latin typeface="Kruti Dev 021" pitchFamily="2" charset="0"/>
              </a:rPr>
              <a:t>,</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Lohdkj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en-US"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Eklhg</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ifjiw.kZ</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ftlesa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dh /</a:t>
            </a:r>
            <a:r>
              <a:rPr lang="en-US" sz="1100" b="1" dirty="0" err="1" smtClean="0">
                <a:solidFill>
                  <a:schemeClr val="bg1"/>
                </a:solidFill>
                <a:latin typeface="Kruti Dev 021" pitchFamily="2" charset="0"/>
              </a:rPr>
              <a:t>kfeZdrk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okl</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djrh</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Lkkjh</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vkfRed</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vk’kh"kksa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vk’khf"kr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t>
            </a:r>
            <a:endParaRPr lang="en-US" sz="1100" b="1" dirty="0" smtClean="0">
              <a:solidFill>
                <a:schemeClr val="bg1"/>
              </a:solidFill>
              <a:latin typeface="Kruti Dev 021" pitchFamily="2" charset="0"/>
            </a:endParaRPr>
          </a:p>
          <a:p>
            <a:pPr algn="ctr">
              <a:spcBef>
                <a:spcPts val="0"/>
              </a:spcBef>
            </a:pPr>
            <a:r>
              <a:rPr lang="en-US" sz="1100" b="1" dirty="0" err="1" smtClean="0">
                <a:solidFill>
                  <a:schemeClr val="bg1"/>
                </a:solidFill>
                <a:latin typeface="Kruti Dev 021" pitchFamily="2" charset="0"/>
              </a:rPr>
              <a:t>elhg</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dh </a:t>
            </a:r>
            <a:r>
              <a:rPr lang="en-US" sz="1100" b="1" dirty="0" err="1" smtClean="0">
                <a:solidFill>
                  <a:schemeClr val="bg1"/>
                </a:solidFill>
                <a:latin typeface="Kruti Dev 021" pitchFamily="2" charset="0"/>
              </a:rPr>
              <a:t>vksj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gekjh</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cqf</a:t>
            </a:r>
            <a:r>
              <a:rPr lang="en-US" sz="1100" b="1" dirty="0" smtClean="0">
                <a:solidFill>
                  <a:schemeClr val="bg1"/>
                </a:solidFill>
                <a:latin typeface="Kruti Dev 021" pitchFamily="2" charset="0"/>
              </a:rPr>
              <a:t>)]</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a:t>
            </a:r>
            <a:r>
              <a:rPr lang="en-US" sz="1100" b="1" dirty="0" err="1" smtClean="0">
                <a:solidFill>
                  <a:schemeClr val="bg1"/>
                </a:solidFill>
                <a:latin typeface="Kruti Dev 021" pitchFamily="2" charset="0"/>
              </a:rPr>
              <a:t>kkfeZdrk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kqf</a:t>
            </a:r>
            <a:r>
              <a:rPr lang="en-US" sz="1100" b="1" dirty="0" smtClean="0">
                <a:solidFill>
                  <a:schemeClr val="bg1"/>
                </a:solidFill>
                <a:latin typeface="Kruti Dev 021" pitchFamily="2" charset="0"/>
              </a:rPr>
              <a:t>)</a:t>
            </a:r>
            <a:r>
              <a:rPr lang="en-US" sz="1100" b="1" dirty="0" err="1" smtClean="0">
                <a:solidFill>
                  <a:schemeClr val="bg1"/>
                </a:solidFill>
                <a:latin typeface="Kruti Dev 021" pitchFamily="2" charset="0"/>
              </a:rPr>
              <a:t>dj.k</a:t>
            </a:r>
            <a:r>
              <a:rPr lang="en-US" sz="1100" b="1" dirty="0" smtClean="0">
                <a:solidFill>
                  <a:schemeClr val="bg1"/>
                </a:solidFill>
                <a:latin typeface="Kruti Dev 021" pitchFamily="2" charset="0"/>
              </a:rPr>
              <a:t> o </a:t>
            </a:r>
            <a:r>
              <a:rPr lang="en-US" sz="1100" b="1" dirty="0" err="1" smtClean="0">
                <a:solidFill>
                  <a:schemeClr val="bg1"/>
                </a:solidFill>
                <a:latin typeface="Kruti Dev 021" pitchFamily="2" charset="0"/>
              </a:rPr>
              <a:t>NqVdkjk</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v/</a:t>
            </a:r>
            <a:r>
              <a:rPr lang="en-US" sz="1100" b="1" dirty="0" err="1" smtClean="0">
                <a:solidFill>
                  <a:schemeClr val="bg1"/>
                </a:solidFill>
                <a:latin typeface="Kruti Dev 021" pitchFamily="2" charset="0"/>
              </a:rPr>
              <a:t>kadkj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jkT</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fudkydj</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T;ksafr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jkT</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izos’k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djk;s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a:t>
            </a:r>
            <a:r>
              <a:rPr lang="hi-IN" sz="110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elhg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elhg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eas</a:t>
            </a:r>
            <a:r>
              <a:rPr lang="en-US" sz="1050" b="1" dirty="0" smtClean="0">
                <a:solidFill>
                  <a:schemeClr val="bg1"/>
                </a:solidFill>
                <a:latin typeface="Kruti Dev 021" pitchFamily="2" charset="0"/>
              </a:rPr>
              <a:t> </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vkRek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vkRek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vFkkZr</a:t>
            </a:r>
            <a:r>
              <a:rPr lang="en-US" sz="1050" b="1" dirty="0" smtClean="0">
                <a:solidFill>
                  <a:schemeClr val="bg1"/>
                </a:solidFill>
                <a:latin typeface="Kruti Dev 021" pitchFamily="2" charset="0"/>
              </a:rPr>
              <a:t> </a:t>
            </a:r>
            <a:endParaRPr lang="hi-IN" sz="1050" b="1" dirty="0" smtClean="0">
              <a:solidFill>
                <a:schemeClr val="bg1"/>
              </a:solidFill>
              <a:latin typeface="Kruti Dev 021" pitchFamily="2" charset="0"/>
            </a:endParaRPr>
          </a:p>
          <a:p>
            <a:pPr algn="ctr">
              <a:spcBef>
                <a:spcPts val="0"/>
              </a:spcBef>
            </a:pP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efUnj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jgrk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firk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firk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jgrk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firk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iq</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ifo</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vkRek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Mwcs</a:t>
            </a:r>
            <a:r>
              <a:rPr lang="en-US" sz="1050" b="1" dirty="0" smtClean="0">
                <a:solidFill>
                  <a:schemeClr val="bg1"/>
                </a:solidFill>
                <a:latin typeface="Kruti Dev 021" pitchFamily="2" charset="0"/>
              </a:rPr>
              <a:t> </a:t>
            </a:r>
          </a:p>
          <a:p>
            <a:pPr algn="ctr"/>
            <a:r>
              <a:rPr lang="en-US" sz="1050" b="1" spc="-10" dirty="0" err="1" smtClean="0">
                <a:solidFill>
                  <a:schemeClr val="bg1"/>
                </a:solidFill>
                <a:latin typeface="Kruti Dev 021" pitchFamily="2" charset="0"/>
              </a:rPr>
              <a:t>firk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iq</a:t>
            </a:r>
            <a:r>
              <a:rPr lang="en-US" sz="1050" b="1" spc="-10" dirty="0" smtClean="0">
                <a:solidFill>
                  <a:schemeClr val="bg1"/>
                </a:solidFill>
                <a:latin typeface="Kruti Dev 021" pitchFamily="2" charset="0"/>
              </a:rPr>
              <a:t>= o </a:t>
            </a:r>
            <a:r>
              <a:rPr lang="en-US" sz="1050" b="1" spc="-10" dirty="0" err="1" smtClean="0">
                <a:solidFill>
                  <a:schemeClr val="bg1"/>
                </a:solidFill>
                <a:latin typeface="Kruti Dev 021" pitchFamily="2" charset="0"/>
              </a:rPr>
              <a:t>ifo</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vkRek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gekjs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lkFk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vkSj</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ge</a:t>
            </a:r>
            <a:r>
              <a:rPr lang="en-US" sz="1050" b="1" spc="-10" dirty="0" smtClean="0">
                <a:solidFill>
                  <a:schemeClr val="bg1"/>
                </a:solidFill>
                <a:latin typeface="Kruti Dev 021" pitchFamily="2" charset="0"/>
              </a:rPr>
              <a:t> mu </a:t>
            </a:r>
            <a:r>
              <a:rPr lang="en-US" sz="1050" b="1" spc="-10" dirty="0" err="1" smtClean="0">
                <a:solidFill>
                  <a:schemeClr val="bg1"/>
                </a:solidFill>
                <a:latin typeface="Kruti Dev 021" pitchFamily="2" charset="0"/>
              </a:rPr>
              <a:t>ds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lkFk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laxfr</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fuHkkrs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gSaA</a:t>
            </a:r>
            <a:r>
              <a:rPr lang="hi-IN"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ijes’oj</a:t>
            </a:r>
            <a:r>
              <a:rPr lang="en-US" sz="1050" b="1" spc="-10" dirty="0" smtClean="0">
                <a:solidFill>
                  <a:schemeClr val="bg1"/>
                </a:solidFill>
                <a:latin typeface="Kruti Dev 021" pitchFamily="2" charset="0"/>
              </a:rPr>
              <a:t> o </a:t>
            </a:r>
            <a:r>
              <a:rPr lang="en-US" sz="1050" b="1" spc="-10" dirty="0" err="1" smtClean="0">
                <a:solidFill>
                  <a:schemeClr val="bg1"/>
                </a:solidFill>
                <a:latin typeface="Kruti Dev 021" pitchFamily="2" charset="0"/>
              </a:rPr>
              <a:t>mlds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vuqxzg</a:t>
            </a:r>
            <a:r>
              <a:rPr lang="en-US" sz="1050" b="1" spc="-10" dirty="0" smtClean="0">
                <a:solidFill>
                  <a:schemeClr val="bg1"/>
                </a:solidFill>
                <a:latin typeface="Kruti Dev 021" pitchFamily="2" charset="0"/>
              </a:rPr>
              <a:t> rd </a:t>
            </a:r>
            <a:r>
              <a:rPr lang="en-US" sz="1050" b="1" spc="-10" dirty="0" err="1" smtClean="0">
                <a:solidFill>
                  <a:schemeClr val="bg1"/>
                </a:solidFill>
                <a:latin typeface="Kruti Dev 021" pitchFamily="2" charset="0"/>
              </a:rPr>
              <a:t>gekjh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igq¡p</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h’kq</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uke</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esa</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gekjh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izkFkZuk,a</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lquh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tkrh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gS</a:t>
            </a:r>
            <a:endParaRPr lang="en-US" sz="1050" b="1" spc="-10" dirty="0" smtClean="0">
              <a:solidFill>
                <a:schemeClr val="bg1"/>
              </a:solidFill>
              <a:latin typeface="Kruti Dev 021" pitchFamily="2" charset="0"/>
            </a:endParaRPr>
          </a:p>
          <a:p>
            <a:pPr algn="ctr"/>
            <a:r>
              <a:rPr lang="en-US" sz="1050" b="1" dirty="0" err="1" smtClean="0">
                <a:solidFill>
                  <a:schemeClr val="bg1"/>
                </a:solidFill>
                <a:latin typeface="Kruti Dev 021" pitchFamily="2" charset="0"/>
              </a:rPr>
              <a:t>vuqxzg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flgkalu</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lkeus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n;k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vuqxzg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lgk;rk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izkIr</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gksrh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Lkkjh</a:t>
            </a:r>
            <a:r>
              <a:rPr lang="en-US" sz="1050" b="1" dirty="0" smtClean="0">
                <a:solidFill>
                  <a:schemeClr val="bg1"/>
                </a:solidFill>
                <a:latin typeface="Kruti Dev 021" pitchFamily="2" charset="0"/>
              </a:rPr>
              <a:t> t:jrsa </a:t>
            </a:r>
            <a:r>
              <a:rPr lang="en-US" sz="1050" b="1" dirty="0" err="1" smtClean="0">
                <a:solidFill>
                  <a:schemeClr val="bg1"/>
                </a:solidFill>
                <a:latin typeface="Kruti Dev 021" pitchFamily="2" charset="0"/>
              </a:rPr>
              <a:t>iwjh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gksrh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a:t>
            </a:r>
            <a:r>
              <a:rPr lang="en-US" sz="1050" b="1" dirty="0" smtClean="0">
                <a:solidFill>
                  <a:schemeClr val="bg1"/>
                </a:solidFill>
                <a:latin typeface="Kruti Dev 021" pitchFamily="2" charset="0"/>
              </a:rPr>
              <a:t>    </a:t>
            </a:r>
          </a:p>
          <a:p>
            <a:pPr algn="ctr"/>
            <a:r>
              <a:rPr lang="en-CA" sz="1050" b="1" spc="-20" dirty="0" err="1" smtClean="0">
                <a:solidFill>
                  <a:schemeClr val="bg1"/>
                </a:solidFill>
                <a:latin typeface="Kruti Dev 021" pitchFamily="2" charset="0"/>
              </a:rPr>
              <a:t>ijes'oj</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vkRek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ge</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esa</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gksdj</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izkFkZuk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djrk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rFkk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ijes'oj</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opu</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bLrseky</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djds</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izkFkZuk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djus</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esa</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lgk;rk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djrk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gSA</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gekjk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egk;td</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elhg</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ge</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lc</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ds</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fy</a:t>
            </a:r>
            <a:r>
              <a:rPr lang="en-CA" sz="1050" b="1" spc="-20" dirty="0" smtClean="0">
                <a:solidFill>
                  <a:schemeClr val="bg1"/>
                </a:solidFill>
                <a:latin typeface="Kruti Dev 021" pitchFamily="2" charset="0"/>
              </a:rPr>
              <a:t>, ,d </a:t>
            </a:r>
            <a:r>
              <a:rPr lang="en-CA" sz="1050" b="1" spc="-20" dirty="0" err="1" smtClean="0">
                <a:solidFill>
                  <a:schemeClr val="bg1"/>
                </a:solidFill>
                <a:latin typeface="Kruti Dev 021" pitchFamily="2" charset="0"/>
              </a:rPr>
              <a:t>eè;LFk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ds</a:t>
            </a:r>
            <a:r>
              <a:rPr lang="en-CA" sz="1050" b="1" dirty="0" smtClean="0">
                <a:solidFill>
                  <a:schemeClr val="bg1"/>
                </a:solidFill>
                <a:latin typeface="Kruti Dev 021" pitchFamily="2" charset="0"/>
              </a:rPr>
              <a:t> </a:t>
            </a:r>
          </a:p>
          <a:p>
            <a:pPr algn="ctr"/>
            <a:r>
              <a:rPr lang="en-CA" sz="1050" b="1" dirty="0" smtClean="0">
                <a:solidFill>
                  <a:schemeClr val="bg1"/>
                </a:solidFill>
                <a:latin typeface="Kruti Dev 021" pitchFamily="2" charset="0"/>
              </a:rPr>
              <a:t>:</a:t>
            </a:r>
            <a:r>
              <a:rPr lang="en-CA" sz="1050" b="1" dirty="0" err="1" smtClean="0">
                <a:solidFill>
                  <a:schemeClr val="bg1"/>
                </a:solidFill>
                <a:latin typeface="Kruti Dev 021" pitchFamily="2" charset="0"/>
              </a:rPr>
              <a:t>i</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eè;LFkrk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vkSj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nke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pqdkrk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e`R;q</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mlds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iqu:Rfkku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ifgus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gq</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a:t>
            </a:r>
            <a:r>
              <a:rPr lang="en-CA" sz="1050" b="1" kern="0" dirty="0" smtClean="0">
                <a:solidFill>
                  <a:schemeClr val="bg1"/>
                </a:solidFill>
                <a:latin typeface="Kruti Dev 021" pitchFamily="2" charset="0"/>
              </a:rPr>
              <a:t> </a:t>
            </a:r>
            <a:r>
              <a:rPr lang="en-CA" sz="1050"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e`R;q</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iqu:RFkku</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lekurk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,d </a:t>
            </a:r>
            <a:r>
              <a:rPr lang="en-CA" sz="1050" b="1" kern="0" dirty="0" err="1" smtClean="0">
                <a:solidFill>
                  <a:schemeClr val="bg1"/>
                </a:solidFill>
                <a:latin typeface="Kruti Dev 021" pitchFamily="2" charset="0"/>
              </a:rPr>
              <a:t>gks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a:t>
            </a:r>
            <a:r>
              <a:rPr lang="en-CA" sz="1050" b="1" kern="0" dirty="0" smtClean="0">
                <a:solidFill>
                  <a:schemeClr val="bg1"/>
                </a:solidFill>
                <a:latin typeface="Kruti Dev 021" pitchFamily="2" charset="0"/>
              </a:rPr>
              <a:t> </a:t>
            </a:r>
            <a:endParaRPr lang="en-US" sz="1050" b="1" dirty="0" smtClean="0">
              <a:solidFill>
                <a:schemeClr val="bg1"/>
              </a:solidFill>
              <a:latin typeface="Kruti Dev 021" pitchFamily="2" charset="0"/>
            </a:endParaRPr>
          </a:p>
          <a:p>
            <a:pPr algn="ct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Øwl</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ij</a:t>
            </a:r>
            <a:r>
              <a:rPr lang="en-CA" sz="1050" b="1" kern="0" dirty="0" smtClean="0">
                <a:solidFill>
                  <a:schemeClr val="bg1"/>
                </a:solidFill>
                <a:latin typeface="Kruti Dev 021" pitchFamily="2" charset="0"/>
              </a:rPr>
              <a:t> p&lt;+k,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e`rdksa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thfor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mlds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thfor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,d] </a:t>
            </a:r>
            <a:r>
              <a:rPr lang="en-CA" sz="1050" b="1" kern="0" dirty="0" err="1" smtClean="0">
                <a:solidFill>
                  <a:schemeClr val="bg1"/>
                </a:solidFill>
                <a:latin typeface="Kruti Dev 021" pitchFamily="2" charset="0"/>
              </a:rPr>
              <a:t>fojkteku</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mlesa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Nqis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a:t>
            </a:r>
            <a:r>
              <a:rPr lang="en-US" sz="1050" b="1" dirty="0" smtClean="0">
                <a:solidFill>
                  <a:schemeClr val="bg1"/>
                </a:solidFill>
                <a:latin typeface="Kruti Dev 021" pitchFamily="2" charset="0"/>
              </a:rPr>
              <a:t>  </a:t>
            </a:r>
          </a:p>
          <a:p>
            <a:pPr algn="ctr"/>
            <a:r>
              <a:rPr lang="en-CA" sz="1050" b="1" kern="0" dirty="0" err="1" smtClean="0">
                <a:solidFill>
                  <a:schemeClr val="bg1"/>
                </a:solidFill>
                <a:latin typeface="Kruti Dev 021" pitchFamily="2" charset="0"/>
              </a:rPr>
              <a:t>kqjkuk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euq</a:t>
            </a:r>
            <a:r>
              <a:rPr lang="en-CA" sz="1050" b="1" kern="0" dirty="0" smtClean="0">
                <a:solidFill>
                  <a:schemeClr val="bg1"/>
                </a:solidFill>
                <a:latin typeface="Kruti Dev 021" pitchFamily="2" charset="0"/>
              </a:rPr>
              <a:t>";Ro </a:t>
            </a:r>
            <a:r>
              <a:rPr lang="en-CA" sz="1050" b="1" kern="0" dirty="0" err="1" smtClean="0">
                <a:solidFill>
                  <a:schemeClr val="bg1"/>
                </a:solidFill>
                <a:latin typeface="Kruti Dev 021" pitchFamily="2" charset="0"/>
              </a:rPr>
              <a:t>ej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pqdk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u;k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tUek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Ikki</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xqykeh</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vkt+kn</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kkfeZdrk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vkStkj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cuk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mlds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vuqxzg</a:t>
            </a:r>
            <a:r>
              <a:rPr lang="en-CA" sz="1050" b="1" kern="0" dirty="0" smtClean="0">
                <a:solidFill>
                  <a:schemeClr val="bg1"/>
                </a:solidFill>
                <a:latin typeface="Kruti Dev 021" pitchFamily="2" charset="0"/>
              </a:rPr>
              <a:t> dh N=</a:t>
            </a:r>
            <a:r>
              <a:rPr lang="en-CA" sz="1050" b="1" kern="0" dirty="0" err="1" smtClean="0">
                <a:solidFill>
                  <a:schemeClr val="bg1"/>
                </a:solidFill>
                <a:latin typeface="Kruti Dev 021" pitchFamily="2" charset="0"/>
              </a:rPr>
              <a:t>Nk;k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endParaRPr lang="en-CA" sz="1050" b="1" kern="0" dirty="0" smtClean="0">
              <a:solidFill>
                <a:schemeClr val="bg1"/>
              </a:solidFill>
              <a:latin typeface="Kruti Dev 021" pitchFamily="2" charset="0"/>
            </a:endParaRPr>
          </a:p>
          <a:p>
            <a:pPr algn="ct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fookg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djus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fy</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O;oLFkk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LorU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thou dh </a:t>
            </a:r>
            <a:r>
              <a:rPr lang="en-CA" sz="1050" b="1" kern="0" dirty="0" err="1" smtClean="0">
                <a:solidFill>
                  <a:schemeClr val="bg1"/>
                </a:solidFill>
                <a:latin typeface="Kruti Dev 021" pitchFamily="2" charset="0"/>
              </a:rPr>
              <a:t>vkRek</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O;oLFkk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v/</a:t>
            </a:r>
            <a:r>
              <a:rPr lang="en-CA" sz="1050" b="1" kern="0" dirty="0" err="1" smtClean="0">
                <a:solidFill>
                  <a:schemeClr val="bg1"/>
                </a:solidFill>
                <a:latin typeface="Kruti Dev 021" pitchFamily="2" charset="0"/>
              </a:rPr>
              <a:t>khu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r>
              <a:rPr lang="en-CA" sz="1050" b="1" kern="0" dirty="0" smtClean="0">
                <a:solidFill>
                  <a:schemeClr val="bg1"/>
                </a:solidFill>
                <a:latin typeface="Kruti Dev 021" pitchFamily="2" charset="0"/>
              </a:rPr>
              <a:t> </a:t>
            </a:r>
            <a:endParaRPr lang="en-US" sz="1050" b="1" dirty="0" smtClean="0">
              <a:solidFill>
                <a:schemeClr val="bg1"/>
              </a:solidFill>
              <a:latin typeface="Kruti Dev 021" pitchFamily="2" charset="0"/>
            </a:endParaRPr>
          </a:p>
          <a:p>
            <a:pPr algn="ctr"/>
            <a:r>
              <a:rPr lang="en-CA" sz="1050" b="1" dirty="0" smtClean="0">
                <a:solidFill>
                  <a:schemeClr val="bg1"/>
                </a:solidFill>
                <a:latin typeface="Kruti Dev 021" pitchFamily="2" charset="0"/>
              </a:rPr>
              <a:t>thou dh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O;oLFkk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v/</a:t>
            </a:r>
            <a:r>
              <a:rPr lang="en-CA" sz="1050" b="1" dirty="0" err="1" smtClean="0">
                <a:solidFill>
                  <a:schemeClr val="bg1"/>
                </a:solidFill>
                <a:latin typeface="Kruti Dev 021" pitchFamily="2" charset="0"/>
              </a:rPr>
              <a:t>khu</a:t>
            </a:r>
            <a:r>
              <a:rPr lang="en-CA" sz="1050" b="1" dirty="0" smtClean="0">
                <a:solidFill>
                  <a:schemeClr val="bg1"/>
                </a:solidFill>
                <a:latin typeface="Kruti Dev 021" pitchFamily="2" charset="0"/>
              </a:rPr>
              <a:t>                                                                           </a:t>
            </a:r>
            <a:r>
              <a:rPr lang="en-US"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izse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m.Msyk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x;k</a:t>
            </a:r>
            <a:r>
              <a:rPr lang="en-CA" sz="1050" b="1" dirty="0" smtClean="0">
                <a:solidFill>
                  <a:schemeClr val="bg1"/>
                </a:solidFill>
                <a:latin typeface="Kruti Dev 021" pitchFamily="2" charset="0"/>
              </a:rPr>
              <a:t> </a:t>
            </a:r>
            <a:r>
              <a:rPr lang="en-US" sz="1050" b="1" dirty="0" smtClean="0">
                <a:solidFill>
                  <a:schemeClr val="bg1"/>
                </a:solidFill>
                <a:latin typeface="Kruti Dev 021" pitchFamily="2" charset="0"/>
              </a:rPr>
              <a:t>  </a:t>
            </a:r>
            <a:br>
              <a:rPr lang="en-US" sz="1050" b="1" dirty="0" smtClean="0">
                <a:solidFill>
                  <a:schemeClr val="bg1"/>
                </a:solidFill>
                <a:latin typeface="Kruti Dev 021" pitchFamily="2" charset="0"/>
              </a:rPr>
            </a:b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iw.kZ</a:t>
            </a:r>
            <a:r>
              <a:rPr lang="en-CA" sz="1050" b="1" dirty="0" smtClean="0">
                <a:solidFill>
                  <a:schemeClr val="bg1"/>
                </a:solidFill>
                <a:latin typeface="Kruti Dev 021" pitchFamily="2" charset="0"/>
              </a:rPr>
              <a:t> thou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ty</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ufn;ka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cgrh</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ifo</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eas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Mwcs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100" b="1" dirty="0" smtClean="0">
                <a:solidFill>
                  <a:schemeClr val="bg1"/>
                </a:solidFill>
                <a:latin typeface="Kruti Dev 021" pitchFamily="2" charset="0"/>
              </a:rPr>
              <a:t/>
            </a:r>
            <a:br>
              <a:rPr lang="en-CA" sz="1100" b="1" dirty="0" smtClean="0">
                <a:solidFill>
                  <a:schemeClr val="bg1"/>
                </a:solidFill>
                <a:latin typeface="Kruti Dev 021" pitchFamily="2" charset="0"/>
              </a:rPr>
            </a:b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migkj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fn;k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mrjrk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vkSj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Hkjrk</a:t>
            </a:r>
            <a:r>
              <a:rPr lang="en-CA" sz="1050" b="1" dirty="0" smtClean="0">
                <a:solidFill>
                  <a:schemeClr val="bg1"/>
                </a:solidFill>
                <a:latin typeface="Kruti Dev 021" pitchFamily="2" charset="0"/>
              </a:rPr>
              <a:t>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fu’p</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vfHkf"kDr</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eqgj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tUesa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lR</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opu</a:t>
            </a:r>
            <a:r>
              <a:rPr lang="en-CA" sz="1050" b="1" dirty="0" smtClean="0">
                <a:solidFill>
                  <a:schemeClr val="bg1"/>
                </a:solidFill>
                <a:latin typeface="Kruti Dev 021" pitchFamily="2" charset="0"/>
              </a:rPr>
              <a:t> fl[</a:t>
            </a:r>
            <a:r>
              <a:rPr lang="en-CA" sz="1050" b="1" dirty="0" err="1" smtClean="0">
                <a:solidFill>
                  <a:schemeClr val="bg1"/>
                </a:solidFill>
                <a:latin typeface="Kruti Dev 021" pitchFamily="2" charset="0"/>
              </a:rPr>
              <a:t>kkrk</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lgk;rk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vxqokbZ</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kq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t>
            </a:r>
            <a:r>
              <a:rPr lang="en-CA" sz="1050" b="1" dirty="0" smtClean="0">
                <a:solidFill>
                  <a:schemeClr val="bg1"/>
                </a:solidFill>
                <a:latin typeface="Kruti Dev 021" pitchFamily="2" charset="0"/>
              </a:rPr>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ysikyd</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Lohd`r</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rFkk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iq</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Hkjs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nwljksa</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lsok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fy</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migkj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nsrk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gekjs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bPNk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iwjh</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djus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gsrw</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Hkjrk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kruk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rFkk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kjk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vyx</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vikj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lkeF;Z</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kfDr</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jpuk</a:t>
            </a:r>
            <a:r>
              <a:rPr lang="en-CA" sz="1050" b="1" dirty="0" smtClean="0">
                <a:solidFill>
                  <a:schemeClr val="bg1"/>
                </a:solidFill>
                <a:latin typeface="Kruti Dev 021" pitchFamily="2" charset="0"/>
              </a:rPr>
              <a:t> </a:t>
            </a:r>
            <a:br>
              <a:rPr lang="en-CA" sz="1050" b="1" dirty="0" smtClean="0">
                <a:solidFill>
                  <a:schemeClr val="bg1"/>
                </a:solidFill>
                <a:latin typeface="Kruti Dev 021" pitchFamily="2" charset="0"/>
              </a:rPr>
            </a:br>
            <a:r>
              <a:rPr lang="en-CA" sz="1050" b="1" dirty="0" smtClean="0">
                <a:solidFill>
                  <a:schemeClr val="bg1"/>
                </a:solidFill>
                <a:latin typeface="Kruti Dev 021" pitchFamily="2" charset="0"/>
              </a:rPr>
              <a:t>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mRlo</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ys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pyrk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Eklhg</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nsg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vax</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p>
          <a:p>
            <a:pPr algn="ctr"/>
            <a:r>
              <a:rPr lang="en-US" sz="1050" b="1" dirty="0" err="1" smtClean="0">
                <a:solidFill>
                  <a:schemeClr val="bg1"/>
                </a:solidFill>
                <a:latin typeface="Kruti Dev 021" pitchFamily="2" charset="0"/>
              </a:rPr>
              <a:t>HkkbZ</a:t>
            </a:r>
            <a:r>
              <a:rPr lang="en-US" sz="1050" b="1" dirty="0" smtClean="0">
                <a:solidFill>
                  <a:schemeClr val="bg1"/>
                </a:solidFill>
                <a:latin typeface="Kruti Dev 021" pitchFamily="2" charset="0"/>
              </a:rPr>
              <a:t> o </a:t>
            </a:r>
            <a:r>
              <a:rPr lang="en-US" sz="1050" b="1" dirty="0" err="1" smtClean="0">
                <a:solidFill>
                  <a:schemeClr val="bg1"/>
                </a:solidFill>
                <a:latin typeface="Kruti Dev 021" pitchFamily="2" charset="0"/>
              </a:rPr>
              <a:t>cgu</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elhg</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nk</a:t>
            </a:r>
            <a:r>
              <a:rPr lang="en-US" sz="1050" b="1" dirty="0" smtClean="0">
                <a:solidFill>
                  <a:schemeClr val="bg1"/>
                </a:solidFill>
                <a:latin typeface="Kruti Dev 021" pitchFamily="2" charset="0"/>
              </a:rPr>
              <a:t>[</a:t>
            </a:r>
            <a:r>
              <a:rPr lang="en-US" sz="1050" b="1" dirty="0" err="1" smtClean="0">
                <a:solidFill>
                  <a:schemeClr val="bg1"/>
                </a:solidFill>
                <a:latin typeface="Kruti Dev 021" pitchFamily="2" charset="0"/>
              </a:rPr>
              <a:t>kyrk</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Mkfy;ka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Pkquk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gqvk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oa’k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jkt</a:t>
            </a:r>
            <a:r>
              <a:rPr lang="en-US" sz="1050" b="1" dirty="0" smtClean="0">
                <a:solidFill>
                  <a:schemeClr val="bg1"/>
                </a:solidFill>
                <a:latin typeface="Kruti Dev 021" pitchFamily="2" charset="0"/>
              </a:rPr>
              <a:t> in/</a:t>
            </a:r>
            <a:r>
              <a:rPr lang="en-US" sz="1050" b="1" dirty="0" err="1" smtClean="0">
                <a:solidFill>
                  <a:schemeClr val="bg1"/>
                </a:solidFill>
                <a:latin typeface="Kruti Dev 021" pitchFamily="2" charset="0"/>
              </a:rPr>
              <a:t>kkjh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ktdksa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lekt</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ifo</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yksx</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fut</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iztk</a:t>
            </a:r>
            <a:r>
              <a:rPr lang="en-US" sz="1050" b="1" dirty="0" smtClean="0">
                <a:solidFill>
                  <a:schemeClr val="bg1"/>
                </a:solidFill>
                <a:latin typeface="Kruti Dev 021" pitchFamily="2" charset="0"/>
              </a:rPr>
              <a:t> </a:t>
            </a:r>
          </a:p>
          <a:p>
            <a:pPr algn="ctr"/>
            <a:r>
              <a:rPr lang="en-US" sz="1050" b="1" dirty="0" err="1" smtClean="0">
                <a:solidFill>
                  <a:schemeClr val="bg1"/>
                </a:solidFill>
                <a:latin typeface="Kruti Dev 021" pitchFamily="2" charset="0"/>
              </a:rPr>
              <a:t>Lkarksa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laxh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ukxfjd</a:t>
            </a:r>
            <a:r>
              <a:rPr lang="en-US" sz="1050" b="1" dirty="0" smtClean="0">
                <a:solidFill>
                  <a:schemeClr val="bg1"/>
                </a:solidFill>
                <a:latin typeface="Kruti Dev 021" pitchFamily="2" charset="0"/>
              </a:rPr>
              <a:t> Ok </a:t>
            </a: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kjkus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yksx</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a:t>
            </a:r>
            <a:r>
              <a:rPr lang="en-US" sz="1050" b="1" dirty="0" smtClean="0">
                <a:solidFill>
                  <a:schemeClr val="bg1"/>
                </a:solidFill>
                <a:latin typeface="Kruti Dev 021" pitchFamily="2" charset="0"/>
              </a:rPr>
              <a:t> </a:t>
            </a:r>
          </a:p>
          <a:p>
            <a:pPr algn="ctr">
              <a:spcAft>
                <a:spcPts val="0"/>
              </a:spcAft>
            </a:pPr>
            <a:endParaRPr lang="en-US" sz="1050" b="1"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LoxZ</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ukxfjdrk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efgek</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vk’kk</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ehjkl</a:t>
            </a:r>
            <a:r>
              <a:rPr lang="en-CA" sz="1050" b="1" kern="0" dirty="0" smtClean="0">
                <a:solidFill>
                  <a:schemeClr val="bg1"/>
                </a:solidFill>
                <a:latin typeface="Kruti Dev 021" pitchFamily="2" charset="0"/>
              </a:rPr>
              <a:t>]</a:t>
            </a:r>
            <a:r>
              <a:rPr lang="en-CA" sz="1050" b="1" kern="0" dirty="0" err="1" smtClean="0">
                <a:solidFill>
                  <a:schemeClr val="bg1"/>
                </a:solidFill>
                <a:latin typeface="Kruti Dev 021" pitchFamily="2" charset="0"/>
              </a:rPr>
              <a:t>okfjl</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rFkk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okfjl</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Ek`R;q</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i’pkr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gksxs</a:t>
            </a:r>
            <a:endParaRPr lang="en-CA" sz="1050" b="1" kern="0" dirty="0" smtClean="0">
              <a:solidFill>
                <a:schemeClr val="bg1"/>
              </a:solidFill>
              <a:latin typeface="Kruti Dev 021" pitchFamily="2" charset="0"/>
            </a:endParaRPr>
          </a:p>
          <a:p>
            <a:pPr algn="ctr">
              <a:spcAft>
                <a:spcPts val="0"/>
              </a:spcAft>
            </a:pPr>
            <a:r>
              <a:rPr lang="en-CA" sz="1050" b="1" kern="0" dirty="0" smtClean="0">
                <a:solidFill>
                  <a:schemeClr val="bg1"/>
                </a:solidFill>
                <a:latin typeface="Kruti Dev 021" pitchFamily="2" charset="0"/>
              </a:rPr>
              <a:t>fl) </a:t>
            </a:r>
            <a:r>
              <a:rPr lang="en-CA" sz="1050" b="1" kern="0" dirty="0" err="1" smtClean="0">
                <a:solidFill>
                  <a:schemeClr val="bg1"/>
                </a:solidFill>
                <a:latin typeface="Kruti Dev 021" pitchFamily="2" charset="0"/>
              </a:rPr>
              <a:t>cuk;s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h’kq</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leku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eghfer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gksus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fy</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l`ts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LoxhZ</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jkT</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izos’k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djok;k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ijes’oj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vkuUn</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izos’k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fd;k</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vkus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okys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Øks</a:t>
            </a:r>
            <a:r>
              <a:rPr lang="en-CA" sz="1050" b="1" kern="0" dirty="0" smtClean="0">
                <a:solidFill>
                  <a:schemeClr val="bg1"/>
                </a:solidFill>
                <a:latin typeface="Kruti Dev 021" pitchFamily="2" charset="0"/>
              </a:rPr>
              <a:t>/k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NqM+k,a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Ikjes’oj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Hkyk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dke</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iw.kZ</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gqvk</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iqu:fRFkr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nsg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eseus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fookg</a:t>
            </a:r>
            <a:r>
              <a:rPr lang="en-CA" sz="1050" b="1" kern="0" dirty="0" smtClean="0">
                <a:solidFill>
                  <a:schemeClr val="bg1"/>
                </a:solidFill>
                <a:latin typeface="Kruti Dev 021" pitchFamily="2" charset="0"/>
              </a:rPr>
              <a:t> </a:t>
            </a:r>
          </a:p>
          <a:p>
            <a:pPr algn="ctr">
              <a:spcAft>
                <a:spcPts val="0"/>
              </a:spcAft>
            </a:pPr>
            <a:r>
              <a:rPr lang="en-CA" sz="1050" b="1" kern="0" dirty="0" err="1" smtClean="0">
                <a:solidFill>
                  <a:schemeClr val="bg1"/>
                </a:solidFill>
                <a:latin typeface="Kruti Dev 021" pitchFamily="2" charset="0"/>
              </a:rPr>
              <a:t>gj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vk¡lw</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iksaN</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fn;k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Ikjes’oj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eq¡g</a:t>
            </a:r>
            <a:r>
              <a:rPr lang="en-CA" sz="1050" b="1" kern="0" dirty="0" smtClean="0">
                <a:solidFill>
                  <a:schemeClr val="bg1"/>
                </a:solidFill>
                <a:latin typeface="Kruti Dev 021" pitchFamily="2" charset="0"/>
              </a:rPr>
              <a:t> ns[</a:t>
            </a:r>
            <a:r>
              <a:rPr lang="en-CA" sz="1050" b="1" kern="0" dirty="0" err="1" smtClean="0">
                <a:solidFill>
                  <a:schemeClr val="bg1"/>
                </a:solidFill>
                <a:latin typeface="Kruti Dev 021" pitchFamily="2" charset="0"/>
              </a:rPr>
              <a:t>ksa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loZnk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jkT</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djsaa</a:t>
            </a:r>
            <a:r>
              <a:rPr lang="en-US" sz="1050" b="1" dirty="0" smtClean="0">
                <a:solidFill>
                  <a:schemeClr val="bg1"/>
                </a:solidFill>
                <a:latin typeface="Kruti Dev 021" pitchFamily="2" charset="0"/>
              </a:rPr>
              <a:t>  </a:t>
            </a:r>
            <a:endParaRPr lang="en-CA" sz="1050" b="1" dirty="0" smtClean="0">
              <a:solidFill>
                <a:schemeClr val="bg1"/>
              </a:solidFill>
              <a:latin typeface="Kruti Dev 021" pitchFamily="2" charset="0"/>
            </a:endParaRPr>
          </a:p>
          <a:p>
            <a:pPr algn="ctr"/>
            <a:r>
              <a:rPr lang="en-CA" sz="1050" b="1" kern="0" dirty="0" err="1" smtClean="0">
                <a:solidFill>
                  <a:schemeClr val="bg1"/>
                </a:solidFill>
                <a:latin typeface="Kruti Dev 021" pitchFamily="2" charset="0"/>
              </a:rPr>
              <a:t>Uk;h</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okpk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vuqlkj</a:t>
            </a:r>
            <a:r>
              <a:rPr lang="en-CA" sz="1050" b="1" kern="0" dirty="0" smtClean="0">
                <a:solidFill>
                  <a:schemeClr val="bg1"/>
                </a:solidFill>
                <a:latin typeface="Kruti Dev 021" pitchFamily="2" charset="0"/>
              </a:rPr>
              <a:t> </a:t>
            </a:r>
          </a:p>
          <a:p>
            <a:pPr algn="ctr"/>
            <a:r>
              <a:rPr lang="en-CA" sz="1050" b="1" kern="0" dirty="0" smtClean="0">
                <a:solidFill>
                  <a:schemeClr val="bg1"/>
                </a:solidFill>
                <a:latin typeface="Kruti Dev 021" pitchFamily="2" charset="0"/>
              </a:rPr>
              <a:t>gels </a:t>
            </a:r>
            <a:r>
              <a:rPr lang="en-CA" sz="1050" b="1" kern="0" dirty="0" err="1" smtClean="0">
                <a:solidFill>
                  <a:schemeClr val="bg1"/>
                </a:solidFill>
                <a:latin typeface="Kruti Dev 021" pitchFamily="2" charset="0"/>
              </a:rPr>
              <a:t>izse</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x;k</a:t>
            </a:r>
            <a:r>
              <a:rPr lang="en-CA" sz="1050" b="1" kern="0" dirty="0" smtClean="0">
                <a:solidFill>
                  <a:schemeClr val="bg1"/>
                </a:solidFill>
                <a:latin typeface="Kruti Dev 021" pitchFamily="2" charset="0"/>
              </a:rPr>
              <a:t> </a:t>
            </a:r>
          </a:p>
          <a:p>
            <a:pPr algn="ct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gekjk</a:t>
            </a:r>
            <a:r>
              <a:rPr lang="en-CA" sz="1050" b="1" kern="0" dirty="0" smtClean="0">
                <a:solidFill>
                  <a:schemeClr val="bg1"/>
                </a:solidFill>
                <a:latin typeface="Kruti Dev 021" pitchFamily="2" charset="0"/>
              </a:rPr>
              <a:t> m)</a:t>
            </a:r>
            <a:r>
              <a:rPr lang="en-CA" sz="1050" b="1" kern="0" dirty="0" err="1" smtClean="0">
                <a:solidFill>
                  <a:schemeClr val="bg1"/>
                </a:solidFill>
                <a:latin typeface="Kruti Dev 021" pitchFamily="2" charset="0"/>
              </a:rPr>
              <a:t>kj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gqvk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endParaRPr lang="en-CA" sz="1050" b="1" dirty="0" smtClean="0">
              <a:solidFill>
                <a:schemeClr val="bg1"/>
              </a:solidFill>
              <a:latin typeface="Kruti Dev 021" pitchFamily="2" charset="0"/>
            </a:endParaRPr>
          </a:p>
          <a:p>
            <a:pPr algn="ctr"/>
            <a:endParaRPr lang="en-US" sz="1050" b="1" dirty="0" smtClean="0">
              <a:solidFill>
                <a:schemeClr val="bg1"/>
              </a:solidFill>
              <a:latin typeface="Kruti Dev 021" pitchFamily="2" charset="0"/>
            </a:endParaRPr>
          </a:p>
          <a:p>
            <a:pPr algn="ctr"/>
            <a:endParaRPr lang="en-US" sz="1050" b="1" dirty="0" smtClean="0">
              <a:solidFill>
                <a:schemeClr val="bg1"/>
              </a:solidFill>
              <a:latin typeface="Kruti Dev 021" pitchFamily="2" charset="0"/>
            </a:endParaRPr>
          </a:p>
          <a:p>
            <a:pPr algn="ctr"/>
            <a:endParaRPr lang="en-CA" sz="1050" b="1" dirty="0" smtClean="0">
              <a:solidFill>
                <a:schemeClr val="bg1"/>
              </a:solidFill>
              <a:latin typeface="Kruti Dev 021" pitchFamily="2" charset="0"/>
            </a:endParaRPr>
          </a:p>
          <a:p>
            <a:pPr algn="ctr">
              <a:spcBef>
                <a:spcPts val="0"/>
              </a:spcBef>
            </a:pPr>
            <a:endParaRPr lang="en-CA" sz="1050" b="1" dirty="0" smtClean="0">
              <a:solidFill>
                <a:schemeClr val="bg1"/>
              </a:solidFill>
              <a:latin typeface="Kruti Dev 021" pitchFamily="2" charset="0"/>
            </a:endParaRPr>
          </a:p>
          <a:p>
            <a:pPr algn="ctr">
              <a:spcBef>
                <a:spcPts val="0"/>
              </a:spcBef>
            </a:pPr>
            <a:endParaRPr lang="en-IN" sz="1050" dirty="0"/>
          </a:p>
        </p:txBody>
      </p:sp>
      <p:sp>
        <p:nvSpPr>
          <p:cNvPr id="25" name="Rectangle 24"/>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Arrow Connector 26"/>
          <p:cNvCxnSpPr/>
          <p:nvPr/>
        </p:nvCxnSpPr>
        <p:spPr>
          <a:xfrm flipH="1" flipV="1">
            <a:off x="2915816" y="2924944"/>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101088" y="2924944"/>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948960" y="4149080"/>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139952" y="4149080"/>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2019 </a:t>
            </a:r>
            <a:endParaRPr lang="en-CA" sz="1200" dirty="0">
              <a:solidFill>
                <a:schemeClr val="bg1"/>
              </a:solidFill>
              <a:latin typeface="Arial Narrow" pitchFamily="34" charset="0"/>
            </a:endParaRPr>
          </a:p>
        </p:txBody>
      </p:sp>
      <p:sp>
        <p:nvSpPr>
          <p:cNvPr id="32" name="TextBox 31"/>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1619672" y="260648"/>
            <a:ext cx="3528392" cy="9713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r>
              <a:rPr lang="en-CA" altLang="ko-KR" sz="1100" kern="0" dirty="0" err="1" smtClean="0">
                <a:solidFill>
                  <a:schemeClr val="bg1"/>
                </a:solidFill>
                <a:latin typeface="DevLys 010" pitchFamily="2" charset="0"/>
              </a:rPr>
              <a:t>Ikjes’oj</a:t>
            </a:r>
            <a:r>
              <a:rPr lang="en-CA" altLang="ko-KR" sz="1100" kern="0" dirty="0" smtClean="0">
                <a:solidFill>
                  <a:schemeClr val="bg1"/>
                </a:solidFill>
                <a:latin typeface="DevLys 010" pitchFamily="2" charset="0"/>
              </a:rPr>
              <a:t> dh /</a:t>
            </a:r>
            <a:r>
              <a:rPr lang="en-CA" altLang="ko-KR" sz="1100" kern="0" dirty="0" err="1" smtClean="0">
                <a:solidFill>
                  <a:schemeClr val="bg1"/>
                </a:solidFill>
                <a:latin typeface="DevLys 010" pitchFamily="2" charset="0"/>
              </a:rPr>
              <a:t>kkfeZdrk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vFkkZr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kehZ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Bgjk;s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dirty="0" smtClean="0">
                <a:solidFill>
                  <a:schemeClr val="bg1"/>
                </a:solidFill>
                <a:latin typeface="Calibri" pitchFamily="34" charset="0"/>
                <a:ea typeface="Malgun Gothic" pitchFamily="34" charset="-127"/>
                <a:cs typeface="Calibri" pitchFamily="34" charset="0"/>
              </a:rPr>
              <a:t> </a:t>
            </a:r>
            <a:r>
              <a:rPr lang="en-CA" altLang="ko-KR" sz="1100" kern="0" dirty="0" err="1" smtClean="0">
                <a:solidFill>
                  <a:schemeClr val="bg1"/>
                </a:solidFill>
                <a:latin typeface="DevLys 010" pitchFamily="2" charset="0"/>
              </a:rPr>
              <a:t>nke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pqdk;s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dirty="0" smtClean="0">
                <a:solidFill>
                  <a:schemeClr val="bg1"/>
                </a:solidFill>
                <a:latin typeface="Calibri" pitchFamily="34" charset="0"/>
                <a:ea typeface="Malgun Gothic" pitchFamily="34" charset="-127"/>
                <a:cs typeface="Calibri" pitchFamily="34" charset="0"/>
              </a:rPr>
              <a: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NqVdkjk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izkIr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izk;f’pr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ikiksa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izk;f’pr</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Øks</a:t>
            </a:r>
            <a:r>
              <a:rPr lang="en-CA" altLang="ko-KR" sz="1100" kern="0" dirty="0" smtClean="0">
                <a:solidFill>
                  <a:schemeClr val="bg1"/>
                </a:solidFill>
                <a:latin typeface="DevLys 010" pitchFamily="2" charset="0"/>
              </a:rPr>
              <a:t>/k </a:t>
            </a:r>
            <a:r>
              <a:rPr lang="en-CA" altLang="ko-KR" sz="1100" kern="0" dirty="0" err="1" smtClean="0">
                <a:solidFill>
                  <a:schemeClr val="bg1"/>
                </a:solidFill>
                <a:latin typeface="DevLys 010" pitchFamily="2" charset="0"/>
              </a:rPr>
              <a:t>nwj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gqvk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kek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ijes’oj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lkFk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kkfUr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esy</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feyki</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jktnwr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vuUr</a:t>
            </a:r>
            <a:r>
              <a:rPr lang="en-CA" altLang="ko-KR" sz="1100" kern="0" dirty="0" smtClean="0">
                <a:solidFill>
                  <a:schemeClr val="bg1"/>
                </a:solidFill>
                <a:latin typeface="DevLys 010" pitchFamily="2" charset="0"/>
              </a:rPr>
              <a:t> thou </a:t>
            </a:r>
            <a:r>
              <a:rPr lang="en-CA" altLang="ko-KR" sz="1100" kern="0" dirty="0" err="1" smtClean="0">
                <a:solidFill>
                  <a:schemeClr val="bg1"/>
                </a:solidFill>
                <a:latin typeface="DevLys 010" pitchFamily="2" charset="0"/>
              </a:rPr>
              <a:t>Lohd`r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xzg.k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Hkjs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ifjiw.kZ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lkjh</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vk’kh"kksa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vk’khf"kr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tks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ijes’oj</a:t>
            </a:r>
            <a:r>
              <a:rPr lang="en-CA" altLang="ko-KR" sz="1100" kern="0" dirty="0" smtClean="0">
                <a:solidFill>
                  <a:schemeClr val="bg1"/>
                </a:solidFill>
                <a:latin typeface="DevLys 010" pitchFamily="2" charset="0"/>
              </a:rPr>
              <a:t> dh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gekjh</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cqf</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kkfeZdrk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kqf</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dj.k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NqVdkjk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vU</a:t>
            </a:r>
            <a:r>
              <a:rPr lang="en-CA" altLang="ko-KR" sz="1100" kern="0" dirty="0" smtClean="0">
                <a:solidFill>
                  <a:schemeClr val="bg1"/>
                </a:solidFill>
                <a:latin typeface="DevLys 010" pitchFamily="2" charset="0"/>
              </a:rPr>
              <a:t>/</a:t>
            </a:r>
            <a:r>
              <a:rPr lang="en-CA" altLang="ko-KR" sz="1100" kern="0" dirty="0" err="1" smtClean="0">
                <a:solidFill>
                  <a:schemeClr val="bg1"/>
                </a:solidFill>
                <a:latin typeface="DevLys 010" pitchFamily="2" charset="0"/>
              </a:rPr>
              <a:t>kdkj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ls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NqMk+dj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mlds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fiz</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iq</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T;ksafr</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jkT</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izos’k</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djk;s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x;s</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gSaA</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2" name="Text Box 5"/>
          <p:cNvSpPr txBox="1">
            <a:spLocks noChangeArrowheads="1"/>
          </p:cNvSpPr>
          <p:nvPr/>
        </p:nvSpPr>
        <p:spPr bwMode="auto">
          <a:xfrm>
            <a:off x="539552" y="2852936"/>
            <a:ext cx="5760640" cy="273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kkfeZdrk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vkSt+kj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dh N=</a:t>
            </a:r>
            <a:r>
              <a:rPr lang="en-CA" sz="1100" dirty="0" err="1" smtClean="0">
                <a:solidFill>
                  <a:schemeClr val="bg1"/>
                </a:solidFill>
                <a:latin typeface="DevLys 010" pitchFamily="2" charset="0"/>
              </a:rPr>
              <a:t>Nk;k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fookg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LorU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thou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us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O;oLFkk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LorU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izse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m.Msyk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nwljksa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iw.kZ</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ty</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ufn;k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cgrh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Mwcs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xzg.k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ojnku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mrjrk</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vfHkf"kDr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eqgj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ehjkl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tkfeu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tUes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tUesa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lR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fl[</a:t>
            </a:r>
            <a:r>
              <a:rPr lang="en-CA" sz="1100" dirty="0" err="1" smtClean="0">
                <a:solidFill>
                  <a:schemeClr val="bg1"/>
                </a:solidFill>
                <a:latin typeface="DevLys 010" pitchFamily="2" charset="0"/>
              </a:rPr>
              <a:t>kkrk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vxqokbZ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ysikyd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Lohdkj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ân;ksa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Hkstk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endParaRPr lang="en-CA" sz="1100" dirty="0" smtClean="0">
              <a:solidFill>
                <a:schemeClr val="bg1"/>
              </a:solidFill>
              <a:latin typeface="DevLys 010" pitchFamily="2" charset="0"/>
            </a:endParaRPr>
          </a:p>
          <a:p>
            <a:pPr algn="ct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nwljksa</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lsok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nsrk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bPNk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iwjh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O;rhr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migkjksa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kjk</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kruk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kjhj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vuqlkj</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R;kx</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rkfd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thou </a:t>
            </a:r>
            <a:r>
              <a:rPr lang="en-CA" sz="1100" dirty="0" err="1" smtClean="0">
                <a:solidFill>
                  <a:schemeClr val="bg1"/>
                </a:solidFill>
                <a:latin typeface="DevLys 010" pitchFamily="2" charset="0"/>
              </a:rPr>
              <a:t>O;rhr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ldsaA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vikj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lkeF;Z</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kfDrA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jpukA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gesa</a:t>
            </a:r>
            <a:r>
              <a:rPr lang="en-CA" sz="1100" dirty="0" smtClean="0">
                <a:solidFill>
                  <a:schemeClr val="bg1"/>
                </a:solidFill>
                <a:latin typeface="DevLys 010" pitchFamily="2" charset="0"/>
              </a:rPr>
              <a:t> 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mRlo</a:t>
            </a:r>
            <a:endParaRPr lang="en-CA" sz="1100" dirty="0" smtClean="0">
              <a:solidFill>
                <a:schemeClr val="bg1"/>
              </a:solidFill>
              <a:latin typeface="DevLys 010" pitchFamily="2" charset="0"/>
            </a:endParaRPr>
          </a:p>
          <a:p>
            <a:pPr algn="ct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fQjrk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nsg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vax</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vFkkZr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dyhfl;k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ftldk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flj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HkkbZ</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cgu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kyrk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tqM+h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gqbZ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Mkfy;k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pquk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oa'k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jkt&amp;in</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kkjh</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ktdksa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p>
          <a:p>
            <a:pPr algn="ctr"/>
            <a:r>
              <a:rPr lang="en-CA" sz="1100" dirty="0" err="1" smtClean="0">
                <a:solidFill>
                  <a:schemeClr val="bg1"/>
                </a:solidFill>
                <a:latin typeface="DevLys 010" pitchFamily="2" charset="0"/>
              </a:rPr>
              <a:t>lekt</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yksx</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fut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iztk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yksxksa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laxh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Lons'kh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kjkus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a:t>
            </a:r>
            <a:r>
              <a:rPr lang="en-CA" sz="1100" dirty="0" smtClean="0">
                <a:solidFill>
                  <a:schemeClr val="bg1"/>
                </a:solidFill>
                <a:latin typeface="DevLys 010" pitchFamily="2" charset="0"/>
              </a:rPr>
              <a:t> </a:t>
            </a:r>
          </a:p>
          <a:p>
            <a:pPr marL="0" marR="0" lvl="0" indent="0" algn="ctr" defTabSz="914400" rtl="0" eaLnBrk="1" fontAlgn="base" latinLnBrk="0" hangingPunct="1">
              <a:lnSpc>
                <a:spcPts val="1200"/>
              </a:lnSpc>
              <a:spcBef>
                <a:spcPct val="0"/>
              </a:spcBef>
              <a:spcAft>
                <a:spcPct val="0"/>
              </a:spcAft>
              <a:buClrTx/>
              <a:buSzTx/>
              <a:buFontTx/>
              <a:buNone/>
              <a:tabLst/>
            </a:pP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3" name="Text Box 2"/>
          <p:cNvSpPr txBox="1">
            <a:spLocks noChangeArrowheads="1"/>
          </p:cNvSpPr>
          <p:nvPr/>
        </p:nvSpPr>
        <p:spPr bwMode="auto">
          <a:xfrm>
            <a:off x="467544" y="5517232"/>
            <a:ext cx="5904656" cy="1224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CA" sz="1100" dirty="0" err="1" smtClean="0">
                <a:solidFill>
                  <a:schemeClr val="bg1"/>
                </a:solidFill>
                <a:latin typeface="DevLys 010" pitchFamily="2" charset="0"/>
              </a:rPr>
              <a:t>LoxZ</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ukxfjd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efgek</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vk'kk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ehjkl</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okfjl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okfjl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kjhj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R;kxus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gksxsa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mifLFkfr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fl) </a:t>
            </a:r>
            <a:r>
              <a:rPr lang="en-CA" sz="1100" dirty="0" err="1" smtClean="0">
                <a:solidFill>
                  <a:schemeClr val="bg1"/>
                </a:solidFill>
                <a:latin typeface="DevLys 010" pitchFamily="2" charset="0"/>
              </a:rPr>
              <a:t>gksrs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lqjf</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kr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LoxhZ</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izos'k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djok;kA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vkuUn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izos'k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okys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Øks</a:t>
            </a:r>
            <a:r>
              <a:rPr lang="en-CA" sz="1100" dirty="0" smtClean="0">
                <a:solidFill>
                  <a:schemeClr val="bg1"/>
                </a:solidFill>
                <a:latin typeface="DevLys 010" pitchFamily="2" charset="0"/>
              </a:rPr>
              <a:t>/k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NqM+k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dk;Zdks</a:t>
            </a:r>
            <a:r>
              <a:rPr lang="en-CA" sz="1100" dirty="0" smtClean="0">
                <a:solidFill>
                  <a:schemeClr val="bg1"/>
                </a:solidFill>
                <a:latin typeface="DevLys 010" pitchFamily="2" charset="0"/>
              </a:rPr>
              <a:t> </a:t>
            </a: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iwjk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djsxkA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iqu:fRFkr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nsg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izkIrA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esEus</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mldh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nqYgu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fookgA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gj</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vk¡lw</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IkksaN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fn;k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endParaRPr lang="en-CA" sz="1100" dirty="0" smtClean="0">
              <a:solidFill>
                <a:schemeClr val="bg1"/>
              </a:solidFill>
              <a:latin typeface="DevLys 010" pitchFamily="2" charset="0"/>
            </a:endParaRPr>
          </a:p>
          <a:p>
            <a:pPr algn="ct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psgjk</a:t>
            </a:r>
            <a:r>
              <a:rPr lang="en-CA" sz="1100" dirty="0" smtClean="0">
                <a:solidFill>
                  <a:schemeClr val="bg1"/>
                </a:solidFill>
                <a:latin typeface="DevLys 010" pitchFamily="2" charset="0"/>
              </a:rPr>
              <a:t> ns[</a:t>
            </a:r>
            <a:r>
              <a:rPr lang="en-CA" sz="1100" dirty="0" err="1" smtClean="0">
                <a:solidFill>
                  <a:schemeClr val="bg1"/>
                </a:solidFill>
                <a:latin typeface="DevLys 010" pitchFamily="2" charset="0"/>
              </a:rPr>
              <a:t>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ges'kk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jkT</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djsxsaA</a:t>
            </a:r>
            <a:r>
              <a:rPr lang="en-CA" sz="1100" dirty="0" smtClean="0">
                <a:solidFill>
                  <a:schemeClr val="bg1"/>
                </a:solidFill>
                <a:latin typeface="DevLys 010" pitchFamily="2" charset="0"/>
              </a:rPr>
              <a:t>   </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4" name="Text Box 4"/>
          <p:cNvSpPr txBox="1">
            <a:spLocks noChangeArrowheads="1"/>
          </p:cNvSpPr>
          <p:nvPr/>
        </p:nvSpPr>
        <p:spPr bwMode="auto">
          <a:xfrm>
            <a:off x="35496" y="13407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a:spcAft>
                <a:spcPts val="0"/>
              </a:spcAft>
            </a:pPr>
            <a:r>
              <a:rPr lang="en-CA" altLang="ko-KR" sz="1100" kern="0" dirty="0" err="1" smtClean="0">
                <a:solidFill>
                  <a:schemeClr val="bg1"/>
                </a:solidFill>
                <a:latin typeface="DevLys 010" pitchFamily="2" charset="0"/>
              </a:rPr>
              <a:t>ge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vkSj</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elhg</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ge</a:t>
            </a:r>
            <a:r>
              <a:rPr lang="en-CA" altLang="ko-KR" sz="1100" kern="0" dirty="0" smtClean="0">
                <a:solidFill>
                  <a:schemeClr val="bg1"/>
                </a:solidFill>
                <a:latin typeface="DevLys 010" pitchFamily="2" charset="0"/>
              </a:rPr>
              <a:t> </a:t>
            </a:r>
            <a:r>
              <a:rPr lang="en-CA" altLang="ko-KR" sz="1100" kern="0" dirty="0" err="1" smtClean="0">
                <a:solidFill>
                  <a:schemeClr val="bg1"/>
                </a:solidFill>
                <a:latin typeface="DevLys 010" pitchFamily="2" charset="0"/>
              </a:rPr>
              <a:t>esa</a:t>
            </a:r>
            <a:r>
              <a:rPr lang="en-CA" altLang="ko-KR" sz="1100" kern="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feydj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efUnj</a:t>
            </a:r>
            <a:r>
              <a:rPr lang="en-CA" sz="1100" dirty="0" smtClean="0">
                <a:solidFill>
                  <a:schemeClr val="bg1"/>
                </a:solidFill>
                <a:latin typeface="DevLys 010" pitchFamily="2" charset="0"/>
              </a:rPr>
              <a:t> curs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jgrk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fyIr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firk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iq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muds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laxfr</a:t>
            </a:r>
            <a:r>
              <a:rPr lang="en-CA" sz="1100" dirty="0" smtClean="0">
                <a:solidFill>
                  <a:schemeClr val="bg1"/>
                </a:solidFill>
                <a:latin typeface="DevLys 010" pitchFamily="2" charset="0"/>
              </a:rPr>
              <a:t> j[</a:t>
            </a:r>
            <a:r>
              <a:rPr lang="en-CA" sz="1100" dirty="0" err="1" smtClean="0">
                <a:solidFill>
                  <a:schemeClr val="bg1"/>
                </a:solidFill>
                <a:latin typeface="DevLys 010" pitchFamily="2" charset="0"/>
              </a:rPr>
              <a:t>krs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o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rd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igq¡p</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h'kq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lquh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tkrh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vuqxzg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flagklu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lkeus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a:t>
            </a:r>
            <a:r>
              <a:rPr lang="en-CA" sz="1100" dirty="0" smtClean="0">
                <a:solidFill>
                  <a:schemeClr val="bg1"/>
                </a:solidFill>
                <a:latin typeface="DevLys 010" pitchFamily="2" charset="0"/>
              </a:rPr>
              <a:t>]</a:t>
            </a:r>
            <a:r>
              <a:rPr lang="en-CA" sz="1100" dirty="0" err="1" smtClean="0">
                <a:solidFill>
                  <a:schemeClr val="bg1"/>
                </a:solidFill>
                <a:latin typeface="DevLys 010" pitchFamily="2" charset="0"/>
              </a:rPr>
              <a:t>vuqxzzg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izkIr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lkjh</a:t>
            </a:r>
            <a:r>
              <a:rPr lang="en-CA" sz="1100" dirty="0" smtClean="0">
                <a:solidFill>
                  <a:schemeClr val="bg1"/>
                </a:solidFill>
                <a:latin typeface="DevLys 010" pitchFamily="2" charset="0"/>
              </a:rPr>
              <a:t> t:jrsa </a:t>
            </a:r>
            <a:r>
              <a:rPr lang="en-CA" sz="1100" dirty="0" err="1" smtClean="0">
                <a:solidFill>
                  <a:schemeClr val="bg1"/>
                </a:solidFill>
                <a:latin typeface="DevLys 010" pitchFamily="2" charset="0"/>
              </a:rPr>
              <a:t>iwjh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gksrh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vkRek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opu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bLrseky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izkFkZuk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lgk;rk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egk;td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eè;LFk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eè;LFkrk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nke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pqdkrk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vFkkZr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egk;ktd</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cpko</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gekjs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leFkZu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viuh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nyhy</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is'k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djrk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iqu:RFkku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ifgus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iq:RFkku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bl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izdkj</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gq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Øwl</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a:t>
            </a:r>
            <a:r>
              <a:rPr lang="en-CA" sz="1100" dirty="0" smtClean="0">
                <a:solidFill>
                  <a:schemeClr val="bg1"/>
                </a:solidFill>
                <a:latin typeface="DevLys 010" pitchFamily="2" charset="0"/>
              </a:rPr>
              <a:t> p&lt;+k,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e`rdksa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thfor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vc</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mlds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thfor</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,d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lkFk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fojkteku</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rFkk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elhg</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gksdj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ijes'oj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Nqis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iqjkuk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euq</a:t>
            </a:r>
            <a:r>
              <a:rPr lang="en-CA" sz="1100" dirty="0" smtClean="0">
                <a:solidFill>
                  <a:schemeClr val="bg1"/>
                </a:solidFill>
                <a:latin typeface="DevLys 010" pitchFamily="2" charset="0"/>
              </a:rPr>
              <a:t>";Ro </a:t>
            </a:r>
            <a:r>
              <a:rPr lang="en-CA" sz="1100" dirty="0" err="1" smtClean="0">
                <a:solidFill>
                  <a:schemeClr val="bg1"/>
                </a:solidFill>
                <a:latin typeface="DevLys 010" pitchFamily="2" charset="0"/>
              </a:rPr>
              <a:t>ej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pqdk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vkSj</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euq</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mRiUUk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gqvk</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ge</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iki</a:t>
            </a:r>
            <a:r>
              <a:rPr lang="en-CA" sz="1100" dirty="0" smtClean="0">
                <a:solidFill>
                  <a:schemeClr val="bg1"/>
                </a:solidFill>
                <a:latin typeface="DevLys 010" pitchFamily="2" charset="0"/>
              </a:rPr>
              <a:t> dh </a:t>
            </a:r>
            <a:r>
              <a:rPr lang="en-CA" sz="1100" dirty="0" err="1" smtClean="0">
                <a:solidFill>
                  <a:schemeClr val="bg1"/>
                </a:solidFill>
                <a:latin typeface="DevLys 010" pitchFamily="2" charset="0"/>
              </a:rPr>
              <a:t>xqykeh</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ls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vkt+kn</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fd;s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x;s</a:t>
            </a:r>
            <a:r>
              <a:rPr lang="en-CA" sz="1100" dirty="0" smtClean="0">
                <a:solidFill>
                  <a:schemeClr val="bg1"/>
                </a:solidFill>
                <a:latin typeface="DevLys 010" pitchFamily="2" charset="0"/>
              </a:rPr>
              <a:t> </a:t>
            </a:r>
            <a:r>
              <a:rPr lang="en-CA" sz="1100" dirty="0" err="1" smtClean="0">
                <a:solidFill>
                  <a:schemeClr val="bg1"/>
                </a:solidFill>
                <a:latin typeface="DevLys 010" pitchFamily="2" charset="0"/>
              </a:rPr>
              <a:t>gSaA</a:t>
            </a:r>
            <a:endParaRPr kumimoji="0" lang="en-US" sz="11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15" name="Text Box 1"/>
          <p:cNvSpPr txBox="1">
            <a:spLocks noChangeArrowheads="1"/>
          </p:cNvSpPr>
          <p:nvPr/>
        </p:nvSpPr>
        <p:spPr bwMode="auto">
          <a:xfrm>
            <a:off x="6732240" y="6165304"/>
            <a:ext cx="2304256" cy="2160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johncrozieris@gmail.com </a:t>
            </a:r>
            <a:r>
              <a:rPr kumimoji="0" lang="en-US" sz="800" b="0" i="0" u="none" strike="noStrike" cap="none" normalizeH="0" dirty="0" smtClean="0">
                <a:ln>
                  <a:noFill/>
                </a:ln>
                <a:solidFill>
                  <a:schemeClr val="bg1"/>
                </a:solidFill>
                <a:effectLst/>
                <a:latin typeface="Arial" pitchFamily="34" charset="0"/>
                <a:ea typeface="Malgun Gothic" pitchFamily="34" charset="-127"/>
                <a:cs typeface="Arial" pitchFamily="34" charset="0"/>
              </a:rPr>
              <a:t> </a:t>
            </a:r>
            <a:r>
              <a:rPr kumimoji="0" lang="en-US" sz="8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8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bg1"/>
              </a:solidFill>
              <a:effectLst/>
              <a:latin typeface="Arial" pitchFamily="34" charset="0"/>
              <a:cs typeface="Arial" pitchFamily="34" charset="0"/>
            </a:endParaRPr>
          </a:p>
        </p:txBody>
      </p:sp>
      <p:sp>
        <p:nvSpPr>
          <p:cNvPr id="16"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Title 1"/>
          <p:cNvSpPr txBox="1">
            <a:spLocks/>
          </p:cNvSpPr>
          <p:nvPr/>
        </p:nvSpPr>
        <p:spPr>
          <a:xfrm>
            <a:off x="6732240" y="0"/>
            <a:ext cx="2411760" cy="6858000"/>
          </a:xfrm>
          <a:prstGeom prst="rect">
            <a:avLst/>
          </a:prstGeom>
          <a:solidFill>
            <a:schemeClr val="bg1"/>
          </a:solidFill>
        </p:spPr>
        <p:txBody>
          <a:bodyPr vert="horz" anchor="ctr">
            <a:norm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ts val="3400"/>
              </a:lnSpc>
              <a:spcBef>
                <a:spcPct val="0"/>
              </a:spcBef>
              <a:spcAft>
                <a:spcPts val="0"/>
              </a:spcAft>
              <a:buClrTx/>
              <a:buSzTx/>
              <a:buFontTx/>
              <a:buNone/>
              <a:tabLst/>
              <a:defRPr/>
            </a:pPr>
            <a:r>
              <a:rPr kumimoji="0" lang="en-CA" sz="2800" b="1" i="0" u="none" strike="noStrike" kern="1200" cap="none" spc="0" normalizeH="0" baseline="0" noProof="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iwjk gqvk! Ikjes’oj esa viuh lkjh t+:jrksa ds iwjk gksus ds fy, elhg dh e`R;q }kjk fd;s x;s dk;ksaZ ij Hkjkslk djsa! Eksjs ikl vkvks vkSj eSa rqEgsa foJke nwaxkA</a:t>
            </a:r>
            <a:endParaRPr kumimoji="0" lang="en-US" altLang="ko-KR" sz="2800" b="1" i="0" u="none" strike="noStrike" kern="1200" cap="none" spc="0" normalizeH="0" baseline="0" noProof="0" dirty="0">
              <a:ln w="6350">
                <a:noFill/>
              </a:ln>
              <a:solidFill>
                <a:srgbClr val="FFFF00"/>
              </a:solidFill>
              <a:effectLst>
                <a:outerShdw blurRad="114300" dist="101600" dir="2700000" algn="tl" rotWithShape="0">
                  <a:srgbClr val="000000">
                    <a:alpha val="40000"/>
                  </a:srgbClr>
                </a:outerShdw>
              </a:effectLst>
              <a:uLnTx/>
              <a:uFillTx/>
              <a:latin typeface="Calibri" pitchFamily="34" charset="0"/>
              <a:ea typeface="굴림" pitchFamily="34" charset="-127"/>
              <a:cs typeface="+mj-cs"/>
            </a:endParaRP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0"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1"/>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Ikjes’oj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ls</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Ik’pkrki</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vkSj</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izHkq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h’kq</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elhg</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esa</a:t>
            </a:r>
            <a:r>
              <a:rPr lang="en-CA" sz="1400" b="1" kern="0" dirty="0" smtClean="0">
                <a:solidFill>
                  <a:schemeClr val="bg1"/>
                </a:solidFill>
                <a:latin typeface="DevLys 010" pitchFamily="2" charset="0"/>
              </a:rPr>
              <a:t> </a:t>
            </a:r>
            <a:r>
              <a:rPr lang="en-CA" sz="1400" b="1" kern="0" dirty="0" err="1" smtClean="0">
                <a:solidFill>
                  <a:schemeClr val="bg1"/>
                </a:solidFill>
                <a:latin typeface="DevLys 010" pitchFamily="2" charset="0"/>
              </a:rPr>
              <a:t>fo’okl</a:t>
            </a: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3" name="Down Arrow 22"/>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 Box 5"/>
          <p:cNvSpPr txBox="1">
            <a:spLocks noChangeArrowheads="1"/>
          </p:cNvSpPr>
          <p:nvPr/>
        </p:nvSpPr>
        <p:spPr bwMode="auto">
          <a:xfrm>
            <a:off x="35496" y="548680"/>
            <a:ext cx="7128792" cy="61683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endParaRPr lang="en-CA" altLang="ko-KR" sz="1000" kern="0" dirty="0" smtClean="0">
              <a:solidFill>
                <a:schemeClr val="bg1"/>
              </a:solidFill>
              <a:latin typeface="DevLys 010" pitchFamily="2" charset="0"/>
            </a:endParaRPr>
          </a:p>
          <a:p>
            <a:pPr algn="ctr">
              <a:spcBef>
                <a:spcPts val="0"/>
              </a:spcBef>
            </a:pPr>
            <a:r>
              <a:rPr lang="en-US" sz="1100" b="1" dirty="0" err="1" smtClean="0">
                <a:solidFill>
                  <a:schemeClr val="bg1"/>
                </a:solidFill>
                <a:latin typeface="Kruti Dev 021" pitchFamily="2" charset="0"/>
              </a:rPr>
              <a:t>elhg</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kehZ</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Bgjs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tks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dh /</a:t>
            </a:r>
            <a:r>
              <a:rPr lang="en-US" sz="1100" b="1" dirty="0" err="1" smtClean="0">
                <a:solidFill>
                  <a:schemeClr val="bg1"/>
                </a:solidFill>
                <a:latin typeface="Kruti Dev 021" pitchFamily="2" charset="0"/>
              </a:rPr>
              <a:t>kkfeZdrk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fQjkSfr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nsdj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NqM</a:t>
            </a:r>
            <a:r>
              <a:rPr lang="en-US" sz="1100" b="1" dirty="0" smtClean="0">
                <a:solidFill>
                  <a:schemeClr val="bg1"/>
                </a:solidFill>
                <a:latin typeface="Kruti Dev 021" pitchFamily="2" charset="0"/>
              </a:rPr>
              <a:t>++k </a:t>
            </a:r>
            <a:r>
              <a:rPr lang="en-US" sz="1100" b="1" dirty="0" err="1" smtClean="0">
                <a:solidFill>
                  <a:schemeClr val="bg1"/>
                </a:solidFill>
                <a:latin typeface="Kruti Dev 021" pitchFamily="2" charset="0"/>
              </a:rPr>
              <a:t>fy;s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a:t>
            </a:r>
            <a:r>
              <a:rPr lang="en-US"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Ikzlkfnr</a:t>
            </a:r>
            <a:r>
              <a:rPr lang="en-US" sz="1100" b="1" dirty="0" smtClean="0">
                <a:solidFill>
                  <a:schemeClr val="bg1"/>
                </a:solidFill>
                <a:latin typeface="Kruti Dev 021" pitchFamily="2" charset="0"/>
              </a:rPr>
              <a:t> o </a:t>
            </a:r>
            <a:r>
              <a:rPr lang="en-US" sz="1100" b="1" dirty="0" err="1" smtClean="0">
                <a:solidFill>
                  <a:schemeClr val="bg1"/>
                </a:solidFill>
                <a:latin typeface="Kruti Dev 021" pitchFamily="2" charset="0"/>
              </a:rPr>
              <a:t>izk;f’pr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gq</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rFkk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Øks</a:t>
            </a:r>
            <a:r>
              <a:rPr lang="en-US" sz="1100" b="1" dirty="0" smtClean="0">
                <a:solidFill>
                  <a:schemeClr val="bg1"/>
                </a:solidFill>
                <a:latin typeface="Kruti Dev 021" pitchFamily="2" charset="0"/>
              </a:rPr>
              <a:t>/k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cps </a:t>
            </a:r>
            <a:r>
              <a:rPr lang="en-US" sz="1100" b="1" dirty="0" err="1" smtClean="0">
                <a:solidFill>
                  <a:schemeClr val="bg1"/>
                </a:solidFill>
                <a:latin typeface="Kruti Dev 021" pitchFamily="2" charset="0"/>
              </a:rPr>
              <a:t>gq</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a:t>
            </a:r>
            <a:r>
              <a:rPr lang="en-US" sz="1100" b="1" dirty="0" err="1" smtClean="0">
                <a:solidFill>
                  <a:schemeClr val="bg1"/>
                </a:solidFill>
                <a:latin typeface="Kruti Dev 021" pitchFamily="2" charset="0"/>
              </a:rPr>
              <a:t>kek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izkIr</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kkfUr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izkIr</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esy</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feyki</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gq</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jktnwr</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vuUr</a:t>
            </a:r>
            <a:r>
              <a:rPr lang="en-US" sz="1100" b="1" dirty="0" smtClean="0">
                <a:solidFill>
                  <a:schemeClr val="bg1"/>
                </a:solidFill>
                <a:latin typeface="Kruti Dev 021" pitchFamily="2" charset="0"/>
              </a:rPr>
              <a:t> thou </a:t>
            </a:r>
            <a:r>
              <a:rPr lang="en-US" sz="1100" b="1" dirty="0" err="1" smtClean="0">
                <a:solidFill>
                  <a:schemeClr val="bg1"/>
                </a:solidFill>
                <a:latin typeface="Kruti Dev 021" pitchFamily="2" charset="0"/>
              </a:rPr>
              <a:t>izkIr</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Lokxr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hi-IN" sz="1100" b="1" dirty="0" smtClean="0">
                <a:solidFill>
                  <a:schemeClr val="bg1"/>
                </a:solidFill>
                <a:latin typeface="Kruti Dev 021" pitchFamily="2" charset="0"/>
              </a:rPr>
              <a:t>,</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Lohdkj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en-US"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Eklhg</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ifjiw.kZ</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ftlesa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dh /</a:t>
            </a:r>
            <a:r>
              <a:rPr lang="en-US" sz="1100" b="1" dirty="0" err="1" smtClean="0">
                <a:solidFill>
                  <a:schemeClr val="bg1"/>
                </a:solidFill>
                <a:latin typeface="Kruti Dev 021" pitchFamily="2" charset="0"/>
              </a:rPr>
              <a:t>kfeZdrk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okl</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djrh</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t>
            </a:r>
            <a:r>
              <a:rPr lang="hi-IN"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Lkkjh</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vkfRed</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vk’kh"kksa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vk’khf"kr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t>
            </a:r>
            <a:endParaRPr lang="en-US" sz="1100" b="1" dirty="0" smtClean="0">
              <a:solidFill>
                <a:schemeClr val="bg1"/>
              </a:solidFill>
              <a:latin typeface="Kruti Dev 021" pitchFamily="2" charset="0"/>
            </a:endParaRPr>
          </a:p>
          <a:p>
            <a:pPr algn="ctr">
              <a:spcBef>
                <a:spcPts val="0"/>
              </a:spcBef>
            </a:pPr>
            <a:r>
              <a:rPr lang="en-US" sz="1100" b="1" dirty="0" err="1" smtClean="0">
                <a:solidFill>
                  <a:schemeClr val="bg1"/>
                </a:solidFill>
                <a:latin typeface="Kruti Dev 021" pitchFamily="2" charset="0"/>
              </a:rPr>
              <a:t>elhg</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ijes’oj</a:t>
            </a:r>
            <a:r>
              <a:rPr lang="en-US" sz="1100" b="1" dirty="0" smtClean="0">
                <a:solidFill>
                  <a:schemeClr val="bg1"/>
                </a:solidFill>
                <a:latin typeface="Kruti Dev 021" pitchFamily="2" charset="0"/>
              </a:rPr>
              <a:t> dh </a:t>
            </a:r>
            <a:r>
              <a:rPr lang="en-US" sz="1100" b="1" dirty="0" err="1" smtClean="0">
                <a:solidFill>
                  <a:schemeClr val="bg1"/>
                </a:solidFill>
                <a:latin typeface="Kruti Dev 021" pitchFamily="2" charset="0"/>
              </a:rPr>
              <a:t>vksj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gekjh</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cqf</a:t>
            </a:r>
            <a:r>
              <a:rPr lang="en-US" sz="1100" b="1" dirty="0" smtClean="0">
                <a:solidFill>
                  <a:schemeClr val="bg1"/>
                </a:solidFill>
                <a:latin typeface="Kruti Dev 021" pitchFamily="2" charset="0"/>
              </a:rPr>
              <a:t>)]</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a:t>
            </a:r>
            <a:r>
              <a:rPr lang="en-US" sz="1100" b="1" dirty="0" err="1" smtClean="0">
                <a:solidFill>
                  <a:schemeClr val="bg1"/>
                </a:solidFill>
                <a:latin typeface="Kruti Dev 021" pitchFamily="2" charset="0"/>
              </a:rPr>
              <a:t>kkfeZdrk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kqf</a:t>
            </a:r>
            <a:r>
              <a:rPr lang="en-US" sz="1100" b="1" dirty="0" smtClean="0">
                <a:solidFill>
                  <a:schemeClr val="bg1"/>
                </a:solidFill>
                <a:latin typeface="Kruti Dev 021" pitchFamily="2" charset="0"/>
              </a:rPr>
              <a:t>)</a:t>
            </a:r>
            <a:r>
              <a:rPr lang="en-US" sz="1100" b="1" dirty="0" err="1" smtClean="0">
                <a:solidFill>
                  <a:schemeClr val="bg1"/>
                </a:solidFill>
                <a:latin typeface="Kruti Dev 021" pitchFamily="2" charset="0"/>
              </a:rPr>
              <a:t>dj.k</a:t>
            </a:r>
            <a:r>
              <a:rPr lang="en-US" sz="1100" b="1" dirty="0" smtClean="0">
                <a:solidFill>
                  <a:schemeClr val="bg1"/>
                </a:solidFill>
                <a:latin typeface="Kruti Dev 021" pitchFamily="2" charset="0"/>
              </a:rPr>
              <a:t> o </a:t>
            </a:r>
            <a:r>
              <a:rPr lang="en-US" sz="1100" b="1" dirty="0" err="1" smtClean="0">
                <a:solidFill>
                  <a:schemeClr val="bg1"/>
                </a:solidFill>
                <a:latin typeface="Kruti Dev 021" pitchFamily="2" charset="0"/>
              </a:rPr>
              <a:t>NqVdkjk</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r>
              <a:rPr lang="en-US" sz="1100" b="1" dirty="0" smtClean="0">
                <a:solidFill>
                  <a:schemeClr val="bg1"/>
                </a:solidFill>
                <a:latin typeface="Kruti Dev 021" pitchFamily="2" charset="0"/>
              </a:rPr>
              <a:t>v/</a:t>
            </a:r>
            <a:r>
              <a:rPr lang="en-US" sz="1100" b="1" dirty="0" err="1" smtClean="0">
                <a:solidFill>
                  <a:schemeClr val="bg1"/>
                </a:solidFill>
                <a:latin typeface="Kruti Dev 021" pitchFamily="2" charset="0"/>
              </a:rPr>
              <a:t>kadkj</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jkT</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ls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fudkydj</a:t>
            </a:r>
            <a:r>
              <a:rPr lang="en-US" sz="1100" b="1" dirty="0" smtClean="0">
                <a:solidFill>
                  <a:schemeClr val="bg1"/>
                </a:solidFill>
                <a:latin typeface="Kruti Dev 021" pitchFamily="2" charset="0"/>
              </a:rPr>
              <a:t> </a:t>
            </a:r>
            <a:r>
              <a:rPr lang="hi-IN" sz="1100" b="1" dirty="0" smtClean="0">
                <a:solidFill>
                  <a:schemeClr val="bg1"/>
                </a:solidFill>
                <a:latin typeface="Kruti Dev 021" pitchFamily="2" charset="0"/>
              </a:rPr>
              <a:t>  </a:t>
            </a:r>
          </a:p>
          <a:p>
            <a:pPr algn="ctr">
              <a:spcBef>
                <a:spcPts val="0"/>
              </a:spcBef>
            </a:pPr>
            <a:r>
              <a:rPr lang="en-US" sz="1100" b="1" dirty="0" err="1" smtClean="0">
                <a:solidFill>
                  <a:schemeClr val="bg1"/>
                </a:solidFill>
                <a:latin typeface="Kruti Dev 021" pitchFamily="2" charset="0"/>
              </a:rPr>
              <a:t>T;ksafr</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jkT</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esa</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izos’k</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djk;s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x;s</a:t>
            </a:r>
            <a:r>
              <a:rPr lang="en-US" sz="1100" b="1" dirty="0" smtClean="0">
                <a:solidFill>
                  <a:schemeClr val="bg1"/>
                </a:solidFill>
                <a:latin typeface="Kruti Dev 021" pitchFamily="2" charset="0"/>
              </a:rPr>
              <a:t> </a:t>
            </a:r>
            <a:r>
              <a:rPr lang="en-US" sz="1100" b="1" dirty="0" err="1" smtClean="0">
                <a:solidFill>
                  <a:schemeClr val="bg1"/>
                </a:solidFill>
                <a:latin typeface="Kruti Dev 021" pitchFamily="2" charset="0"/>
              </a:rPr>
              <a:t>gSaA</a:t>
            </a:r>
            <a:r>
              <a:rPr lang="hi-IN" sz="110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elhg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elhg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eas</a:t>
            </a:r>
            <a:r>
              <a:rPr lang="en-US" sz="1050" b="1" dirty="0" smtClean="0">
                <a:solidFill>
                  <a:schemeClr val="bg1"/>
                </a:solidFill>
                <a:latin typeface="Kruti Dev 021" pitchFamily="2" charset="0"/>
              </a:rPr>
              <a:t> </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vkRek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vkRek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vFkkZr</a:t>
            </a:r>
            <a:r>
              <a:rPr lang="en-US" sz="1050" b="1" dirty="0" smtClean="0">
                <a:solidFill>
                  <a:schemeClr val="bg1"/>
                </a:solidFill>
                <a:latin typeface="Kruti Dev 021" pitchFamily="2" charset="0"/>
              </a:rPr>
              <a:t> </a:t>
            </a:r>
            <a:endParaRPr lang="hi-IN" sz="1050" b="1" dirty="0" smtClean="0">
              <a:solidFill>
                <a:schemeClr val="bg1"/>
              </a:solidFill>
              <a:latin typeface="Kruti Dev 021" pitchFamily="2" charset="0"/>
            </a:endParaRPr>
          </a:p>
          <a:p>
            <a:pPr algn="ctr">
              <a:spcBef>
                <a:spcPts val="0"/>
              </a:spcBef>
            </a:pP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efUnj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jgrk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firk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firk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jgrk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hi-IN"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ge</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firk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iq</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ifo</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vkRek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Mwcs</a:t>
            </a:r>
            <a:r>
              <a:rPr lang="en-US" sz="1050" b="1" dirty="0" smtClean="0">
                <a:solidFill>
                  <a:schemeClr val="bg1"/>
                </a:solidFill>
                <a:latin typeface="Kruti Dev 021" pitchFamily="2" charset="0"/>
              </a:rPr>
              <a:t> </a:t>
            </a:r>
          </a:p>
          <a:p>
            <a:pPr algn="ctr"/>
            <a:r>
              <a:rPr lang="en-US" sz="1050" b="1" spc="-10" dirty="0" err="1" smtClean="0">
                <a:solidFill>
                  <a:schemeClr val="bg1"/>
                </a:solidFill>
                <a:latin typeface="Kruti Dev 021" pitchFamily="2" charset="0"/>
              </a:rPr>
              <a:t>firk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iq</a:t>
            </a:r>
            <a:r>
              <a:rPr lang="en-US" sz="1050" b="1" spc="-10" dirty="0" smtClean="0">
                <a:solidFill>
                  <a:schemeClr val="bg1"/>
                </a:solidFill>
                <a:latin typeface="Kruti Dev 021" pitchFamily="2" charset="0"/>
              </a:rPr>
              <a:t>= o </a:t>
            </a:r>
            <a:r>
              <a:rPr lang="en-US" sz="1050" b="1" spc="-10" dirty="0" err="1" smtClean="0">
                <a:solidFill>
                  <a:schemeClr val="bg1"/>
                </a:solidFill>
                <a:latin typeface="Kruti Dev 021" pitchFamily="2" charset="0"/>
              </a:rPr>
              <a:t>ifo</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vkRek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gekjs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lkFk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vkSj</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ge</a:t>
            </a:r>
            <a:r>
              <a:rPr lang="en-US" sz="1050" b="1" spc="-10" dirty="0" smtClean="0">
                <a:solidFill>
                  <a:schemeClr val="bg1"/>
                </a:solidFill>
                <a:latin typeface="Kruti Dev 021" pitchFamily="2" charset="0"/>
              </a:rPr>
              <a:t> mu </a:t>
            </a:r>
            <a:r>
              <a:rPr lang="en-US" sz="1050" b="1" spc="-10" dirty="0" err="1" smtClean="0">
                <a:solidFill>
                  <a:schemeClr val="bg1"/>
                </a:solidFill>
                <a:latin typeface="Kruti Dev 021" pitchFamily="2" charset="0"/>
              </a:rPr>
              <a:t>ds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lkFk</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laxfr</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fuHkkrs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gSaA</a:t>
            </a:r>
            <a:r>
              <a:rPr lang="hi-IN"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ijes’oj</a:t>
            </a:r>
            <a:r>
              <a:rPr lang="en-US" sz="1050" b="1" spc="-10" dirty="0" smtClean="0">
                <a:solidFill>
                  <a:schemeClr val="bg1"/>
                </a:solidFill>
                <a:latin typeface="Kruti Dev 021" pitchFamily="2" charset="0"/>
              </a:rPr>
              <a:t> o </a:t>
            </a:r>
            <a:r>
              <a:rPr lang="en-US" sz="1050" b="1" spc="-10" dirty="0" err="1" smtClean="0">
                <a:solidFill>
                  <a:schemeClr val="bg1"/>
                </a:solidFill>
                <a:latin typeface="Kruti Dev 021" pitchFamily="2" charset="0"/>
              </a:rPr>
              <a:t>mlds</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vuqxzg</a:t>
            </a:r>
            <a:r>
              <a:rPr lang="en-US" sz="1050" b="1" spc="-10" dirty="0" smtClean="0">
                <a:solidFill>
                  <a:schemeClr val="bg1"/>
                </a:solidFill>
                <a:latin typeface="Kruti Dev 021" pitchFamily="2" charset="0"/>
              </a:rPr>
              <a:t> rd </a:t>
            </a:r>
            <a:r>
              <a:rPr lang="en-US" sz="1050" b="1" spc="-10" dirty="0" err="1" smtClean="0">
                <a:solidFill>
                  <a:schemeClr val="bg1"/>
                </a:solidFill>
                <a:latin typeface="Kruti Dev 021" pitchFamily="2" charset="0"/>
              </a:rPr>
              <a:t>gekjh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igq¡p</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h’kq</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uke</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esa</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gekjh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izkFkZuk,a</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lquh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tkrh</a:t>
            </a:r>
            <a:r>
              <a:rPr lang="en-US" sz="1050" b="1" spc="-10" dirty="0" smtClean="0">
                <a:solidFill>
                  <a:schemeClr val="bg1"/>
                </a:solidFill>
                <a:latin typeface="Kruti Dev 021" pitchFamily="2" charset="0"/>
              </a:rPr>
              <a:t> </a:t>
            </a:r>
            <a:r>
              <a:rPr lang="en-US" sz="1050" b="1" spc="-10" dirty="0" err="1" smtClean="0">
                <a:solidFill>
                  <a:schemeClr val="bg1"/>
                </a:solidFill>
                <a:latin typeface="Kruti Dev 021" pitchFamily="2" charset="0"/>
              </a:rPr>
              <a:t>gS</a:t>
            </a:r>
            <a:endParaRPr lang="en-US" sz="1050" b="1" spc="-10" dirty="0" smtClean="0">
              <a:solidFill>
                <a:schemeClr val="bg1"/>
              </a:solidFill>
              <a:latin typeface="Kruti Dev 021" pitchFamily="2" charset="0"/>
            </a:endParaRPr>
          </a:p>
          <a:p>
            <a:pPr algn="ctr"/>
            <a:r>
              <a:rPr lang="en-US" sz="1050" b="1" dirty="0" err="1" smtClean="0">
                <a:solidFill>
                  <a:schemeClr val="bg1"/>
                </a:solidFill>
                <a:latin typeface="Kruti Dev 021" pitchFamily="2" charset="0"/>
              </a:rPr>
              <a:t>vuqxzg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flgkalu</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lkeus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n;k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vuqxzg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vkSj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lgk;rk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izkIr</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gksrh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Lkkjh</a:t>
            </a:r>
            <a:r>
              <a:rPr lang="en-US" sz="1050" b="1" dirty="0" smtClean="0">
                <a:solidFill>
                  <a:schemeClr val="bg1"/>
                </a:solidFill>
                <a:latin typeface="Kruti Dev 021" pitchFamily="2" charset="0"/>
              </a:rPr>
              <a:t> t:jrsa </a:t>
            </a:r>
            <a:r>
              <a:rPr lang="en-US" sz="1050" b="1" dirty="0" err="1" smtClean="0">
                <a:solidFill>
                  <a:schemeClr val="bg1"/>
                </a:solidFill>
                <a:latin typeface="Kruti Dev 021" pitchFamily="2" charset="0"/>
              </a:rPr>
              <a:t>iwjh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gksrh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a:t>
            </a:r>
            <a:r>
              <a:rPr lang="en-US" sz="1050" b="1" dirty="0" smtClean="0">
                <a:solidFill>
                  <a:schemeClr val="bg1"/>
                </a:solidFill>
                <a:latin typeface="Kruti Dev 021" pitchFamily="2" charset="0"/>
              </a:rPr>
              <a:t>    </a:t>
            </a:r>
          </a:p>
          <a:p>
            <a:pPr algn="ctr"/>
            <a:r>
              <a:rPr lang="en-CA" sz="1050" b="1" spc="-20" dirty="0" err="1" smtClean="0">
                <a:solidFill>
                  <a:schemeClr val="bg1"/>
                </a:solidFill>
                <a:latin typeface="Kruti Dev 021" pitchFamily="2" charset="0"/>
              </a:rPr>
              <a:t>ijes'oj</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vkRek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ge</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esa</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gksdj</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izkFkZuk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djrk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rFkk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ijes'oj</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opu</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bLrseky</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djds</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izkFkZuk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djus</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esa</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lgk;rk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djrk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gSA</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gekjk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egk;td</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elhg</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ge</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lc</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ds</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fy</a:t>
            </a:r>
            <a:r>
              <a:rPr lang="en-CA" sz="1050" b="1" spc="-20" dirty="0" smtClean="0">
                <a:solidFill>
                  <a:schemeClr val="bg1"/>
                </a:solidFill>
                <a:latin typeface="Kruti Dev 021" pitchFamily="2" charset="0"/>
              </a:rPr>
              <a:t>, ,d </a:t>
            </a:r>
            <a:r>
              <a:rPr lang="en-CA" sz="1050" b="1" spc="-20" dirty="0" err="1" smtClean="0">
                <a:solidFill>
                  <a:schemeClr val="bg1"/>
                </a:solidFill>
                <a:latin typeface="Kruti Dev 021" pitchFamily="2" charset="0"/>
              </a:rPr>
              <a:t>eè;LFk</a:t>
            </a:r>
            <a:r>
              <a:rPr lang="en-CA" sz="1050" b="1" spc="-20" dirty="0" smtClean="0">
                <a:solidFill>
                  <a:schemeClr val="bg1"/>
                </a:solidFill>
                <a:latin typeface="Kruti Dev 021" pitchFamily="2" charset="0"/>
              </a:rPr>
              <a:t> </a:t>
            </a:r>
            <a:r>
              <a:rPr lang="en-CA" sz="1050" b="1" spc="-20" dirty="0" err="1" smtClean="0">
                <a:solidFill>
                  <a:schemeClr val="bg1"/>
                </a:solidFill>
                <a:latin typeface="Kruti Dev 021" pitchFamily="2" charset="0"/>
              </a:rPr>
              <a:t>ds</a:t>
            </a:r>
            <a:r>
              <a:rPr lang="en-CA" sz="1050" b="1" dirty="0" smtClean="0">
                <a:solidFill>
                  <a:schemeClr val="bg1"/>
                </a:solidFill>
                <a:latin typeface="Kruti Dev 021" pitchFamily="2" charset="0"/>
              </a:rPr>
              <a:t> </a:t>
            </a:r>
          </a:p>
          <a:p>
            <a:pPr algn="ctr"/>
            <a:r>
              <a:rPr lang="en-CA" sz="1050" b="1" dirty="0" smtClean="0">
                <a:solidFill>
                  <a:schemeClr val="bg1"/>
                </a:solidFill>
                <a:latin typeface="Kruti Dev 021" pitchFamily="2" charset="0"/>
              </a:rPr>
              <a:t>:</a:t>
            </a:r>
            <a:r>
              <a:rPr lang="en-CA" sz="1050" b="1" dirty="0" err="1" smtClean="0">
                <a:solidFill>
                  <a:schemeClr val="bg1"/>
                </a:solidFill>
                <a:latin typeface="Kruti Dev 021" pitchFamily="2" charset="0"/>
              </a:rPr>
              <a:t>i</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eè;LFkrk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vkSj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nke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pqdkrk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e`R;q</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mlds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iqu:Rfkku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ifgus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gq</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a:t>
            </a:r>
            <a:r>
              <a:rPr lang="en-CA" sz="1050" b="1" kern="0" dirty="0" smtClean="0">
                <a:solidFill>
                  <a:schemeClr val="bg1"/>
                </a:solidFill>
                <a:latin typeface="Kruti Dev 021" pitchFamily="2" charset="0"/>
              </a:rPr>
              <a:t> </a:t>
            </a:r>
            <a:r>
              <a:rPr lang="en-CA" sz="1050"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e`R;q</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iqu:RFkku</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lekurk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,d </a:t>
            </a:r>
            <a:r>
              <a:rPr lang="en-CA" sz="1050" b="1" kern="0" dirty="0" err="1" smtClean="0">
                <a:solidFill>
                  <a:schemeClr val="bg1"/>
                </a:solidFill>
                <a:latin typeface="Kruti Dev 021" pitchFamily="2" charset="0"/>
              </a:rPr>
              <a:t>gks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a:t>
            </a:r>
            <a:r>
              <a:rPr lang="en-CA" sz="1050" b="1" kern="0" dirty="0" smtClean="0">
                <a:solidFill>
                  <a:schemeClr val="bg1"/>
                </a:solidFill>
                <a:latin typeface="Kruti Dev 021" pitchFamily="2" charset="0"/>
              </a:rPr>
              <a:t> </a:t>
            </a:r>
            <a:endParaRPr lang="en-US" sz="1050" b="1" dirty="0" smtClean="0">
              <a:solidFill>
                <a:schemeClr val="bg1"/>
              </a:solidFill>
              <a:latin typeface="Kruti Dev 021" pitchFamily="2" charset="0"/>
            </a:endParaRPr>
          </a:p>
          <a:p>
            <a:pPr algn="ct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Øwl</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ij</a:t>
            </a:r>
            <a:r>
              <a:rPr lang="en-CA" sz="1050" b="1" kern="0" dirty="0" smtClean="0">
                <a:solidFill>
                  <a:schemeClr val="bg1"/>
                </a:solidFill>
                <a:latin typeface="Kruti Dev 021" pitchFamily="2" charset="0"/>
              </a:rPr>
              <a:t> p&lt;+k,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e`rdksa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thfor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mlds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thfor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,d] </a:t>
            </a:r>
            <a:r>
              <a:rPr lang="en-CA" sz="1050" b="1" kern="0" dirty="0" err="1" smtClean="0">
                <a:solidFill>
                  <a:schemeClr val="bg1"/>
                </a:solidFill>
                <a:latin typeface="Kruti Dev 021" pitchFamily="2" charset="0"/>
              </a:rPr>
              <a:t>fojkteku</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mlesa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Nqis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a:t>
            </a:r>
            <a:r>
              <a:rPr lang="en-US" sz="1050" b="1" dirty="0" smtClean="0">
                <a:solidFill>
                  <a:schemeClr val="bg1"/>
                </a:solidFill>
                <a:latin typeface="Kruti Dev 021" pitchFamily="2" charset="0"/>
              </a:rPr>
              <a:t>  </a:t>
            </a:r>
          </a:p>
          <a:p>
            <a:pPr algn="ctr"/>
            <a:r>
              <a:rPr lang="en-CA" sz="1050" b="1" kern="0" dirty="0" err="1" smtClean="0">
                <a:solidFill>
                  <a:schemeClr val="bg1"/>
                </a:solidFill>
                <a:latin typeface="Kruti Dev 021" pitchFamily="2" charset="0"/>
              </a:rPr>
              <a:t>kqjkuk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euq</a:t>
            </a:r>
            <a:r>
              <a:rPr lang="en-CA" sz="1050" b="1" kern="0" dirty="0" smtClean="0">
                <a:solidFill>
                  <a:schemeClr val="bg1"/>
                </a:solidFill>
                <a:latin typeface="Kruti Dev 021" pitchFamily="2" charset="0"/>
              </a:rPr>
              <a:t>";Ro </a:t>
            </a:r>
            <a:r>
              <a:rPr lang="en-CA" sz="1050" b="1" kern="0" dirty="0" err="1" smtClean="0">
                <a:solidFill>
                  <a:schemeClr val="bg1"/>
                </a:solidFill>
                <a:latin typeface="Kruti Dev 021" pitchFamily="2" charset="0"/>
              </a:rPr>
              <a:t>ej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pqdk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u;k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tUek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Ikki</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xqykeh</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vkt+kn</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kkfeZdrk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vkStkj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cuk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o </a:t>
            </a:r>
            <a:r>
              <a:rPr lang="en-CA" sz="1050" b="1" kern="0" dirty="0" err="1" smtClean="0">
                <a:solidFill>
                  <a:schemeClr val="bg1"/>
                </a:solidFill>
                <a:latin typeface="Kruti Dev 021" pitchFamily="2" charset="0"/>
              </a:rPr>
              <a:t>mlds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vuqxzg</a:t>
            </a:r>
            <a:r>
              <a:rPr lang="en-CA" sz="1050" b="1" kern="0" dirty="0" smtClean="0">
                <a:solidFill>
                  <a:schemeClr val="bg1"/>
                </a:solidFill>
                <a:latin typeface="Kruti Dev 021" pitchFamily="2" charset="0"/>
              </a:rPr>
              <a:t> dh N=</a:t>
            </a:r>
            <a:r>
              <a:rPr lang="en-CA" sz="1050" b="1" kern="0" dirty="0" err="1" smtClean="0">
                <a:solidFill>
                  <a:schemeClr val="bg1"/>
                </a:solidFill>
                <a:latin typeface="Kruti Dev 021" pitchFamily="2" charset="0"/>
              </a:rPr>
              <a:t>Nk;k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endParaRPr lang="en-CA" sz="1050" b="1" kern="0" dirty="0" smtClean="0">
              <a:solidFill>
                <a:schemeClr val="bg1"/>
              </a:solidFill>
              <a:latin typeface="Kruti Dev 021" pitchFamily="2" charset="0"/>
            </a:endParaRPr>
          </a:p>
          <a:p>
            <a:pPr algn="ct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fookg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djus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fy</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O;oLFkk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LorU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CA" sz="1050" b="1" kern="0" dirty="0" err="1" smtClean="0">
                <a:solidFill>
                  <a:schemeClr val="bg1"/>
                </a:solidFill>
                <a:latin typeface="Kruti Dev 021" pitchFamily="2" charset="0"/>
              </a:rPr>
              <a:t>Eklhg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thou dh </a:t>
            </a:r>
            <a:r>
              <a:rPr lang="en-CA" sz="1050" b="1" kern="0" dirty="0" err="1" smtClean="0">
                <a:solidFill>
                  <a:schemeClr val="bg1"/>
                </a:solidFill>
                <a:latin typeface="Kruti Dev 021" pitchFamily="2" charset="0"/>
              </a:rPr>
              <a:t>vkRek</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O;oLFkk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v/</a:t>
            </a:r>
            <a:r>
              <a:rPr lang="en-CA" sz="1050" b="1" kern="0" dirty="0" err="1" smtClean="0">
                <a:solidFill>
                  <a:schemeClr val="bg1"/>
                </a:solidFill>
                <a:latin typeface="Kruti Dev 021" pitchFamily="2" charset="0"/>
              </a:rPr>
              <a:t>khu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r>
              <a:rPr lang="en-CA" sz="1050" b="1" kern="0" dirty="0" smtClean="0">
                <a:solidFill>
                  <a:schemeClr val="bg1"/>
                </a:solidFill>
                <a:latin typeface="Kruti Dev 021" pitchFamily="2" charset="0"/>
              </a:rPr>
              <a:t> </a:t>
            </a:r>
            <a:endParaRPr lang="en-US" sz="1050" b="1" dirty="0" smtClean="0">
              <a:solidFill>
                <a:schemeClr val="bg1"/>
              </a:solidFill>
              <a:latin typeface="Kruti Dev 021" pitchFamily="2" charset="0"/>
            </a:endParaRPr>
          </a:p>
          <a:p>
            <a:pPr algn="ctr"/>
            <a:r>
              <a:rPr lang="en-CA" sz="1050" b="1" dirty="0" smtClean="0">
                <a:solidFill>
                  <a:schemeClr val="bg1"/>
                </a:solidFill>
                <a:latin typeface="Kruti Dev 021" pitchFamily="2" charset="0"/>
              </a:rPr>
              <a:t>thou dh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O;oLFkk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v/</a:t>
            </a:r>
            <a:r>
              <a:rPr lang="en-CA" sz="1050" b="1" dirty="0" err="1" smtClean="0">
                <a:solidFill>
                  <a:schemeClr val="bg1"/>
                </a:solidFill>
                <a:latin typeface="Kruti Dev 021" pitchFamily="2" charset="0"/>
              </a:rPr>
              <a:t>khu</a:t>
            </a:r>
            <a:r>
              <a:rPr lang="en-CA" sz="1050" b="1" dirty="0" smtClean="0">
                <a:solidFill>
                  <a:schemeClr val="bg1"/>
                </a:solidFill>
                <a:latin typeface="Kruti Dev 021" pitchFamily="2" charset="0"/>
              </a:rPr>
              <a:t>                                                                           </a:t>
            </a:r>
            <a:r>
              <a:rPr lang="en-US"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izse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m.Msyk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x;k</a:t>
            </a:r>
            <a:r>
              <a:rPr lang="en-CA" sz="1050" b="1" dirty="0" smtClean="0">
                <a:solidFill>
                  <a:schemeClr val="bg1"/>
                </a:solidFill>
                <a:latin typeface="Kruti Dev 021" pitchFamily="2" charset="0"/>
              </a:rPr>
              <a:t> </a:t>
            </a:r>
            <a:r>
              <a:rPr lang="en-US" sz="1050" b="1" dirty="0" smtClean="0">
                <a:solidFill>
                  <a:schemeClr val="bg1"/>
                </a:solidFill>
                <a:latin typeface="Kruti Dev 021" pitchFamily="2" charset="0"/>
              </a:rPr>
              <a:t>  </a:t>
            </a:r>
            <a:br>
              <a:rPr lang="en-US" sz="1050" b="1" dirty="0" smtClean="0">
                <a:solidFill>
                  <a:schemeClr val="bg1"/>
                </a:solidFill>
                <a:latin typeface="Kruti Dev 021" pitchFamily="2" charset="0"/>
              </a:rPr>
            </a:b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iw.kZ</a:t>
            </a:r>
            <a:r>
              <a:rPr lang="en-CA" sz="1050" b="1" dirty="0" smtClean="0">
                <a:solidFill>
                  <a:schemeClr val="bg1"/>
                </a:solidFill>
                <a:latin typeface="Kruti Dev 021" pitchFamily="2" charset="0"/>
              </a:rPr>
              <a:t> thou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ty</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ufn;ka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cgrh</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ifo</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eas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Mwcs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100" b="1" dirty="0" smtClean="0">
                <a:solidFill>
                  <a:schemeClr val="bg1"/>
                </a:solidFill>
                <a:latin typeface="Kruti Dev 021" pitchFamily="2" charset="0"/>
              </a:rPr>
              <a:t/>
            </a:r>
            <a:br>
              <a:rPr lang="en-CA" sz="1100" b="1" dirty="0" smtClean="0">
                <a:solidFill>
                  <a:schemeClr val="bg1"/>
                </a:solidFill>
                <a:latin typeface="Kruti Dev 021" pitchFamily="2" charset="0"/>
              </a:rPr>
            </a:b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migkj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fn;k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mrjrk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vkSj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Hkjrk</a:t>
            </a:r>
            <a:r>
              <a:rPr lang="en-CA" sz="1050" b="1" dirty="0" smtClean="0">
                <a:solidFill>
                  <a:schemeClr val="bg1"/>
                </a:solidFill>
                <a:latin typeface="Kruti Dev 021" pitchFamily="2" charset="0"/>
              </a:rPr>
              <a:t>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fu’p</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vfHkf"kDr</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eqgj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tUesa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lR</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opu</a:t>
            </a:r>
            <a:r>
              <a:rPr lang="en-CA" sz="1050" b="1" dirty="0" smtClean="0">
                <a:solidFill>
                  <a:schemeClr val="bg1"/>
                </a:solidFill>
                <a:latin typeface="Kruti Dev 021" pitchFamily="2" charset="0"/>
              </a:rPr>
              <a:t> fl[</a:t>
            </a:r>
            <a:r>
              <a:rPr lang="en-CA" sz="1050" b="1" dirty="0" err="1" smtClean="0">
                <a:solidFill>
                  <a:schemeClr val="bg1"/>
                </a:solidFill>
                <a:latin typeface="Kruti Dev 021" pitchFamily="2" charset="0"/>
              </a:rPr>
              <a:t>kkrk</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lgk;rk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vxqokbZ</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kq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t>
            </a:r>
            <a:r>
              <a:rPr lang="en-CA" sz="1050" b="1" dirty="0" smtClean="0">
                <a:solidFill>
                  <a:schemeClr val="bg1"/>
                </a:solidFill>
                <a:latin typeface="Kruti Dev 021" pitchFamily="2" charset="0"/>
              </a:rPr>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ysikyd</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Lohd`r</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rFkk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iq</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Hkjs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nwljksa</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lsok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fy</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migkj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nsrk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gekjs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bPNk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iwjh</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djus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gsrw</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Hkjrk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kruk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gq</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rFkk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vkRek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kjk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vyx</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fd;s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x;s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br>
              <a:rPr lang="en-CA" sz="1050" b="1" dirty="0" smtClean="0">
                <a:solidFill>
                  <a:schemeClr val="bg1"/>
                </a:solidFill>
                <a:latin typeface="Kruti Dev 021" pitchFamily="2" charset="0"/>
              </a:rPr>
            </a:br>
            <a:r>
              <a:rPr lang="en-CA" sz="1050" b="1" dirty="0" err="1" smtClean="0">
                <a:solidFill>
                  <a:schemeClr val="bg1"/>
                </a:solidFill>
                <a:latin typeface="Kruti Dev 021" pitchFamily="2" charset="0"/>
              </a:rPr>
              <a:t>vikj</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lkeF;Z</a:t>
            </a:r>
            <a:r>
              <a:rPr lang="en-CA" sz="1050" b="1" dirty="0" smtClean="0">
                <a:solidFill>
                  <a:schemeClr val="bg1"/>
                </a:solidFill>
                <a:latin typeface="Kruti Dev 021" pitchFamily="2" charset="0"/>
              </a:rPr>
              <a:t> o '</a:t>
            </a:r>
            <a:r>
              <a:rPr lang="en-CA" sz="1050" b="1" dirty="0" err="1" smtClean="0">
                <a:solidFill>
                  <a:schemeClr val="bg1"/>
                </a:solidFill>
                <a:latin typeface="Kruti Dev 021" pitchFamily="2" charset="0"/>
              </a:rPr>
              <a:t>kfDr</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ijes’oj</a:t>
            </a:r>
            <a:r>
              <a:rPr lang="en-CA" sz="1050" b="1" dirty="0" smtClean="0">
                <a:solidFill>
                  <a:schemeClr val="bg1"/>
                </a:solidFill>
                <a:latin typeface="Kruti Dev 021" pitchFamily="2" charset="0"/>
              </a:rPr>
              <a:t> dh </a:t>
            </a:r>
            <a:r>
              <a:rPr lang="en-CA" sz="1050" b="1" dirty="0" err="1" smtClean="0">
                <a:solidFill>
                  <a:schemeClr val="bg1"/>
                </a:solidFill>
                <a:latin typeface="Kruti Dev 021" pitchFamily="2" charset="0"/>
              </a:rPr>
              <a:t>jpuk</a:t>
            </a:r>
            <a:r>
              <a:rPr lang="en-CA" sz="1050" b="1" dirty="0" smtClean="0">
                <a:solidFill>
                  <a:schemeClr val="bg1"/>
                </a:solidFill>
                <a:latin typeface="Kruti Dev 021" pitchFamily="2" charset="0"/>
              </a:rPr>
              <a:t> </a:t>
            </a:r>
            <a:br>
              <a:rPr lang="en-CA" sz="1050" b="1" dirty="0" smtClean="0">
                <a:solidFill>
                  <a:schemeClr val="bg1"/>
                </a:solidFill>
                <a:latin typeface="Kruti Dev 021" pitchFamily="2" charset="0"/>
              </a:rPr>
            </a:br>
            <a:r>
              <a:rPr lang="en-CA" sz="1050" b="1" dirty="0" smtClean="0">
                <a:solidFill>
                  <a:schemeClr val="bg1"/>
                </a:solidFill>
                <a:latin typeface="Kruti Dev 021" pitchFamily="2" charset="0"/>
              </a:rPr>
              <a:t>t; </a:t>
            </a:r>
            <a:r>
              <a:rPr lang="en-CA" sz="1050" b="1" dirty="0" err="1" smtClean="0">
                <a:solidFill>
                  <a:schemeClr val="bg1"/>
                </a:solidFill>
                <a:latin typeface="Kruti Dev 021" pitchFamily="2" charset="0"/>
              </a:rPr>
              <a:t>ds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mRlo</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esa</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ys</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pyrk</a:t>
            </a:r>
            <a:r>
              <a:rPr lang="en-CA" sz="1050" b="1" dirty="0" smtClean="0">
                <a:solidFill>
                  <a:schemeClr val="bg1"/>
                </a:solidFill>
                <a:latin typeface="Kruti Dev 021" pitchFamily="2" charset="0"/>
              </a:rPr>
              <a:t> </a:t>
            </a:r>
            <a:r>
              <a:rPr lang="en-CA" sz="1050" b="1" dirty="0" err="1" smtClean="0">
                <a:solidFill>
                  <a:schemeClr val="bg1"/>
                </a:solidFill>
                <a:latin typeface="Kruti Dev 021" pitchFamily="2" charset="0"/>
              </a:rPr>
              <a:t>gSA</a:t>
            </a:r>
            <a:r>
              <a:rPr lang="en-CA"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Eklhg</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nsg</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vax</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p>
          <a:p>
            <a:pPr algn="ctr"/>
            <a:r>
              <a:rPr lang="en-US" sz="1050" b="1" dirty="0" err="1" smtClean="0">
                <a:solidFill>
                  <a:schemeClr val="bg1"/>
                </a:solidFill>
                <a:latin typeface="Kruti Dev 021" pitchFamily="2" charset="0"/>
              </a:rPr>
              <a:t>HkkbZ</a:t>
            </a:r>
            <a:r>
              <a:rPr lang="en-US" sz="1050" b="1" dirty="0" smtClean="0">
                <a:solidFill>
                  <a:schemeClr val="bg1"/>
                </a:solidFill>
                <a:latin typeface="Kruti Dev 021" pitchFamily="2" charset="0"/>
              </a:rPr>
              <a:t> o </a:t>
            </a:r>
            <a:r>
              <a:rPr lang="en-US" sz="1050" b="1" dirty="0" err="1" smtClean="0">
                <a:solidFill>
                  <a:schemeClr val="bg1"/>
                </a:solidFill>
                <a:latin typeface="Kruti Dev 021" pitchFamily="2" charset="0"/>
              </a:rPr>
              <a:t>cgu</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elhg</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nk</a:t>
            </a:r>
            <a:r>
              <a:rPr lang="en-US" sz="1050" b="1" dirty="0" smtClean="0">
                <a:solidFill>
                  <a:schemeClr val="bg1"/>
                </a:solidFill>
                <a:latin typeface="Kruti Dev 021" pitchFamily="2" charset="0"/>
              </a:rPr>
              <a:t>[</a:t>
            </a:r>
            <a:r>
              <a:rPr lang="en-US" sz="1050" b="1" dirty="0" err="1" smtClean="0">
                <a:solidFill>
                  <a:schemeClr val="bg1"/>
                </a:solidFill>
                <a:latin typeface="Kruti Dev 021" pitchFamily="2" charset="0"/>
              </a:rPr>
              <a:t>kyrk</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Mkfy;ka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Pkquk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gqvk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oa’k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jkt</a:t>
            </a:r>
            <a:r>
              <a:rPr lang="en-US" sz="1050" b="1" dirty="0" smtClean="0">
                <a:solidFill>
                  <a:schemeClr val="bg1"/>
                </a:solidFill>
                <a:latin typeface="Kruti Dev 021" pitchFamily="2" charset="0"/>
              </a:rPr>
              <a:t> in/</a:t>
            </a:r>
            <a:r>
              <a:rPr lang="en-US" sz="1050" b="1" dirty="0" err="1" smtClean="0">
                <a:solidFill>
                  <a:schemeClr val="bg1"/>
                </a:solidFill>
                <a:latin typeface="Kruti Dev 021" pitchFamily="2" charset="0"/>
              </a:rPr>
              <a:t>kkjh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ktdksa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dk</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lekt</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ifo</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yksx</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dh </a:t>
            </a:r>
            <a:r>
              <a:rPr lang="en-US" sz="1050" b="1" dirty="0" err="1" smtClean="0">
                <a:solidFill>
                  <a:schemeClr val="bg1"/>
                </a:solidFill>
                <a:latin typeface="Kruti Dev 021" pitchFamily="2" charset="0"/>
              </a:rPr>
              <a:t>fut</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iztk</a:t>
            </a:r>
            <a:r>
              <a:rPr lang="en-US" sz="1050" b="1" dirty="0" smtClean="0">
                <a:solidFill>
                  <a:schemeClr val="bg1"/>
                </a:solidFill>
                <a:latin typeface="Kruti Dev 021" pitchFamily="2" charset="0"/>
              </a:rPr>
              <a:t> </a:t>
            </a:r>
          </a:p>
          <a:p>
            <a:pPr algn="ctr"/>
            <a:r>
              <a:rPr lang="en-US" sz="1050" b="1" dirty="0" err="1" smtClean="0">
                <a:solidFill>
                  <a:schemeClr val="bg1"/>
                </a:solidFill>
                <a:latin typeface="Kruti Dev 021" pitchFamily="2" charset="0"/>
              </a:rPr>
              <a:t>Lkarksa</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laxh</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ukxfjd</a:t>
            </a:r>
            <a:r>
              <a:rPr lang="en-US" sz="1050" b="1" dirty="0" smtClean="0">
                <a:solidFill>
                  <a:schemeClr val="bg1"/>
                </a:solidFill>
                <a:latin typeface="Kruti Dev 021" pitchFamily="2" charset="0"/>
              </a:rPr>
              <a:t> Ok </a:t>
            </a:r>
            <a:r>
              <a:rPr lang="en-US" sz="1050" b="1" dirty="0" err="1" smtClean="0">
                <a:solidFill>
                  <a:schemeClr val="bg1"/>
                </a:solidFill>
                <a:latin typeface="Kruti Dev 021" pitchFamily="2" charset="0"/>
              </a:rPr>
              <a:t>ijes’oj</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kjkus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ds</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yksx</a:t>
            </a:r>
            <a:r>
              <a:rPr lang="en-US" sz="1050" b="1" dirty="0" smtClean="0">
                <a:solidFill>
                  <a:schemeClr val="bg1"/>
                </a:solidFill>
                <a:latin typeface="Kruti Dev 021" pitchFamily="2" charset="0"/>
              </a:rPr>
              <a:t> </a:t>
            </a:r>
            <a:r>
              <a:rPr lang="en-US" sz="1050" b="1" dirty="0" err="1" smtClean="0">
                <a:solidFill>
                  <a:schemeClr val="bg1"/>
                </a:solidFill>
                <a:latin typeface="Kruti Dev 021" pitchFamily="2" charset="0"/>
              </a:rPr>
              <a:t>gSaA</a:t>
            </a:r>
            <a:r>
              <a:rPr lang="en-US" sz="1050" b="1" dirty="0" smtClean="0">
                <a:solidFill>
                  <a:schemeClr val="bg1"/>
                </a:solidFill>
                <a:latin typeface="Kruti Dev 021" pitchFamily="2" charset="0"/>
              </a:rPr>
              <a:t> </a:t>
            </a:r>
          </a:p>
          <a:p>
            <a:pPr algn="ctr">
              <a:spcAft>
                <a:spcPts val="0"/>
              </a:spcAft>
            </a:pPr>
            <a:endParaRPr lang="en-US" sz="1050" b="1"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LoxZ</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ukxfjdrk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efgek</a:t>
            </a:r>
            <a:r>
              <a:rPr lang="en-CA" sz="1050" b="1" kern="0" dirty="0" smtClean="0">
                <a:solidFill>
                  <a:schemeClr val="bg1"/>
                </a:solidFill>
                <a:latin typeface="Kruti Dev 021" pitchFamily="2" charset="0"/>
              </a:rPr>
              <a:t>  dh </a:t>
            </a:r>
            <a:r>
              <a:rPr lang="en-CA" sz="1050" b="1" kern="0" dirty="0" err="1" smtClean="0">
                <a:solidFill>
                  <a:schemeClr val="bg1"/>
                </a:solidFill>
                <a:latin typeface="Kruti Dev 021" pitchFamily="2" charset="0"/>
              </a:rPr>
              <a:t>vk’kk</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ehjkl</a:t>
            </a:r>
            <a:r>
              <a:rPr lang="en-CA" sz="1050" b="1" kern="0" dirty="0" smtClean="0">
                <a:solidFill>
                  <a:schemeClr val="bg1"/>
                </a:solidFill>
                <a:latin typeface="Kruti Dev 021" pitchFamily="2" charset="0"/>
              </a:rPr>
              <a:t>]</a:t>
            </a:r>
            <a:r>
              <a:rPr lang="en-CA" sz="1050" b="1" kern="0" dirty="0" err="1" smtClean="0">
                <a:solidFill>
                  <a:schemeClr val="bg1"/>
                </a:solidFill>
                <a:latin typeface="Kruti Dev 021" pitchFamily="2" charset="0"/>
              </a:rPr>
              <a:t>okfjl</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rFkk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okfjl</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Ek`R;q</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i’pkr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elhg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lkFk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gksxs</a:t>
            </a:r>
            <a:endParaRPr lang="en-CA" sz="1050" b="1" kern="0" dirty="0" smtClean="0">
              <a:solidFill>
                <a:schemeClr val="bg1"/>
              </a:solidFill>
              <a:latin typeface="Kruti Dev 021" pitchFamily="2" charset="0"/>
            </a:endParaRPr>
          </a:p>
          <a:p>
            <a:pPr algn="ctr">
              <a:spcAft>
                <a:spcPts val="0"/>
              </a:spcAft>
            </a:pPr>
            <a:r>
              <a:rPr lang="en-CA" sz="1050" b="1" kern="0" dirty="0" smtClean="0">
                <a:solidFill>
                  <a:schemeClr val="bg1"/>
                </a:solidFill>
                <a:latin typeface="Kruti Dev 021" pitchFamily="2" charset="0"/>
              </a:rPr>
              <a:t>fl) </a:t>
            </a:r>
            <a:r>
              <a:rPr lang="en-CA" sz="1050" b="1" kern="0" dirty="0" err="1" smtClean="0">
                <a:solidFill>
                  <a:schemeClr val="bg1"/>
                </a:solidFill>
                <a:latin typeface="Kruti Dev 021" pitchFamily="2" charset="0"/>
              </a:rPr>
              <a:t>cuk;s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h’kq</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leku</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eghfer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gksus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fy</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l`ts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LoxhZ</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jkT</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izos’k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djok;k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ijes’oj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vkuUn</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izos’k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fd;k</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vkus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okys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Øks</a:t>
            </a:r>
            <a:r>
              <a:rPr lang="en-CA" sz="1050" b="1" kern="0" dirty="0" smtClean="0">
                <a:solidFill>
                  <a:schemeClr val="bg1"/>
                </a:solidFill>
                <a:latin typeface="Kruti Dev 021" pitchFamily="2" charset="0"/>
              </a:rPr>
              <a:t>/k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NqM+k,a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Ikjes’oj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Hkyk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dke</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iw.kZ</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gqvk</a:t>
            </a:r>
            <a:endParaRPr lang="en-CA" sz="1050" b="1" kern="0" dirty="0" smtClean="0">
              <a:solidFill>
                <a:schemeClr val="bg1"/>
              </a:solidFill>
              <a:latin typeface="Kruti Dev 021" pitchFamily="2" charset="0"/>
            </a:endParaRPr>
          </a:p>
          <a:p>
            <a:pPr algn="ctr">
              <a:spcAft>
                <a:spcPts val="0"/>
              </a:spcAft>
            </a:pPr>
            <a:r>
              <a:rPr lang="en-CA" sz="1050" b="1" kern="0" dirty="0" err="1" smtClean="0">
                <a:solidFill>
                  <a:schemeClr val="bg1"/>
                </a:solidFill>
                <a:latin typeface="Kruti Dev 021" pitchFamily="2" charset="0"/>
              </a:rPr>
              <a:t>iqu:fRFkr</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nsg</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eseus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fookg</a:t>
            </a:r>
            <a:r>
              <a:rPr lang="en-CA" sz="1050" b="1" kern="0" dirty="0" smtClean="0">
                <a:solidFill>
                  <a:schemeClr val="bg1"/>
                </a:solidFill>
                <a:latin typeface="Kruti Dev 021" pitchFamily="2" charset="0"/>
              </a:rPr>
              <a:t> </a:t>
            </a:r>
          </a:p>
          <a:p>
            <a:pPr algn="ctr">
              <a:spcAft>
                <a:spcPts val="0"/>
              </a:spcAft>
            </a:pPr>
            <a:r>
              <a:rPr lang="en-CA" sz="1050" b="1" kern="0" dirty="0" err="1" smtClean="0">
                <a:solidFill>
                  <a:schemeClr val="bg1"/>
                </a:solidFill>
                <a:latin typeface="Kruti Dev 021" pitchFamily="2" charset="0"/>
              </a:rPr>
              <a:t>gj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vk¡lw</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iksaN</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fn;k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Ikjes’oj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eq¡g</a:t>
            </a:r>
            <a:r>
              <a:rPr lang="en-CA" sz="1050" b="1" kern="0" dirty="0" smtClean="0">
                <a:solidFill>
                  <a:schemeClr val="bg1"/>
                </a:solidFill>
                <a:latin typeface="Kruti Dev 021" pitchFamily="2" charset="0"/>
              </a:rPr>
              <a:t> ns[</a:t>
            </a:r>
            <a:r>
              <a:rPr lang="en-CA" sz="1050" b="1" kern="0" dirty="0" err="1" smtClean="0">
                <a:solidFill>
                  <a:schemeClr val="bg1"/>
                </a:solidFill>
                <a:latin typeface="Kruti Dev 021" pitchFamily="2" charset="0"/>
              </a:rPr>
              <a:t>ksa</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loZnk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jkT</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djsaa</a:t>
            </a:r>
            <a:r>
              <a:rPr lang="en-US" sz="1050" b="1" dirty="0" smtClean="0">
                <a:solidFill>
                  <a:schemeClr val="bg1"/>
                </a:solidFill>
                <a:latin typeface="Kruti Dev 021" pitchFamily="2" charset="0"/>
              </a:rPr>
              <a:t>  </a:t>
            </a:r>
            <a:endParaRPr lang="en-CA" sz="1050" b="1" dirty="0" smtClean="0">
              <a:solidFill>
                <a:schemeClr val="bg1"/>
              </a:solidFill>
              <a:latin typeface="Kruti Dev 021" pitchFamily="2" charset="0"/>
            </a:endParaRPr>
          </a:p>
          <a:p>
            <a:pPr algn="ctr"/>
            <a:r>
              <a:rPr lang="en-CA" sz="1050" b="1" kern="0" dirty="0" err="1" smtClean="0">
                <a:solidFill>
                  <a:schemeClr val="bg1"/>
                </a:solidFill>
                <a:latin typeface="Kruti Dev 021" pitchFamily="2" charset="0"/>
              </a:rPr>
              <a:t>Uk;h</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okpk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ds</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vuqlkj</a:t>
            </a:r>
            <a:r>
              <a:rPr lang="en-CA" sz="1050" b="1" kern="0" dirty="0" smtClean="0">
                <a:solidFill>
                  <a:schemeClr val="bg1"/>
                </a:solidFill>
                <a:latin typeface="Kruti Dev 021" pitchFamily="2" charset="0"/>
              </a:rPr>
              <a:t> </a:t>
            </a:r>
          </a:p>
          <a:p>
            <a:pPr algn="ctr"/>
            <a:r>
              <a:rPr lang="en-CA" sz="1050" b="1" kern="0" dirty="0" smtClean="0">
                <a:solidFill>
                  <a:schemeClr val="bg1"/>
                </a:solidFill>
                <a:latin typeface="Kruti Dev 021" pitchFamily="2" charset="0"/>
              </a:rPr>
              <a:t>gels </a:t>
            </a:r>
            <a:r>
              <a:rPr lang="en-CA" sz="1050" b="1" kern="0" dirty="0" err="1" smtClean="0">
                <a:solidFill>
                  <a:schemeClr val="bg1"/>
                </a:solidFill>
                <a:latin typeface="Kruti Dev 021" pitchFamily="2" charset="0"/>
              </a:rPr>
              <a:t>izse</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fd;k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x;k</a:t>
            </a:r>
            <a:r>
              <a:rPr lang="en-CA" sz="1050" b="1" kern="0" dirty="0" smtClean="0">
                <a:solidFill>
                  <a:schemeClr val="bg1"/>
                </a:solidFill>
                <a:latin typeface="Kruti Dev 021" pitchFamily="2" charset="0"/>
              </a:rPr>
              <a:t> </a:t>
            </a:r>
          </a:p>
          <a:p>
            <a:pPr algn="ctr"/>
            <a:r>
              <a:rPr lang="en-CA" sz="1050" b="1" kern="0" dirty="0" err="1" smtClean="0">
                <a:solidFill>
                  <a:schemeClr val="bg1"/>
                </a:solidFill>
                <a:latin typeface="Kruti Dev 021" pitchFamily="2" charset="0"/>
              </a:rPr>
              <a:t>vkSj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gekjk</a:t>
            </a:r>
            <a:r>
              <a:rPr lang="en-CA" sz="1050" b="1" kern="0" dirty="0" smtClean="0">
                <a:solidFill>
                  <a:schemeClr val="bg1"/>
                </a:solidFill>
                <a:latin typeface="Kruti Dev 021" pitchFamily="2" charset="0"/>
              </a:rPr>
              <a:t> m)</a:t>
            </a:r>
            <a:r>
              <a:rPr lang="en-CA" sz="1050" b="1" kern="0" dirty="0" err="1" smtClean="0">
                <a:solidFill>
                  <a:schemeClr val="bg1"/>
                </a:solidFill>
                <a:latin typeface="Kruti Dev 021" pitchFamily="2" charset="0"/>
              </a:rPr>
              <a:t>kj</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gqvk</a:t>
            </a:r>
            <a:r>
              <a:rPr lang="en-CA" sz="1050" b="1" kern="0" dirty="0" smtClean="0">
                <a:solidFill>
                  <a:schemeClr val="bg1"/>
                </a:solidFill>
                <a:latin typeface="Kruti Dev 021" pitchFamily="2" charset="0"/>
              </a:rPr>
              <a:t> </a:t>
            </a:r>
            <a:r>
              <a:rPr lang="en-CA" sz="1050" b="1" kern="0" dirty="0" err="1" smtClean="0">
                <a:solidFill>
                  <a:schemeClr val="bg1"/>
                </a:solidFill>
                <a:latin typeface="Kruti Dev 021" pitchFamily="2" charset="0"/>
              </a:rPr>
              <a:t>gSA</a:t>
            </a:r>
            <a:endParaRPr lang="en-CA" sz="1050" b="1" dirty="0" smtClean="0">
              <a:solidFill>
                <a:schemeClr val="bg1"/>
              </a:solidFill>
              <a:latin typeface="Kruti Dev 021" pitchFamily="2" charset="0"/>
            </a:endParaRPr>
          </a:p>
          <a:p>
            <a:pPr algn="ctr"/>
            <a:endParaRPr lang="en-US" sz="1050" b="1" dirty="0" smtClean="0">
              <a:solidFill>
                <a:schemeClr val="bg1"/>
              </a:solidFill>
              <a:latin typeface="Kruti Dev 021" pitchFamily="2" charset="0"/>
            </a:endParaRPr>
          </a:p>
          <a:p>
            <a:pPr algn="ctr"/>
            <a:endParaRPr lang="en-US" sz="1050" b="1" dirty="0" smtClean="0">
              <a:solidFill>
                <a:schemeClr val="bg1"/>
              </a:solidFill>
              <a:latin typeface="Kruti Dev 021" pitchFamily="2" charset="0"/>
            </a:endParaRPr>
          </a:p>
          <a:p>
            <a:pPr algn="ctr"/>
            <a:endParaRPr lang="en-CA" sz="1050" b="1" dirty="0" smtClean="0">
              <a:solidFill>
                <a:schemeClr val="bg1"/>
              </a:solidFill>
              <a:latin typeface="Kruti Dev 021" pitchFamily="2" charset="0"/>
            </a:endParaRPr>
          </a:p>
          <a:p>
            <a:pPr algn="ctr">
              <a:spcBef>
                <a:spcPts val="0"/>
              </a:spcBef>
            </a:pPr>
            <a:endParaRPr lang="en-CA" sz="1050" b="1" dirty="0" smtClean="0">
              <a:solidFill>
                <a:schemeClr val="bg1"/>
              </a:solidFill>
              <a:latin typeface="Kruti Dev 021" pitchFamily="2" charset="0"/>
            </a:endParaRPr>
          </a:p>
          <a:p>
            <a:pPr algn="ctr">
              <a:spcBef>
                <a:spcPts val="0"/>
              </a:spcBef>
            </a:pPr>
            <a:endParaRPr lang="en-IN" sz="1050" dirty="0"/>
          </a:p>
        </p:txBody>
      </p:sp>
      <p:sp>
        <p:nvSpPr>
          <p:cNvPr id="25" name="Rectangle 24"/>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Arrow Connector 26"/>
          <p:cNvCxnSpPr/>
          <p:nvPr/>
        </p:nvCxnSpPr>
        <p:spPr>
          <a:xfrm flipH="1" flipV="1">
            <a:off x="2915816" y="2924944"/>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101088" y="2924944"/>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948960" y="4149080"/>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139952" y="4149080"/>
            <a:ext cx="182880" cy="18288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2019 </a:t>
            </a:r>
            <a:endParaRPr lang="en-CA" sz="1200" dirty="0">
              <a:solidFill>
                <a:schemeClr val="bg1"/>
              </a:solidFill>
              <a:latin typeface="Arial Narrow" pitchFamily="34" charset="0"/>
            </a:endParaRPr>
          </a:p>
        </p:txBody>
      </p:sp>
      <p:sp>
        <p:nvSpPr>
          <p:cNvPr id="32" name="TextBox 31"/>
          <p:cNvSpPr txBox="1"/>
          <p:nvPr/>
        </p:nvSpPr>
        <p:spPr>
          <a:xfrm>
            <a:off x="2627784" y="375047"/>
            <a:ext cx="1944216" cy="461665"/>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Eklhg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esa</a:t>
            </a:r>
            <a:endParaRPr lang="en-CA" sz="2400" dirty="0">
              <a:solidFill>
                <a:schemeClr val="bg1"/>
              </a:solidFill>
              <a:latin typeface="Arial Black" pitchFamily="34" charset="0"/>
            </a:endParaRPr>
          </a:p>
        </p:txBody>
      </p:sp>
      <p:sp>
        <p:nvSpPr>
          <p:cNvPr id="16" name="Title 3"/>
          <p:cNvSpPr txBox="1">
            <a:spLocks/>
          </p:cNvSpPr>
          <p:nvPr/>
        </p:nvSpPr>
        <p:spPr>
          <a:xfrm>
            <a:off x="7164288" y="0"/>
            <a:ext cx="2016224" cy="6858000"/>
          </a:xfrm>
          <a:prstGeom prst="rect">
            <a:avLst/>
          </a:prstGeom>
          <a:solidFill>
            <a:schemeClr val="bg1"/>
          </a:solidFill>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vkufUnr</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gksa</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D;ksafd</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elhg</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dh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e`R;q</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gesa</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og</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pht</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iznku</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djrh</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gS</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tks</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ijes’oj</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gekjh</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xgu</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r`".kk</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dks</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cq</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&gt;</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kus</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ds</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fy</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iznku</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djrk</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gSA</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vk,a</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vkSj</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fi;saA</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vkuUn</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euk,a</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vkSj</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lUrq"V</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CA" sz="2700" b="1" i="0" u="none" strike="noStrike" kern="1200" cap="none" spc="0" normalizeH="0" baseline="0" noProof="0" dirty="0" err="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gksaA</a:t>
            </a:r>
            <a:r>
              <a:rPr kumimoji="0" lang="en-CA"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r>
              <a:rPr kumimoji="0" lang="en-IN" sz="28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
            </a:r>
            <a:br>
              <a:rPr kumimoji="0" lang="en-IN" sz="28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kumimoji="0" lang="en-CA" sz="28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rPr>
              <a:t> </a:t>
            </a:r>
            <a:endParaRPr kumimoji="0" lang="en-IN" sz="28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11560" y="1556792"/>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179512" y="206084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36568"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6" name="Freeform 55"/>
          <p:cNvSpPr/>
          <p:nvPr/>
        </p:nvSpPr>
        <p:spPr>
          <a:xfrm rot="469795">
            <a:off x="5064234" y="6485785"/>
            <a:ext cx="2093281" cy="220820"/>
          </a:xfrm>
          <a:custGeom>
            <a:avLst/>
            <a:gdLst>
              <a:gd name="connsiteX0" fmla="*/ 0 w 1696064"/>
              <a:gd name="connsiteY0" fmla="*/ 58994 h 417659"/>
              <a:gd name="connsiteX1" fmla="*/ 191729 w 1696064"/>
              <a:gd name="connsiteY1" fmla="*/ 29497 h 417659"/>
              <a:gd name="connsiteX2" fmla="*/ 280219 w 1696064"/>
              <a:gd name="connsiteY2" fmla="*/ 0 h 417659"/>
              <a:gd name="connsiteX3" fmla="*/ 324464 w 1696064"/>
              <a:gd name="connsiteY3" fmla="*/ 14749 h 417659"/>
              <a:gd name="connsiteX4" fmla="*/ 398206 w 1696064"/>
              <a:gd name="connsiteY4" fmla="*/ 103239 h 417659"/>
              <a:gd name="connsiteX5" fmla="*/ 442451 w 1696064"/>
              <a:gd name="connsiteY5" fmla="*/ 132736 h 417659"/>
              <a:gd name="connsiteX6" fmla="*/ 486696 w 1696064"/>
              <a:gd name="connsiteY6" fmla="*/ 176981 h 417659"/>
              <a:gd name="connsiteX7" fmla="*/ 501445 w 1696064"/>
              <a:gd name="connsiteY7" fmla="*/ 221226 h 417659"/>
              <a:gd name="connsiteX8" fmla="*/ 604684 w 1696064"/>
              <a:gd name="connsiteY8" fmla="*/ 280220 h 417659"/>
              <a:gd name="connsiteX9" fmla="*/ 648929 w 1696064"/>
              <a:gd name="connsiteY9" fmla="*/ 309716 h 417659"/>
              <a:gd name="connsiteX10" fmla="*/ 825909 w 1696064"/>
              <a:gd name="connsiteY10" fmla="*/ 324465 h 417659"/>
              <a:gd name="connsiteX11" fmla="*/ 1150374 w 1696064"/>
              <a:gd name="connsiteY11" fmla="*/ 294968 h 417659"/>
              <a:gd name="connsiteX12" fmla="*/ 1224116 w 1696064"/>
              <a:gd name="connsiteY12" fmla="*/ 309716 h 417659"/>
              <a:gd name="connsiteX13" fmla="*/ 1268361 w 1696064"/>
              <a:gd name="connsiteY13" fmla="*/ 339213 h 417659"/>
              <a:gd name="connsiteX14" fmla="*/ 1327355 w 1696064"/>
              <a:gd name="connsiteY14" fmla="*/ 368710 h 417659"/>
              <a:gd name="connsiteX15" fmla="*/ 1696064 w 1696064"/>
              <a:gd name="connsiteY15" fmla="*/ 383458 h 41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6064" h="417659">
                <a:moveTo>
                  <a:pt x="0" y="58994"/>
                </a:moveTo>
                <a:cubicBezTo>
                  <a:pt x="93466" y="48608"/>
                  <a:pt x="116600" y="52036"/>
                  <a:pt x="191729" y="29497"/>
                </a:cubicBezTo>
                <a:cubicBezTo>
                  <a:pt x="221510" y="20563"/>
                  <a:pt x="280219" y="0"/>
                  <a:pt x="280219" y="0"/>
                </a:cubicBezTo>
                <a:cubicBezTo>
                  <a:pt x="294967" y="4916"/>
                  <a:pt x="311529" y="6125"/>
                  <a:pt x="324464" y="14749"/>
                </a:cubicBezTo>
                <a:cubicBezTo>
                  <a:pt x="396947" y="63072"/>
                  <a:pt x="343793" y="48826"/>
                  <a:pt x="398206" y="103239"/>
                </a:cubicBezTo>
                <a:cubicBezTo>
                  <a:pt x="410740" y="115773"/>
                  <a:pt x="428834" y="121388"/>
                  <a:pt x="442451" y="132736"/>
                </a:cubicBezTo>
                <a:cubicBezTo>
                  <a:pt x="458474" y="146089"/>
                  <a:pt x="471948" y="162233"/>
                  <a:pt x="486696" y="176981"/>
                </a:cubicBezTo>
                <a:cubicBezTo>
                  <a:pt x="491612" y="191729"/>
                  <a:pt x="491733" y="209087"/>
                  <a:pt x="501445" y="221226"/>
                </a:cubicBezTo>
                <a:cubicBezTo>
                  <a:pt x="516575" y="240138"/>
                  <a:pt x="588639" y="271052"/>
                  <a:pt x="604684" y="280220"/>
                </a:cubicBezTo>
                <a:cubicBezTo>
                  <a:pt x="620074" y="289014"/>
                  <a:pt x="631548" y="306240"/>
                  <a:pt x="648929" y="309716"/>
                </a:cubicBezTo>
                <a:cubicBezTo>
                  <a:pt x="706977" y="321326"/>
                  <a:pt x="766916" y="319549"/>
                  <a:pt x="825909" y="324465"/>
                </a:cubicBezTo>
                <a:cubicBezTo>
                  <a:pt x="908829" y="315251"/>
                  <a:pt x="1077713" y="294968"/>
                  <a:pt x="1150374" y="294968"/>
                </a:cubicBezTo>
                <a:cubicBezTo>
                  <a:pt x="1175441" y="294968"/>
                  <a:pt x="1199535" y="304800"/>
                  <a:pt x="1224116" y="309716"/>
                </a:cubicBezTo>
                <a:cubicBezTo>
                  <a:pt x="1238864" y="319548"/>
                  <a:pt x="1252971" y="330419"/>
                  <a:pt x="1268361" y="339213"/>
                </a:cubicBezTo>
                <a:cubicBezTo>
                  <a:pt x="1287450" y="350121"/>
                  <a:pt x="1307147" y="360049"/>
                  <a:pt x="1327355" y="368710"/>
                </a:cubicBezTo>
                <a:cubicBezTo>
                  <a:pt x="1441570" y="417659"/>
                  <a:pt x="1583098" y="383458"/>
                  <a:pt x="1696064" y="383458"/>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444181" y="6356555"/>
            <a:ext cx="1423219"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981200" y="6400800"/>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188542"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027940"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4" name="Freeform 63"/>
          <p:cNvSpPr/>
          <p:nvPr/>
        </p:nvSpPr>
        <p:spPr>
          <a:xfrm>
            <a:off x="3352800" y="6324600"/>
            <a:ext cx="1622323" cy="506361"/>
          </a:xfrm>
          <a:custGeom>
            <a:avLst/>
            <a:gdLst>
              <a:gd name="connsiteX0" fmla="*/ 1622323 w 1622323"/>
              <a:gd name="connsiteY0" fmla="*/ 0 h 506361"/>
              <a:gd name="connsiteX1" fmla="*/ 855407 w 1622323"/>
              <a:gd name="connsiteY1" fmla="*/ 353961 h 506361"/>
              <a:gd name="connsiteX2" fmla="*/ 870155 w 1622323"/>
              <a:gd name="connsiteY2" fmla="*/ 486696 h 506361"/>
              <a:gd name="connsiteX3" fmla="*/ 0 w 1622323"/>
              <a:gd name="connsiteY3" fmla="*/ 471948 h 506361"/>
              <a:gd name="connsiteX4" fmla="*/ 0 w 1622323"/>
              <a:gd name="connsiteY4" fmla="*/ 471948 h 506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323" h="506361">
                <a:moveTo>
                  <a:pt x="1622323" y="0"/>
                </a:moveTo>
                <a:cubicBezTo>
                  <a:pt x="1301545" y="136422"/>
                  <a:pt x="980768" y="272845"/>
                  <a:pt x="855407" y="353961"/>
                </a:cubicBezTo>
                <a:cubicBezTo>
                  <a:pt x="730046" y="435077"/>
                  <a:pt x="1012723" y="467032"/>
                  <a:pt x="870155" y="486696"/>
                </a:cubicBezTo>
                <a:cubicBezTo>
                  <a:pt x="727587" y="506361"/>
                  <a:pt x="0" y="471948"/>
                  <a:pt x="0" y="471948"/>
                </a:cubicBezTo>
                <a:lnTo>
                  <a:pt x="0" y="471948"/>
                </a:lnTo>
              </a:path>
            </a:pathLst>
          </a:custGeom>
          <a:ln w="952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778768" y="6290156"/>
            <a:ext cx="7537648" cy="584775"/>
          </a:xfrm>
          <a:prstGeom prst="rect">
            <a:avLst/>
          </a:prstGeom>
          <a:noFill/>
        </p:spPr>
        <p:txBody>
          <a:bodyPr wrap="square" rtlCol="0">
            <a:spAutoFit/>
          </a:bodyPr>
          <a:lstStyle/>
          <a:p>
            <a:pPr algn="ctr"/>
            <a:r>
              <a:rPr lang="en-CA" sz="3200" b="1" kern="0" dirty="0" err="1" smtClean="0">
                <a:solidFill>
                  <a:srgbClr val="FF0000"/>
                </a:solidFill>
                <a:latin typeface="DevLys 010" pitchFamily="2" charset="0"/>
              </a:rPr>
              <a:t>Ikjes’oj</a:t>
            </a:r>
            <a:r>
              <a:rPr lang="en-CA" sz="3200" b="1" kern="0" dirty="0" smtClean="0">
                <a:solidFill>
                  <a:srgbClr val="FF0000"/>
                </a:solidFill>
                <a:latin typeface="DevLys 010" pitchFamily="2" charset="0"/>
              </a:rPr>
              <a:t> </a:t>
            </a:r>
            <a:r>
              <a:rPr lang="en-CA" sz="3200" b="1" kern="0" dirty="0" err="1" smtClean="0">
                <a:solidFill>
                  <a:srgbClr val="FF0000"/>
                </a:solidFill>
                <a:latin typeface="DevLys 010" pitchFamily="2" charset="0"/>
              </a:rPr>
              <a:t>ds</a:t>
            </a:r>
            <a:r>
              <a:rPr lang="en-CA" sz="3200" b="1" kern="0" dirty="0" smtClean="0">
                <a:solidFill>
                  <a:srgbClr val="FF0000"/>
                </a:solidFill>
                <a:latin typeface="DevLys 010" pitchFamily="2" charset="0"/>
              </a:rPr>
              <a:t> </a:t>
            </a:r>
            <a:r>
              <a:rPr lang="en-CA" sz="3200" b="1" kern="0" dirty="0" err="1" smtClean="0">
                <a:solidFill>
                  <a:srgbClr val="FF0000"/>
                </a:solidFill>
                <a:latin typeface="DevLys 010" pitchFamily="2" charset="0"/>
              </a:rPr>
              <a:t>iq</a:t>
            </a:r>
            <a:r>
              <a:rPr lang="en-CA" sz="3200" b="1" kern="0" dirty="0" smtClean="0">
                <a:solidFill>
                  <a:srgbClr val="FF0000"/>
                </a:solidFill>
                <a:latin typeface="DevLys 010" pitchFamily="2" charset="0"/>
              </a:rPr>
              <a:t>=];</a:t>
            </a:r>
            <a:r>
              <a:rPr lang="en-CA" sz="3200" b="1" kern="0" dirty="0" err="1" smtClean="0">
                <a:solidFill>
                  <a:srgbClr val="FF0000"/>
                </a:solidFill>
                <a:latin typeface="DevLys 010" pitchFamily="2" charset="0"/>
              </a:rPr>
              <a:t>h’kq</a:t>
            </a:r>
            <a:r>
              <a:rPr lang="en-CA" sz="3200" b="1" kern="0" dirty="0" smtClean="0">
                <a:solidFill>
                  <a:srgbClr val="FF0000"/>
                </a:solidFill>
                <a:latin typeface="DevLys 010" pitchFamily="2" charset="0"/>
              </a:rPr>
              <a:t> </a:t>
            </a:r>
            <a:r>
              <a:rPr lang="en-CA" sz="3200" b="1" kern="0" dirty="0" err="1" smtClean="0">
                <a:solidFill>
                  <a:srgbClr val="FF0000"/>
                </a:solidFill>
                <a:latin typeface="DevLys 010" pitchFamily="2" charset="0"/>
              </a:rPr>
              <a:t>elhg</a:t>
            </a:r>
            <a:r>
              <a:rPr lang="en-CA" sz="3200" b="1" kern="0" dirty="0" smtClean="0">
                <a:solidFill>
                  <a:srgbClr val="FF0000"/>
                </a:solidFill>
                <a:latin typeface="DevLys 010" pitchFamily="2" charset="0"/>
              </a:rPr>
              <a:t> </a:t>
            </a:r>
            <a:r>
              <a:rPr lang="en-CA" sz="3200" b="1" kern="0" dirty="0" err="1" smtClean="0">
                <a:solidFill>
                  <a:srgbClr val="FF0000"/>
                </a:solidFill>
                <a:latin typeface="DevLys 010" pitchFamily="2" charset="0"/>
              </a:rPr>
              <a:t>dk</a:t>
            </a:r>
            <a:r>
              <a:rPr lang="en-CA" sz="3200" b="1" kern="0" dirty="0" smtClean="0">
                <a:solidFill>
                  <a:srgbClr val="FF0000"/>
                </a:solidFill>
                <a:latin typeface="DevLys 010" pitchFamily="2" charset="0"/>
              </a:rPr>
              <a:t> </a:t>
            </a:r>
            <a:r>
              <a:rPr lang="en-CA" sz="3200" b="1" kern="0" dirty="0" err="1" smtClean="0">
                <a:solidFill>
                  <a:srgbClr val="FF0000"/>
                </a:solidFill>
                <a:latin typeface="DevLys 010" pitchFamily="2" charset="0"/>
              </a:rPr>
              <a:t>ygw</a:t>
            </a:r>
            <a:endParaRPr lang="en-CA" sz="32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lkeF;Z</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efgek</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endParaRPr lang="en-CA" dirty="0">
              <a:solidFill>
                <a:srgbClr val="FF0000"/>
              </a:solidFill>
            </a:endParaRPr>
          </a:p>
        </p:txBody>
      </p:sp>
      <p:sp>
        <p:nvSpPr>
          <p:cNvPr id="71" name="TextBox 70"/>
          <p:cNvSpPr txBox="1"/>
          <p:nvPr/>
        </p:nvSpPr>
        <p:spPr>
          <a:xfrm>
            <a:off x="685800" y="27064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thfor</a:t>
            </a:r>
            <a:r>
              <a:rPr lang="en-CA" b="1" kern="0" dirty="0" smtClean="0">
                <a:solidFill>
                  <a:srgbClr val="FF0000"/>
                </a:solidFill>
                <a:latin typeface="DevLys 010" pitchFamily="2" charset="0"/>
              </a:rPr>
              <a:t> </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ftyk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x;s</a:t>
            </a:r>
            <a:r>
              <a:rPr lang="en-CA" b="1" kern="0" dirty="0" smtClean="0">
                <a:solidFill>
                  <a:srgbClr val="FF0000"/>
                </a:solidFill>
                <a:latin typeface="DevLys 010" pitchFamily="2" charset="0"/>
              </a:rPr>
              <a:t> </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kjk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Nqis</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fojkteku</a:t>
            </a:r>
            <a:r>
              <a:rPr lang="en-CA" b="1" kern="0" dirty="0" smtClean="0">
                <a:solidFill>
                  <a:srgbClr val="FF0000"/>
                </a:solidFill>
                <a:latin typeface="DevLys 010" pitchFamily="2" charset="0"/>
              </a:rPr>
              <a:t> </a:t>
            </a:r>
            <a:endParaRPr lang="en-CA" dirty="0">
              <a:solidFill>
                <a:srgbClr val="FF0000"/>
              </a:solidFill>
            </a:endParaRPr>
          </a:p>
        </p:txBody>
      </p:sp>
      <p:sp>
        <p:nvSpPr>
          <p:cNvPr id="75" name="TextBox 74"/>
          <p:cNvSpPr txBox="1"/>
          <p:nvPr/>
        </p:nvSpPr>
        <p:spPr>
          <a:xfrm>
            <a:off x="3200400" y="33922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Ikki</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eqDr</a:t>
            </a:r>
            <a:r>
              <a:rPr lang="en-CA" b="1" kern="0" dirty="0" smtClean="0">
                <a:solidFill>
                  <a:srgbClr val="FF0000"/>
                </a:solidFill>
                <a:latin typeface="DevLys 010" pitchFamily="2" charset="0"/>
              </a:rPr>
              <a:t> </a:t>
            </a:r>
            <a:endParaRPr lang="en-CA" dirty="0">
              <a:solidFill>
                <a:srgbClr val="FF0000"/>
              </a:solidFill>
            </a:endParaRPr>
          </a:p>
        </p:txBody>
      </p:sp>
      <p:sp>
        <p:nvSpPr>
          <p:cNvPr id="76" name="TextBox 75"/>
          <p:cNvSpPr txBox="1"/>
          <p:nvPr/>
        </p:nvSpPr>
        <p:spPr>
          <a:xfrm>
            <a:off x="5791200" y="33922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izk;f’pr</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m.Msyk</a:t>
            </a:r>
            <a:r>
              <a:rPr lang="en-CA" b="1" kern="0" dirty="0" smtClean="0">
                <a:solidFill>
                  <a:srgbClr val="FF0000"/>
                </a:solidFill>
                <a:latin typeface="DevLys 010" pitchFamily="2" charset="0"/>
              </a:rPr>
              <a:t> </a:t>
            </a:r>
          </a:p>
          <a:p>
            <a:pPr algn="ctr"/>
            <a:r>
              <a:rPr lang="en-CA" b="1" kern="0" dirty="0" err="1" smtClean="0">
                <a:solidFill>
                  <a:srgbClr val="FF0000"/>
                </a:solidFill>
                <a:latin typeface="DevLys 010" pitchFamily="2" charset="0"/>
              </a:rPr>
              <a:t>x;k</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kjk</a:t>
            </a:r>
            <a:r>
              <a:rPr lang="en-CA" b="1" kern="0" dirty="0" smtClean="0">
                <a:solidFill>
                  <a:srgbClr val="FF0000"/>
                </a:solidFill>
                <a:latin typeface="DevLys 010" pitchFamily="2" charset="0"/>
              </a:rPr>
              <a:t> </a:t>
            </a:r>
          </a:p>
          <a:p>
            <a:pPr algn="ctr"/>
            <a:r>
              <a:rPr lang="en-CA" b="1" kern="0" dirty="0" err="1" smtClean="0">
                <a:solidFill>
                  <a:srgbClr val="FF0000"/>
                </a:solidFill>
                <a:latin typeface="DevLys 010" pitchFamily="2" charset="0"/>
              </a:rPr>
              <a:t>pkfyr</a:t>
            </a:r>
            <a:r>
              <a:rPr lang="en-CA" dirty="0" smtClean="0">
                <a:solidFill>
                  <a:srgbClr val="FF0000"/>
                </a:solidFill>
              </a:rPr>
              <a:t> </a:t>
            </a:r>
          </a:p>
        </p:txBody>
      </p:sp>
      <p:sp>
        <p:nvSpPr>
          <p:cNvPr id="79" name="TextBox 78"/>
          <p:cNvSpPr txBox="1"/>
          <p:nvPr/>
        </p:nvSpPr>
        <p:spPr>
          <a:xfrm>
            <a:off x="2133600" y="9538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Hkjrk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gS</a:t>
            </a:r>
            <a:endParaRPr lang="en-CA" dirty="0">
              <a:solidFill>
                <a:srgbClr val="FF0000"/>
              </a:solidFill>
            </a:endParaRPr>
          </a:p>
        </p:txBody>
      </p:sp>
      <p:sp>
        <p:nvSpPr>
          <p:cNvPr id="80" name="TextBox 79"/>
          <p:cNvSpPr txBox="1"/>
          <p:nvPr/>
        </p:nvSpPr>
        <p:spPr>
          <a:xfrm>
            <a:off x="4419600" y="3602480"/>
            <a:ext cx="1600200" cy="308802"/>
          </a:xfrm>
          <a:prstGeom prst="rect">
            <a:avLst/>
          </a:prstGeom>
          <a:noFill/>
        </p:spPr>
        <p:txBody>
          <a:bodyPr wrap="square" rtlCol="0">
            <a:spAutoFit/>
          </a:bodyPr>
          <a:lstStyle/>
          <a:p>
            <a:pPr algn="ctr">
              <a:lnSpc>
                <a:spcPts val="1600"/>
              </a:lnSpc>
            </a:pP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tUek</a:t>
            </a:r>
            <a:r>
              <a:rPr lang="en-CA" b="1" kern="0" dirty="0" smtClean="0">
                <a:solidFill>
                  <a:srgbClr val="FF0000"/>
                </a:solidFill>
                <a:latin typeface="DevLys 010" pitchFamily="2" charset="0"/>
              </a:rPr>
              <a:t> </a:t>
            </a:r>
            <a:endParaRPr lang="en-CA" dirty="0" smtClean="0">
              <a:solidFill>
                <a:srgbClr val="FF0000"/>
              </a:solidFill>
            </a:endParaRP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p>
          <a:p>
            <a:pPr algn="ctr"/>
            <a:r>
              <a:rPr lang="en-CA" b="1" kern="0" dirty="0" err="1" smtClean="0">
                <a:solidFill>
                  <a:srgbClr val="FF0000"/>
                </a:solidFill>
                <a:latin typeface="DevLys 010" pitchFamily="2" charset="0"/>
              </a:rPr>
              <a:t>fQjkSfr</a:t>
            </a:r>
            <a:endParaRPr lang="en-CA" b="1" kern="0" dirty="0" smtClean="0">
              <a:solidFill>
                <a:srgbClr val="FF0000"/>
              </a:solidFill>
              <a:latin typeface="DevLys 010" pitchFamily="2" charset="0"/>
            </a:endParaRPr>
          </a:p>
        </p:txBody>
      </p:sp>
      <p:sp>
        <p:nvSpPr>
          <p:cNvPr id="81" name="TextBox 80"/>
          <p:cNvSpPr txBox="1"/>
          <p:nvPr/>
        </p:nvSpPr>
        <p:spPr>
          <a:xfrm>
            <a:off x="4499992" y="1556792"/>
            <a:ext cx="1295400" cy="707886"/>
          </a:xfrm>
          <a:prstGeom prst="rect">
            <a:avLst/>
          </a:prstGeom>
          <a:noFill/>
        </p:spPr>
        <p:txBody>
          <a:bodyPr wrap="square" rtlCol="0">
            <a:spAutoFit/>
          </a:bodyPr>
          <a:lstStyle/>
          <a:p>
            <a:pPr>
              <a:lnSpc>
                <a:spcPts val="1600"/>
              </a:lnSpc>
            </a:pP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vkfHk"ksd</a:t>
            </a:r>
            <a:r>
              <a:rPr lang="en-CA" b="1" kern="0" dirty="0" smtClean="0">
                <a:solidFill>
                  <a:srgbClr val="FF0000"/>
                </a:solidFill>
                <a:latin typeface="DevLys 010" pitchFamily="2" charset="0"/>
              </a:rPr>
              <a:t> </a:t>
            </a:r>
          </a:p>
          <a:p>
            <a:pPr>
              <a:lnSpc>
                <a:spcPts val="1600"/>
              </a:lnSpc>
            </a:pPr>
            <a:r>
              <a:rPr lang="en-CA" b="1" kern="0" dirty="0" err="1" smtClean="0">
                <a:solidFill>
                  <a:srgbClr val="FF0000"/>
                </a:solidFill>
                <a:latin typeface="DevLys 010" pitchFamily="2" charset="0"/>
              </a:rPr>
              <a:t>djrk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gS</a:t>
            </a:r>
            <a:endParaRPr lang="en-CA" dirty="0">
              <a:solidFill>
                <a:srgbClr val="FF0000"/>
              </a:solidFill>
            </a:endParaRPr>
          </a:p>
        </p:txBody>
      </p:sp>
      <p:sp>
        <p:nvSpPr>
          <p:cNvPr id="82" name="TextBox 81"/>
          <p:cNvSpPr txBox="1"/>
          <p:nvPr/>
        </p:nvSpPr>
        <p:spPr>
          <a:xfrm>
            <a:off x="3275856" y="2060848"/>
            <a:ext cx="1829544" cy="584775"/>
          </a:xfrm>
          <a:prstGeom prst="rect">
            <a:avLst/>
          </a:prstGeom>
          <a:noFill/>
        </p:spPr>
        <p:txBody>
          <a:bodyPr wrap="square" rtlCol="0">
            <a:spAutoFit/>
          </a:bodyPr>
          <a:lstStyle/>
          <a:p>
            <a:pPr algn="ctr"/>
            <a:r>
              <a:rPr lang="en-CA" sz="1600" b="1" kern="0" dirty="0" err="1" smtClean="0">
                <a:solidFill>
                  <a:srgbClr val="FF0000"/>
                </a:solidFill>
                <a:latin typeface="DevLys 010" pitchFamily="2" charset="0"/>
              </a:rPr>
              <a:t>vkRek</a:t>
            </a:r>
            <a:r>
              <a:rPr lang="en-CA" sz="1600" b="1" kern="0" dirty="0" smtClean="0">
                <a:solidFill>
                  <a:srgbClr val="FF0000"/>
                </a:solidFill>
                <a:latin typeface="DevLys 010" pitchFamily="2" charset="0"/>
              </a:rPr>
              <a:t> </a:t>
            </a:r>
            <a:r>
              <a:rPr lang="en-CA" sz="1600" b="1" kern="0" dirty="0" err="1" smtClean="0">
                <a:solidFill>
                  <a:srgbClr val="FF0000"/>
                </a:solidFill>
                <a:latin typeface="DevLys 010" pitchFamily="2" charset="0"/>
              </a:rPr>
              <a:t>eqgj</a:t>
            </a:r>
            <a:r>
              <a:rPr lang="en-CA" sz="1600" b="1" kern="0" dirty="0" smtClean="0">
                <a:solidFill>
                  <a:srgbClr val="FF0000"/>
                </a:solidFill>
                <a:latin typeface="DevLys 010" pitchFamily="2" charset="0"/>
              </a:rPr>
              <a:t> </a:t>
            </a:r>
          </a:p>
          <a:p>
            <a:pPr algn="ctr"/>
            <a:r>
              <a:rPr lang="en-CA" sz="1600" b="1" kern="0" dirty="0" err="1" smtClean="0">
                <a:solidFill>
                  <a:srgbClr val="FF0000"/>
                </a:solidFill>
                <a:latin typeface="DevLys 010" pitchFamily="2" charset="0"/>
              </a:rPr>
              <a:t>yxkrk</a:t>
            </a:r>
            <a:r>
              <a:rPr lang="en-CA" sz="1600" b="1" kern="0" dirty="0" smtClean="0">
                <a:solidFill>
                  <a:srgbClr val="FF0000"/>
                </a:solidFill>
                <a:latin typeface="DevLys 010" pitchFamily="2" charset="0"/>
              </a:rPr>
              <a:t> </a:t>
            </a:r>
            <a:r>
              <a:rPr lang="en-CA" sz="1600" b="1" kern="0" dirty="0" err="1" smtClean="0">
                <a:solidFill>
                  <a:srgbClr val="FF0000"/>
                </a:solidFill>
                <a:latin typeface="DevLys 010" pitchFamily="2" charset="0"/>
              </a:rPr>
              <a:t>gSa</a:t>
            </a:r>
            <a:r>
              <a:rPr lang="en-CA" sz="1600" b="1" kern="0" dirty="0" smtClean="0">
                <a:solidFill>
                  <a:srgbClr val="FF0000"/>
                </a:solidFill>
                <a:latin typeface="DevLys 010" pitchFamily="2" charset="0"/>
              </a:rPr>
              <a:t> </a:t>
            </a:r>
            <a:endParaRPr lang="en-CA" sz="1600" dirty="0">
              <a:solidFill>
                <a:srgbClr val="FF0000"/>
              </a:solidFill>
            </a:endParaRPr>
          </a:p>
        </p:txBody>
      </p:sp>
      <p:sp>
        <p:nvSpPr>
          <p:cNvPr id="83" name="TextBox 82"/>
          <p:cNvSpPr txBox="1"/>
          <p:nvPr/>
        </p:nvSpPr>
        <p:spPr>
          <a:xfrm>
            <a:off x="179512" y="1988840"/>
            <a:ext cx="1600200" cy="959351"/>
          </a:xfrm>
          <a:prstGeom prst="rect">
            <a:avLst/>
          </a:prstGeom>
          <a:noFill/>
        </p:spPr>
        <p:txBody>
          <a:bodyPr wrap="square" rtlCol="0">
            <a:spAutoFit/>
          </a:bodyPr>
          <a:lstStyle/>
          <a:p>
            <a:r>
              <a:rPr lang="en-CA" dirty="0" smtClean="0">
                <a:solidFill>
                  <a:srgbClr val="FF0000"/>
                </a:solidFill>
              </a:rPr>
              <a:t>      </a:t>
            </a:r>
          </a:p>
          <a:p>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nsg</a:t>
            </a:r>
            <a:r>
              <a:rPr lang="en-CA" b="1" kern="0" dirty="0" smtClean="0">
                <a:solidFill>
                  <a:srgbClr val="FF0000"/>
                </a:solidFill>
                <a:latin typeface="DevLys 010" pitchFamily="2" charset="0"/>
              </a:rPr>
              <a:t> </a:t>
            </a:r>
          </a:p>
          <a:p>
            <a:endParaRPr lang="en-CA" dirty="0">
              <a:solidFill>
                <a:srgbClr val="FF0000"/>
              </a:solidFill>
            </a:endParaRPr>
          </a:p>
        </p:txBody>
      </p:sp>
      <p:sp>
        <p:nvSpPr>
          <p:cNvPr id="84" name="TextBox 83"/>
          <p:cNvSpPr txBox="1"/>
          <p:nvPr/>
        </p:nvSpPr>
        <p:spPr>
          <a:xfrm>
            <a:off x="6781800" y="27826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Mwcs</a:t>
            </a:r>
            <a:endParaRPr lang="en-CA" dirty="0">
              <a:solidFill>
                <a:srgbClr val="FF0000"/>
              </a:solidFill>
            </a:endParaRPr>
          </a:p>
        </p:txBody>
      </p:sp>
      <p:sp>
        <p:nvSpPr>
          <p:cNvPr id="85" name="TextBox 84"/>
          <p:cNvSpPr txBox="1"/>
          <p:nvPr/>
        </p:nvSpPr>
        <p:spPr>
          <a:xfrm>
            <a:off x="1600200" y="22492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vuUr</a:t>
            </a:r>
            <a:r>
              <a:rPr lang="en-CA" b="1" kern="0" dirty="0" smtClean="0">
                <a:solidFill>
                  <a:srgbClr val="FF0000"/>
                </a:solidFill>
                <a:latin typeface="DevLys 010" pitchFamily="2" charset="0"/>
              </a:rPr>
              <a:t> thou </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esy</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feyki</a:t>
            </a:r>
            <a:r>
              <a:rPr lang="en-CA" b="1" kern="0" dirty="0" smtClean="0">
                <a:solidFill>
                  <a:srgbClr val="FF0000"/>
                </a:solidFill>
                <a:latin typeface="DevLys 010" pitchFamily="2" charset="0"/>
              </a:rPr>
              <a:t> </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iqu:RFkku</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mldk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eq¡g</a:t>
            </a:r>
            <a:r>
              <a:rPr lang="en-CA" b="1" kern="0" dirty="0" smtClean="0">
                <a:solidFill>
                  <a:srgbClr val="FF0000"/>
                </a:solidFill>
                <a:latin typeface="DevLys 010" pitchFamily="2" charset="0"/>
              </a:rPr>
              <a:t> ns[</a:t>
            </a:r>
            <a:r>
              <a:rPr lang="en-CA" b="1" kern="0" dirty="0" err="1" smtClean="0">
                <a:solidFill>
                  <a:srgbClr val="FF0000"/>
                </a:solidFill>
                <a:latin typeface="DevLys 010" pitchFamily="2" charset="0"/>
              </a:rPr>
              <a:t>ksxsa</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endParaRPr lang="en-CA" b="1" kern="0" dirty="0" smtClean="0">
              <a:solidFill>
                <a:srgbClr val="FF0000"/>
              </a:solidFill>
              <a:latin typeface="DevLys 010" pitchFamily="2" charset="0"/>
            </a:endParaRPr>
          </a:p>
          <a:p>
            <a:pPr algn="ct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,d </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a:t>
            </a: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p>
          <a:p>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nqYgu</a:t>
            </a:r>
            <a:r>
              <a:rPr lang="en-CA" b="1" kern="0" dirty="0" smtClean="0">
                <a:solidFill>
                  <a:srgbClr val="FF0000"/>
                </a:solidFill>
                <a:latin typeface="DevLys 010" pitchFamily="2" charset="0"/>
              </a:rPr>
              <a:t> </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fot</a:t>
            </a:r>
            <a:r>
              <a:rPr lang="en-CA" b="1" kern="0" dirty="0" smtClean="0">
                <a:solidFill>
                  <a:srgbClr val="FF0000"/>
                </a:solidFill>
                <a:latin typeface="DevLys 010" pitchFamily="2" charset="0"/>
              </a:rPr>
              <a:t>;</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fiz</a:t>
            </a:r>
            <a:r>
              <a:rPr lang="en-CA" b="1" kern="0" dirty="0" smtClean="0">
                <a:solidFill>
                  <a:srgbClr val="FF0000"/>
                </a:solidFill>
                <a:latin typeface="DevLys 010" pitchFamily="2" charset="0"/>
              </a:rPr>
              <a:t>;</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b="1" kern="0" dirty="0" smtClean="0">
                <a:solidFill>
                  <a:srgbClr val="FF0000"/>
                </a:solidFill>
                <a:latin typeface="DevLys 010" pitchFamily="2" charset="0"/>
              </a:rPr>
              <a:t>m)</a:t>
            </a:r>
            <a:r>
              <a:rPr lang="en-CA" b="1" kern="0" dirty="0" err="1" smtClean="0">
                <a:solidFill>
                  <a:srgbClr val="FF0000"/>
                </a:solidFill>
                <a:latin typeface="DevLys 010" pitchFamily="2" charset="0"/>
              </a:rPr>
              <a:t>kj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izkIr</a:t>
            </a:r>
            <a:r>
              <a:rPr lang="en-CA" b="1" kern="0" dirty="0" smtClean="0">
                <a:solidFill>
                  <a:srgbClr val="FF0000"/>
                </a:solidFill>
                <a:latin typeface="DevLys 010" pitchFamily="2" charset="0"/>
              </a:rPr>
              <a:t> </a:t>
            </a:r>
            <a:endParaRPr lang="en-CA" dirty="0">
              <a:solidFill>
                <a:srgbClr val="FF0000"/>
              </a:solidFill>
            </a:endParaRPr>
          </a:p>
        </p:txBody>
      </p:sp>
      <p:sp>
        <p:nvSpPr>
          <p:cNvPr id="94" name="TextBox 93"/>
          <p:cNvSpPr txBox="1"/>
          <p:nvPr/>
        </p:nvSpPr>
        <p:spPr>
          <a:xfrm>
            <a:off x="4572000" y="2819400"/>
            <a:ext cx="1600200" cy="923330"/>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gj</a:t>
            </a:r>
            <a:r>
              <a:rPr lang="en-CA" b="1" kern="0" dirty="0" smtClean="0">
                <a:solidFill>
                  <a:srgbClr val="FF0000"/>
                </a:solidFill>
                <a:latin typeface="DevLys 010" pitchFamily="2" charset="0"/>
              </a:rPr>
              <a:t>  ,d</a:t>
            </a:r>
          </a:p>
          <a:p>
            <a:pPr algn="ct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vk’kh"k</a:t>
            </a:r>
            <a:r>
              <a:rPr lang="en-CA" b="1" kern="0" dirty="0" smtClean="0">
                <a:solidFill>
                  <a:srgbClr val="FF0000"/>
                </a:solidFill>
                <a:latin typeface="DevLys 010" pitchFamily="2" charset="0"/>
              </a:rPr>
              <a:t> </a:t>
            </a:r>
          </a:p>
          <a:p>
            <a:pPr algn="ctr"/>
            <a:endParaRPr lang="en-CA" dirty="0">
              <a:solidFill>
                <a:srgbClr val="FF0000"/>
              </a:solidFill>
            </a:endParaRPr>
          </a:p>
        </p:txBody>
      </p:sp>
      <p:sp>
        <p:nvSpPr>
          <p:cNvPr id="95" name="TextBox 94"/>
          <p:cNvSpPr txBox="1"/>
          <p:nvPr/>
        </p:nvSpPr>
        <p:spPr>
          <a:xfrm>
            <a:off x="4724400" y="1066800"/>
            <a:ext cx="1600200" cy="502702"/>
          </a:xfrm>
          <a:prstGeom prst="rect">
            <a:avLst/>
          </a:prstGeom>
          <a:noFill/>
        </p:spPr>
        <p:txBody>
          <a:bodyPr wrap="square" rtlCol="0">
            <a:spAutoFit/>
          </a:bodyPr>
          <a:lstStyle/>
          <a:p>
            <a:pPr algn="ctr">
              <a:lnSpc>
                <a:spcPts val="1600"/>
              </a:lnSpc>
            </a:pP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e/;</a:t>
            </a:r>
            <a:r>
              <a:rPr lang="en-CA" b="1" kern="0" dirty="0" err="1" smtClean="0">
                <a:solidFill>
                  <a:srgbClr val="FF0000"/>
                </a:solidFill>
                <a:latin typeface="DevLys 010" pitchFamily="2" charset="0"/>
              </a:rPr>
              <a:t>LFkrk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djrk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vuUr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dky</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a:t>
            </a:r>
            <a:endParaRPr lang="en-CA" dirty="0">
              <a:solidFill>
                <a:srgbClr val="FF0000"/>
              </a:solidFill>
            </a:endParaRPr>
          </a:p>
        </p:txBody>
      </p:sp>
      <p:sp>
        <p:nvSpPr>
          <p:cNvPr id="97" name="TextBox 96"/>
          <p:cNvSpPr txBox="1"/>
          <p:nvPr/>
        </p:nvSpPr>
        <p:spPr>
          <a:xfrm>
            <a:off x="7543800" y="2249269"/>
            <a:ext cx="1371600" cy="369332"/>
          </a:xfrm>
          <a:prstGeom prst="rect">
            <a:avLst/>
          </a:prstGeom>
          <a:noFill/>
        </p:spPr>
        <p:txBody>
          <a:bodyPr wrap="square" rtlCol="0">
            <a:spAutoFit/>
          </a:bodyPr>
          <a:lstStyle/>
          <a:p>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a:t>
            </a:r>
            <a:endParaRPr lang="en-CA" dirty="0">
              <a:solidFill>
                <a:srgbClr val="FF0000"/>
              </a:solidFill>
            </a:endParaRPr>
          </a:p>
        </p:txBody>
      </p:sp>
      <p:sp>
        <p:nvSpPr>
          <p:cNvPr id="98" name="TextBox 97"/>
          <p:cNvSpPr txBox="1"/>
          <p:nvPr/>
        </p:nvSpPr>
        <p:spPr>
          <a:xfrm>
            <a:off x="381000" y="3163669"/>
            <a:ext cx="1238672" cy="369332"/>
          </a:xfrm>
          <a:prstGeom prst="rect">
            <a:avLst/>
          </a:prstGeom>
          <a:noFill/>
        </p:spPr>
        <p:txBody>
          <a:bodyPr wrap="square" rtlCol="0">
            <a:spAutoFit/>
          </a:bodyPr>
          <a:lstStyle/>
          <a:p>
            <a:r>
              <a:rPr lang="en-CA" b="1" kern="0" dirty="0" err="1" smtClean="0">
                <a:solidFill>
                  <a:srgbClr val="FF0000"/>
                </a:solidFill>
                <a:latin typeface="DevLys 010" pitchFamily="2" charset="0"/>
              </a:rPr>
              <a:t>ubZ</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okpk</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kkfUr</a:t>
            </a:r>
            <a:r>
              <a:rPr lang="en-CA" b="1" kern="0" dirty="0" smtClean="0">
                <a:solidFill>
                  <a:srgbClr val="FF0000"/>
                </a:solidFill>
                <a:latin typeface="DevLys 010" pitchFamily="2" charset="0"/>
              </a:rPr>
              <a:t> </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Lohd`r</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Yksikyd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a:t>
            </a:r>
            <a:endParaRPr lang="en-CA" b="1" kern="0" dirty="0" smtClean="0">
              <a:solidFill>
                <a:srgbClr val="FF0000"/>
              </a:solidFill>
              <a:latin typeface="DevLys 010" pitchFamily="2" charset="0"/>
            </a:endParaRPr>
          </a:p>
          <a:p>
            <a:pPr algn="ct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ojnku</a:t>
            </a:r>
            <a:r>
              <a:rPr lang="en-CA" b="1" kern="0" dirty="0" smtClean="0">
                <a:solidFill>
                  <a:srgbClr val="FF0000"/>
                </a:solidFill>
                <a:latin typeface="DevLys 010" pitchFamily="2" charset="0"/>
              </a:rPr>
              <a:t> </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kek</a:t>
            </a:r>
            <a:r>
              <a:rPr lang="en-CA" b="1" kern="0" dirty="0" smtClean="0">
                <a:solidFill>
                  <a:srgbClr val="FF0000"/>
                </a:solidFill>
                <a:latin typeface="DevLys 010" pitchFamily="2" charset="0"/>
              </a:rPr>
              <a:t> </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Ikgq¡p</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ekjs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x;s</a:t>
            </a:r>
            <a:endParaRPr lang="en-CA" dirty="0">
              <a:solidFill>
                <a:srgbClr val="FF0000"/>
              </a:solidFill>
            </a:endParaRPr>
          </a:p>
        </p:txBody>
      </p:sp>
      <p:sp>
        <p:nvSpPr>
          <p:cNvPr id="106" name="TextBox 105"/>
          <p:cNvSpPr txBox="1"/>
          <p:nvPr/>
        </p:nvSpPr>
        <p:spPr>
          <a:xfrm>
            <a:off x="350912" y="5020270"/>
            <a:ext cx="3429000" cy="830997"/>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Tkc</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th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mBk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ekuksa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mldk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Øwl</a:t>
            </a:r>
            <a:r>
              <a:rPr lang="en-CA" sz="2400" b="1" kern="0" dirty="0" smtClean="0">
                <a:solidFill>
                  <a:schemeClr val="bg1"/>
                </a:solidFill>
                <a:latin typeface="DevLys 010" pitchFamily="2" charset="0"/>
              </a:rPr>
              <a:t> ,d </a:t>
            </a:r>
            <a:r>
              <a:rPr lang="en-CA" sz="2400" b="1" kern="0" dirty="0" err="1" smtClean="0">
                <a:solidFill>
                  <a:schemeClr val="bg1"/>
                </a:solidFill>
                <a:latin typeface="DevLys 010" pitchFamily="2" charset="0"/>
              </a:rPr>
              <a:t>isM</a:t>
            </a:r>
            <a:r>
              <a:rPr lang="en-CA" sz="2400" b="1" kern="0" dirty="0" smtClean="0">
                <a:solidFill>
                  <a:schemeClr val="bg1"/>
                </a:solidFill>
                <a:latin typeface="DevLys 010" pitchFamily="2" charset="0"/>
              </a:rPr>
              <a:t>+ cu </a:t>
            </a:r>
            <a:r>
              <a:rPr lang="en-CA" sz="2400" b="1" kern="0" dirty="0" err="1" smtClean="0">
                <a:solidFill>
                  <a:schemeClr val="bg1"/>
                </a:solidFill>
                <a:latin typeface="DevLys 010" pitchFamily="2" charset="0"/>
              </a:rPr>
              <a:t>x;kA</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fo’okl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vkuUn</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lkFk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kkus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fy</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cgqr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QyA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esjs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vkvks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kkvksA</a:t>
            </a:r>
            <a:r>
              <a:rPr lang="en-CA" sz="2400" b="1" kern="0" dirty="0" smtClean="0">
                <a:solidFill>
                  <a:schemeClr val="bg1"/>
                </a:solidFill>
                <a:latin typeface="DevLys 010" pitchFamily="2" charset="0"/>
              </a:rPr>
              <a:t> </a:t>
            </a:r>
            <a:endParaRPr lang="en-CA" sz="2400" b="1" dirty="0">
              <a:solidFill>
                <a:schemeClr val="bg1"/>
              </a:solidFill>
            </a:endParaRPr>
          </a:p>
        </p:txBody>
      </p:sp>
      <p:sp>
        <p:nvSpPr>
          <p:cNvPr id="108" name="TextBox 107"/>
          <p:cNvSpPr txBox="1"/>
          <p:nvPr/>
        </p:nvSpPr>
        <p:spPr>
          <a:xfrm>
            <a:off x="2209800" y="3397296"/>
            <a:ext cx="1600200" cy="513987"/>
          </a:xfrm>
          <a:prstGeom prst="rect">
            <a:avLst/>
          </a:prstGeom>
          <a:noFill/>
        </p:spPr>
        <p:txBody>
          <a:bodyPr wrap="square" rtlCol="0">
            <a:spAutoFit/>
          </a:bodyPr>
          <a:lstStyle/>
          <a:p>
            <a:pPr algn="ctr">
              <a:lnSpc>
                <a:spcPts val="1600"/>
              </a:lnSpc>
            </a:pPr>
            <a:r>
              <a:rPr lang="en-CA" b="1" kern="0" dirty="0" err="1" smtClean="0">
                <a:solidFill>
                  <a:srgbClr val="FF0000"/>
                </a:solidFill>
                <a:latin typeface="DevLys 010" pitchFamily="2" charset="0"/>
              </a:rPr>
              <a:t>Ekfgek</a:t>
            </a:r>
            <a:r>
              <a:rPr lang="en-CA" b="1" kern="0" dirty="0" smtClean="0">
                <a:solidFill>
                  <a:srgbClr val="FF0000"/>
                </a:solidFill>
                <a:latin typeface="DevLys 010" pitchFamily="2" charset="0"/>
              </a:rPr>
              <a:t> dh </a:t>
            </a:r>
          </a:p>
          <a:p>
            <a:pPr algn="ctr">
              <a:lnSpc>
                <a:spcPts val="1600"/>
              </a:lnSpc>
            </a:pPr>
            <a:r>
              <a:rPr lang="en-CA" b="1" kern="0" dirty="0" err="1" smtClean="0">
                <a:solidFill>
                  <a:srgbClr val="FF0000"/>
                </a:solidFill>
                <a:latin typeface="DevLys 010" pitchFamily="2" charset="0"/>
              </a:rPr>
              <a:t>vk’kk</a:t>
            </a:r>
            <a:r>
              <a:rPr lang="en-CA" b="1" kern="0" dirty="0" smtClean="0">
                <a:solidFill>
                  <a:srgbClr val="FF0000"/>
                </a:solidFill>
                <a:latin typeface="DevLys 010" pitchFamily="2" charset="0"/>
              </a:rPr>
              <a:t> </a:t>
            </a:r>
            <a:endParaRPr lang="en-CA" dirty="0">
              <a:solidFill>
                <a:srgbClr val="FF0000"/>
              </a:solidFill>
            </a:endParaRPr>
          </a:p>
        </p:txBody>
      </p:sp>
      <p:sp>
        <p:nvSpPr>
          <p:cNvPr id="110" name="TextBox 109"/>
          <p:cNvSpPr txBox="1"/>
          <p:nvPr/>
        </p:nvSpPr>
        <p:spPr>
          <a:xfrm>
            <a:off x="1115616" y="1295400"/>
            <a:ext cx="1600200" cy="259045"/>
          </a:xfrm>
          <a:prstGeom prst="rect">
            <a:avLst/>
          </a:prstGeom>
          <a:noFill/>
        </p:spPr>
        <p:txBody>
          <a:bodyPr wrap="square" rtlCol="0">
            <a:spAutoFit/>
          </a:bodyPr>
          <a:lstStyle/>
          <a:p>
            <a:pPr>
              <a:lnSpc>
                <a:spcPts val="1300"/>
              </a:lnSpc>
            </a:pP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endParaRPr lang="en-CA" dirty="0">
              <a:solidFill>
                <a:srgbClr val="FF0000"/>
              </a:solidFill>
            </a:endParaRPr>
          </a:p>
        </p:txBody>
      </p:sp>
      <p:sp>
        <p:nvSpPr>
          <p:cNvPr id="111" name="TextBox 110"/>
          <p:cNvSpPr txBox="1"/>
          <p:nvPr/>
        </p:nvSpPr>
        <p:spPr>
          <a:xfrm>
            <a:off x="3733800" y="25908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ge</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Ikfjiw.kZrk</a:t>
            </a:r>
            <a:r>
              <a:rPr lang="en-CA" b="1" kern="0" dirty="0" smtClean="0">
                <a:solidFill>
                  <a:srgbClr val="FF0000"/>
                </a:solidFill>
                <a:latin typeface="DevLys 010" pitchFamily="2" charset="0"/>
              </a:rPr>
              <a:t> </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kq</a:t>
            </a:r>
            <a:r>
              <a:rPr lang="en-CA" b="1" kern="0" dirty="0" smtClean="0">
                <a:solidFill>
                  <a:srgbClr val="FF0000"/>
                </a:solidFill>
                <a:latin typeface="DevLys 010" pitchFamily="2" charset="0"/>
              </a:rPr>
              <a:t>)</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kkfeZdrk</a:t>
            </a:r>
            <a:r>
              <a:rPr lang="en-CA" b="1" kern="0" dirty="0" smtClean="0">
                <a:solidFill>
                  <a:srgbClr val="FF0000"/>
                </a:solidFill>
                <a:latin typeface="DevLys 010" pitchFamily="2" charset="0"/>
              </a:rPr>
              <a:t> </a:t>
            </a:r>
            <a:endParaRPr lang="en-CA" dirty="0">
              <a:solidFill>
                <a:srgbClr val="FF0000"/>
              </a:solidFill>
            </a:endParaRPr>
          </a:p>
        </p:txBody>
      </p:sp>
      <p:sp>
        <p:nvSpPr>
          <p:cNvPr id="71" name="TextBox 70"/>
          <p:cNvSpPr txBox="1"/>
          <p:nvPr/>
        </p:nvSpPr>
        <p:spPr>
          <a:xfrm>
            <a:off x="685800" y="27064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thfor</a:t>
            </a:r>
            <a:endParaRPr lang="en-CA" dirty="0" smtClean="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m.Msyk</a:t>
            </a:r>
            <a:r>
              <a:rPr lang="en-CA" b="1" kern="0" dirty="0" smtClean="0">
                <a:solidFill>
                  <a:srgbClr val="FF0000"/>
                </a:solidFill>
                <a:latin typeface="DevLys 010" pitchFamily="2" charset="0"/>
              </a:rPr>
              <a:t> </a:t>
            </a:r>
          </a:p>
          <a:p>
            <a:pPr algn="ctr"/>
            <a:r>
              <a:rPr lang="en-CA" b="1" kern="0" dirty="0" err="1" smtClean="0">
                <a:solidFill>
                  <a:srgbClr val="FF0000"/>
                </a:solidFill>
                <a:latin typeface="DevLys 010" pitchFamily="2" charset="0"/>
              </a:rPr>
              <a:t>x;k</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kjk</a:t>
            </a:r>
            <a:r>
              <a:rPr lang="en-CA" b="1" kern="0" dirty="0" smtClean="0">
                <a:solidFill>
                  <a:srgbClr val="FF0000"/>
                </a:solidFill>
                <a:latin typeface="DevLys 010" pitchFamily="2" charset="0"/>
              </a:rPr>
              <a:t> </a:t>
            </a:r>
          </a:p>
          <a:p>
            <a:pPr algn="ctr"/>
            <a:r>
              <a:rPr lang="en-CA" b="1" kern="0" dirty="0" err="1" smtClean="0">
                <a:solidFill>
                  <a:srgbClr val="FF0000"/>
                </a:solidFill>
                <a:latin typeface="DevLys 010" pitchFamily="2" charset="0"/>
              </a:rPr>
              <a:t>pkfyr</a:t>
            </a:r>
            <a:r>
              <a:rPr lang="en-CA" dirty="0" smtClean="0">
                <a:solidFill>
                  <a:srgbClr val="FF0000"/>
                </a:solidFill>
              </a:rPr>
              <a:t> </a:t>
            </a:r>
          </a:p>
        </p:txBody>
      </p:sp>
      <p:sp>
        <p:nvSpPr>
          <p:cNvPr id="80" name="TextBox 79"/>
          <p:cNvSpPr txBox="1"/>
          <p:nvPr/>
        </p:nvSpPr>
        <p:spPr>
          <a:xfrm>
            <a:off x="4772000" y="3581400"/>
            <a:ext cx="1600200" cy="297517"/>
          </a:xfrm>
          <a:prstGeom prst="rect">
            <a:avLst/>
          </a:prstGeom>
          <a:noFill/>
        </p:spPr>
        <p:txBody>
          <a:bodyPr wrap="square" rtlCol="0">
            <a:spAutoFit/>
          </a:bodyPr>
          <a:lstStyle/>
          <a:p>
            <a:pPr algn="ctr">
              <a:lnSpc>
                <a:spcPts val="1600"/>
              </a:lnSpc>
            </a:pPr>
            <a:r>
              <a:rPr lang="en-CA" b="1" kern="0" dirty="0" err="1" smtClean="0">
                <a:latin typeface="DevLys 010" pitchFamily="2" charset="0"/>
              </a:rPr>
              <a:t>vkRek</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tUesa</a:t>
            </a:r>
            <a:r>
              <a:rPr lang="en-CA" dirty="0" smtClean="0"/>
              <a:t> </a:t>
            </a:r>
          </a:p>
        </p:txBody>
      </p:sp>
      <p:sp>
        <p:nvSpPr>
          <p:cNvPr id="83" name="TextBox 82"/>
          <p:cNvSpPr txBox="1"/>
          <p:nvPr/>
        </p:nvSpPr>
        <p:spPr>
          <a:xfrm>
            <a:off x="152400" y="2096869"/>
            <a:ext cx="1600200" cy="369332"/>
          </a:xfrm>
          <a:prstGeom prst="rect">
            <a:avLst/>
          </a:prstGeom>
          <a:noFill/>
        </p:spPr>
        <p:txBody>
          <a:bodyPr wrap="square" rtlCol="0">
            <a:spAutoFit/>
          </a:bodyPr>
          <a:lstStyle/>
          <a:p>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nsg</a:t>
            </a:r>
            <a:endParaRPr lang="en-CA" dirty="0">
              <a:solidFill>
                <a:srgbClr val="FF0000"/>
              </a:solidFill>
            </a:endParaRPr>
          </a:p>
        </p:txBody>
      </p:sp>
      <p:sp>
        <p:nvSpPr>
          <p:cNvPr id="85" name="TextBox 84"/>
          <p:cNvSpPr txBox="1"/>
          <p:nvPr/>
        </p:nvSpPr>
        <p:spPr>
          <a:xfrm>
            <a:off x="1600200" y="22492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vuUr</a:t>
            </a:r>
            <a:r>
              <a:rPr lang="en-CA" b="1" kern="0" dirty="0" smtClean="0">
                <a:solidFill>
                  <a:srgbClr val="FF0000"/>
                </a:solidFill>
                <a:latin typeface="DevLys 010" pitchFamily="2" charset="0"/>
              </a:rPr>
              <a:t> thou </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iqu:RFkku</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b="1" kern="0" dirty="0" err="1" smtClean="0">
                <a:latin typeface="DevLys 010" pitchFamily="2" charset="0"/>
              </a:rPr>
              <a:t>fiz</a:t>
            </a:r>
            <a:r>
              <a:rPr lang="en-CA" b="1" kern="0" dirty="0" smtClean="0">
                <a:latin typeface="DevLys 010" pitchFamily="2" charset="0"/>
              </a:rPr>
              <a:t>;</a:t>
            </a:r>
            <a:endParaRPr lang="en-CA" dirty="0"/>
          </a:p>
        </p:txBody>
      </p:sp>
      <p:sp>
        <p:nvSpPr>
          <p:cNvPr id="98" name="TextBox 97"/>
          <p:cNvSpPr txBox="1"/>
          <p:nvPr/>
        </p:nvSpPr>
        <p:spPr>
          <a:xfrm>
            <a:off x="381000" y="3163669"/>
            <a:ext cx="1166664" cy="369332"/>
          </a:xfrm>
          <a:prstGeom prst="rect">
            <a:avLst/>
          </a:prstGeom>
          <a:noFill/>
        </p:spPr>
        <p:txBody>
          <a:bodyPr wrap="square" rtlCol="0">
            <a:spAutoFit/>
          </a:bodyPr>
          <a:lstStyle/>
          <a:p>
            <a:r>
              <a:rPr lang="en-CA" b="1" kern="0" dirty="0" err="1" smtClean="0">
                <a:solidFill>
                  <a:srgbClr val="FF0000"/>
                </a:solidFill>
                <a:latin typeface="DevLys 010" pitchFamily="2" charset="0"/>
              </a:rPr>
              <a:t>ubZ</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okpk</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Lohd`r</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Yksikyd</a:t>
            </a:r>
            <a:endParaRPr lang="en-CA" dirty="0">
              <a:solidFill>
                <a:srgbClr val="FF0000"/>
              </a:solidFill>
            </a:endParaRPr>
          </a:p>
        </p:txBody>
      </p:sp>
      <p:sp>
        <p:nvSpPr>
          <p:cNvPr id="102" name="TextBox 101"/>
          <p:cNvSpPr txBox="1"/>
          <p:nvPr/>
        </p:nvSpPr>
        <p:spPr>
          <a:xfrm>
            <a:off x="2362200" y="152400"/>
            <a:ext cx="1600200" cy="923330"/>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dsk</a:t>
            </a:r>
            <a:endParaRPr lang="en-CA" b="1" kern="0" dirty="0" smtClean="0">
              <a:solidFill>
                <a:srgbClr val="FF0000"/>
              </a:solidFill>
              <a:latin typeface="DevLys 010" pitchFamily="2" charset="0"/>
            </a:endParaRPr>
          </a:p>
          <a:p>
            <a:pPr algn="ct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ojnku</a:t>
            </a:r>
            <a:r>
              <a:rPr lang="en-CA" b="1" kern="0" dirty="0" smtClean="0">
                <a:solidFill>
                  <a:srgbClr val="FF0000"/>
                </a:solidFill>
                <a:latin typeface="DevLys 010" pitchFamily="2" charset="0"/>
              </a:rPr>
              <a:t> </a:t>
            </a:r>
            <a:endParaRPr lang="en-CA" dirty="0" smtClean="0">
              <a:solidFill>
                <a:srgbClr val="FF0000"/>
              </a:solidFill>
            </a:endParaRPr>
          </a:p>
          <a:p>
            <a:pPr algn="ctr"/>
            <a:endParaRPr lang="en-CA" dirty="0" smtClean="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Ikgq¡p</a:t>
            </a:r>
            <a:endParaRPr lang="en-CA" dirty="0">
              <a:solidFill>
                <a:srgbClr val="FF0000"/>
              </a:solidFill>
            </a:endParaRPr>
          </a:p>
        </p:txBody>
      </p:sp>
      <p:sp>
        <p:nvSpPr>
          <p:cNvPr id="106" name="TextBox 105"/>
          <p:cNvSpPr txBox="1"/>
          <p:nvPr/>
        </p:nvSpPr>
        <p:spPr>
          <a:xfrm>
            <a:off x="467544" y="5013176"/>
            <a:ext cx="3505200" cy="830997"/>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Tkc</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elhg</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th</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mBk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rks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ekuksa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mldk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Øwl</a:t>
            </a:r>
            <a:r>
              <a:rPr lang="en-CA" sz="2400" b="1" kern="0" dirty="0" smtClean="0">
                <a:solidFill>
                  <a:schemeClr val="bg1"/>
                </a:solidFill>
                <a:latin typeface="DevLys 010" pitchFamily="2" charset="0"/>
              </a:rPr>
              <a:t> ,d </a:t>
            </a:r>
            <a:r>
              <a:rPr lang="en-CA" sz="2400" b="1" kern="0" dirty="0" err="1" smtClean="0">
                <a:solidFill>
                  <a:schemeClr val="bg1"/>
                </a:solidFill>
                <a:latin typeface="DevLys 010" pitchFamily="2" charset="0"/>
              </a:rPr>
              <a:t>isM</a:t>
            </a:r>
            <a:r>
              <a:rPr lang="en-CA" sz="2400" b="1" kern="0" dirty="0" smtClean="0">
                <a:solidFill>
                  <a:schemeClr val="bg1"/>
                </a:solidFill>
                <a:latin typeface="DevLys 010" pitchFamily="2" charset="0"/>
              </a:rPr>
              <a:t>+ cu </a:t>
            </a:r>
            <a:r>
              <a:rPr lang="en-CA" sz="2400" b="1" kern="0" dirty="0" err="1" smtClean="0">
                <a:solidFill>
                  <a:schemeClr val="bg1"/>
                </a:solidFill>
                <a:latin typeface="DevLys 010" pitchFamily="2" charset="0"/>
              </a:rPr>
              <a:t>x;kA</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kern="0" dirty="0" err="1" smtClean="0">
                <a:solidFill>
                  <a:schemeClr val="bg1"/>
                </a:solidFill>
                <a:latin typeface="DevLys 010" pitchFamily="2" charset="0"/>
              </a:rPr>
              <a:t>fo’okl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kjk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vkuUn</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lkFk</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kkus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ds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fy</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cgqr</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ls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QyA</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esjs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ikl</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vkvks</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vkSj</a:t>
            </a:r>
            <a:r>
              <a:rPr lang="en-CA" sz="2400" b="1" kern="0" dirty="0" smtClean="0">
                <a:solidFill>
                  <a:schemeClr val="bg1"/>
                </a:solidFill>
                <a:latin typeface="DevLys 010" pitchFamily="2" charset="0"/>
              </a:rPr>
              <a:t> [</a:t>
            </a:r>
            <a:r>
              <a:rPr lang="en-CA" sz="2400" b="1" kern="0" dirty="0" err="1" smtClean="0">
                <a:solidFill>
                  <a:schemeClr val="bg1"/>
                </a:solidFill>
                <a:latin typeface="DevLys 010" pitchFamily="2" charset="0"/>
              </a:rPr>
              <a:t>kkvksA</a:t>
            </a:r>
            <a:r>
              <a:rPr lang="en-CA" sz="2400" b="1" kern="0" dirty="0" smtClean="0">
                <a:solidFill>
                  <a:schemeClr val="bg1"/>
                </a:solidFill>
                <a:latin typeface="DevLys 010" pitchFamily="2" charset="0"/>
              </a:rPr>
              <a:t> </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b="1" kern="0" dirty="0" err="1" smtClean="0">
                <a:latin typeface="DevLys 010" pitchFamily="2" charset="0"/>
              </a:rPr>
              <a:t>elhg</a:t>
            </a:r>
            <a:r>
              <a:rPr lang="en-CA" b="1" kern="0" dirty="0" smtClean="0">
                <a:latin typeface="DevLys 010" pitchFamily="2" charset="0"/>
              </a:rPr>
              <a:t> </a:t>
            </a:r>
          </a:p>
          <a:p>
            <a:pPr algn="ctr"/>
            <a:r>
              <a:rPr lang="en-CA" b="1" kern="0" dirty="0" err="1" smtClean="0">
                <a:latin typeface="DevLys 010" pitchFamily="2" charset="0"/>
              </a:rPr>
              <a:t>ge</a:t>
            </a:r>
            <a:r>
              <a:rPr lang="en-CA" b="1" kern="0" dirty="0" smtClean="0">
                <a:latin typeface="DevLys 010" pitchFamily="2" charset="0"/>
              </a:rPr>
              <a:t>  </a:t>
            </a:r>
            <a:r>
              <a:rPr lang="en-CA" b="1" kern="0" dirty="0" err="1" smtClean="0">
                <a:latin typeface="DevLys 010" pitchFamily="2" charset="0"/>
              </a:rPr>
              <a:t>esa</a:t>
            </a:r>
            <a:r>
              <a:rPr lang="en-CA" b="1" kern="0" dirty="0" smtClean="0">
                <a:latin typeface="DevLys 010" pitchFamily="2" charset="0"/>
              </a:rPr>
              <a:t> A </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vuUr</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dky</a:t>
            </a:r>
            <a:endParaRPr lang="en-CA" b="1" kern="0" dirty="0" smtClean="0">
              <a:solidFill>
                <a:srgbClr val="FF0000"/>
              </a:solidFill>
              <a:latin typeface="DevLys 010" pitchFamily="2" charset="0"/>
            </a:endParaRPr>
          </a:p>
          <a:p>
            <a:pPr algn="ct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a:t>
            </a:r>
            <a:endParaRPr lang="en-CA" dirty="0">
              <a:solidFill>
                <a:srgbClr val="FF0000"/>
              </a:solidFill>
            </a:endParaRPr>
          </a:p>
        </p:txBody>
      </p:sp>
      <p:sp>
        <p:nvSpPr>
          <p:cNvPr id="81" name="TextBox 80"/>
          <p:cNvSpPr txBox="1"/>
          <p:nvPr/>
        </p:nvSpPr>
        <p:spPr>
          <a:xfrm>
            <a:off x="4572000" y="1600200"/>
            <a:ext cx="1295400" cy="719171"/>
          </a:xfrm>
          <a:prstGeom prst="rect">
            <a:avLst/>
          </a:prstGeom>
          <a:noFill/>
        </p:spPr>
        <p:txBody>
          <a:bodyPr wrap="square" rtlCol="0">
            <a:spAutoFit/>
          </a:bodyPr>
          <a:lstStyle/>
          <a:p>
            <a:pPr>
              <a:lnSpc>
                <a:spcPts val="1600"/>
              </a:lnSpc>
            </a:pP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vkfHk"ksd</a:t>
            </a:r>
            <a:r>
              <a:rPr lang="en-CA" b="1" kern="0" dirty="0" smtClean="0">
                <a:solidFill>
                  <a:srgbClr val="FF0000"/>
                </a:solidFill>
                <a:latin typeface="DevLys 010" pitchFamily="2" charset="0"/>
              </a:rPr>
              <a:t> </a:t>
            </a:r>
          </a:p>
          <a:p>
            <a:pPr>
              <a:lnSpc>
                <a:spcPts val="1600"/>
              </a:lnSpc>
            </a:pPr>
            <a:r>
              <a:rPr lang="en-CA" b="1" kern="0" dirty="0" err="1" smtClean="0">
                <a:solidFill>
                  <a:srgbClr val="FF0000"/>
                </a:solidFill>
                <a:latin typeface="DevLys 010" pitchFamily="2" charset="0"/>
              </a:rPr>
              <a:t>djrk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gS</a:t>
            </a:r>
            <a:endParaRPr lang="en-CA" dirty="0">
              <a:solidFill>
                <a:srgbClr val="FF0000"/>
              </a:solidFill>
            </a:endParaRPr>
          </a:p>
        </p:txBody>
      </p:sp>
      <p:sp>
        <p:nvSpPr>
          <p:cNvPr id="91" name="TextBox 90"/>
          <p:cNvSpPr txBox="1"/>
          <p:nvPr/>
        </p:nvSpPr>
        <p:spPr>
          <a:xfrm>
            <a:off x="4648200" y="2221468"/>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fot</a:t>
            </a:r>
            <a:r>
              <a:rPr lang="en-CA" b="1" kern="0" dirty="0" smtClean="0">
                <a:solidFill>
                  <a:srgbClr val="FF0000"/>
                </a:solidFill>
                <a:latin typeface="DevLys 010" pitchFamily="2" charset="0"/>
              </a:rPr>
              <a:t>;</a:t>
            </a:r>
            <a:endParaRPr lang="en-CA" dirty="0" smtClean="0">
              <a:solidFill>
                <a:srgbClr val="FF0000"/>
              </a:solidFill>
            </a:endParaRPr>
          </a:p>
          <a:p>
            <a:pPr algn="ctr"/>
            <a:endParaRPr lang="en-CA" dirty="0">
              <a:solidFill>
                <a:srgbClr val="FF0000"/>
              </a:solidFill>
            </a:endParaRPr>
          </a:p>
        </p:txBody>
      </p:sp>
      <p:sp>
        <p:nvSpPr>
          <p:cNvPr id="88" name="TextBox 87"/>
          <p:cNvSpPr txBox="1"/>
          <p:nvPr/>
        </p:nvSpPr>
        <p:spPr>
          <a:xfrm>
            <a:off x="5638800" y="2286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mldk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eq¡g</a:t>
            </a:r>
            <a:r>
              <a:rPr lang="en-CA" b="1" kern="0" dirty="0" smtClean="0">
                <a:solidFill>
                  <a:srgbClr val="FF0000"/>
                </a:solidFill>
                <a:latin typeface="DevLys 010" pitchFamily="2" charset="0"/>
              </a:rPr>
              <a:t> </a:t>
            </a:r>
          </a:p>
          <a:p>
            <a:pPr algn="ctr"/>
            <a:r>
              <a:rPr lang="en-CA" b="1" kern="0" dirty="0" smtClean="0">
                <a:solidFill>
                  <a:srgbClr val="FF0000"/>
                </a:solidFill>
                <a:latin typeface="DevLys 010" pitchFamily="2" charset="0"/>
              </a:rPr>
              <a:t>ns[</a:t>
            </a:r>
            <a:r>
              <a:rPr lang="en-CA" b="1" kern="0" dirty="0" err="1" smtClean="0">
                <a:solidFill>
                  <a:srgbClr val="FF0000"/>
                </a:solidFill>
                <a:latin typeface="DevLys 010" pitchFamily="2" charset="0"/>
              </a:rPr>
              <a:t>ksxs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p>
          <a:p>
            <a:pPr algn="ctr"/>
            <a:r>
              <a:rPr lang="en-CA" b="1" kern="0" dirty="0" err="1" smtClean="0">
                <a:solidFill>
                  <a:srgbClr val="FF0000"/>
                </a:solidFill>
                <a:latin typeface="DevLys 010" pitchFamily="2" charset="0"/>
              </a:rPr>
              <a:t>ekjs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x;s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Ikfjiw.kZrk</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ftyk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x;s</a:t>
            </a:r>
            <a:r>
              <a:rPr lang="en-CA" b="1" kern="0" dirty="0" smtClean="0">
                <a:solidFill>
                  <a:srgbClr val="FF0000"/>
                </a:solidFill>
                <a:latin typeface="DevLys 010" pitchFamily="2" charset="0"/>
              </a:rPr>
              <a:t> </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endParaRPr lang="en-CA" b="1" kern="0" dirty="0" smtClean="0">
              <a:solidFill>
                <a:srgbClr val="FF0000"/>
              </a:solidFill>
              <a:latin typeface="DevLys 010" pitchFamily="2" charset="0"/>
            </a:endParaRPr>
          </a:p>
          <a:p>
            <a:pPr algn="ct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,d </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kkfUr</a:t>
            </a:r>
            <a:r>
              <a:rPr lang="en-CA" b="1" kern="0" dirty="0" smtClean="0">
                <a:solidFill>
                  <a:srgbClr val="FF0000"/>
                </a:solidFill>
                <a:latin typeface="DevLys 010" pitchFamily="2" charset="0"/>
              </a:rPr>
              <a:t> </a:t>
            </a:r>
            <a:endParaRPr lang="en-CA" dirty="0">
              <a:solidFill>
                <a:srgbClr val="FF0000"/>
              </a:solidFill>
            </a:endParaRPr>
          </a:p>
        </p:txBody>
      </p:sp>
      <p:sp>
        <p:nvSpPr>
          <p:cNvPr id="95" name="TextBox 94"/>
          <p:cNvSpPr txBox="1"/>
          <p:nvPr/>
        </p:nvSpPr>
        <p:spPr>
          <a:xfrm>
            <a:off x="4724400" y="914400"/>
            <a:ext cx="1600200" cy="707886"/>
          </a:xfrm>
          <a:prstGeom prst="rect">
            <a:avLst/>
          </a:prstGeom>
          <a:noFill/>
        </p:spPr>
        <p:txBody>
          <a:bodyPr wrap="square" rtlCol="0">
            <a:spAutoFit/>
          </a:bodyPr>
          <a:lstStyle/>
          <a:p>
            <a:pPr algn="ctr">
              <a:lnSpc>
                <a:spcPts val="1600"/>
              </a:lnSpc>
            </a:pP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p>
          <a:p>
            <a:pPr algn="ctr">
              <a:lnSpc>
                <a:spcPts val="1600"/>
              </a:lnSpc>
            </a:pPr>
            <a:r>
              <a:rPr lang="en-CA" b="1" kern="0" dirty="0" smtClean="0">
                <a:solidFill>
                  <a:srgbClr val="FF0000"/>
                </a:solidFill>
                <a:latin typeface="DevLys 010" pitchFamily="2" charset="0"/>
              </a:rPr>
              <a:t>e/;</a:t>
            </a:r>
            <a:r>
              <a:rPr lang="en-CA" b="1" kern="0" dirty="0" err="1" smtClean="0">
                <a:solidFill>
                  <a:srgbClr val="FF0000"/>
                </a:solidFill>
                <a:latin typeface="DevLys 010" pitchFamily="2" charset="0"/>
              </a:rPr>
              <a:t>LFkrk</a:t>
            </a:r>
            <a:r>
              <a:rPr lang="en-CA" b="1" kern="0" dirty="0" smtClean="0">
                <a:solidFill>
                  <a:srgbClr val="FF0000"/>
                </a:solidFill>
                <a:latin typeface="DevLys 010" pitchFamily="2" charset="0"/>
              </a:rPr>
              <a:t> </a:t>
            </a:r>
          </a:p>
          <a:p>
            <a:pPr algn="ctr">
              <a:lnSpc>
                <a:spcPts val="1600"/>
              </a:lnSpc>
            </a:pPr>
            <a:r>
              <a:rPr lang="en-CA" b="1" kern="0" dirty="0" err="1" smtClean="0">
                <a:solidFill>
                  <a:srgbClr val="FF0000"/>
                </a:solidFill>
                <a:latin typeface="DevLys 010" pitchFamily="2" charset="0"/>
              </a:rPr>
              <a:t>djrk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p>
          <a:p>
            <a:pPr algn="ct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efgek</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kq</a:t>
            </a:r>
            <a:r>
              <a:rPr lang="en-CA" b="1" kern="0" dirty="0" smtClean="0">
                <a:solidFill>
                  <a:srgbClr val="FF0000"/>
                </a:solidFill>
                <a:latin typeface="DevLys 010" pitchFamily="2" charset="0"/>
              </a:rPr>
              <a:t>)</a:t>
            </a:r>
            <a:endParaRPr lang="en-CA" dirty="0">
              <a:solidFill>
                <a:srgbClr val="FF0000"/>
              </a:solidFill>
            </a:endParaRPr>
          </a:p>
        </p:txBody>
      </p:sp>
      <p:sp>
        <p:nvSpPr>
          <p:cNvPr id="82" name="TextBox 81"/>
          <p:cNvSpPr txBox="1"/>
          <p:nvPr/>
        </p:nvSpPr>
        <p:spPr>
          <a:xfrm>
            <a:off x="3505200" y="2145268"/>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eqgj</a:t>
            </a:r>
            <a:r>
              <a:rPr lang="en-CA" b="1" kern="0" dirty="0" smtClean="0">
                <a:solidFill>
                  <a:srgbClr val="FF0000"/>
                </a:solidFill>
                <a:latin typeface="DevLys 010" pitchFamily="2" charset="0"/>
              </a:rPr>
              <a:t> </a:t>
            </a:r>
          </a:p>
          <a:p>
            <a:pPr algn="ctr"/>
            <a:r>
              <a:rPr lang="en-CA" b="1" kern="0" dirty="0" err="1" smtClean="0">
                <a:solidFill>
                  <a:srgbClr val="FF0000"/>
                </a:solidFill>
                <a:latin typeface="DevLys 010" pitchFamily="2" charset="0"/>
              </a:rPr>
              <a:t>yxkrk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r>
              <a:rPr lang="en-CA" dirty="0" smtClean="0">
                <a:solidFill>
                  <a:srgbClr val="FF0000"/>
                </a:solidFill>
              </a:rPr>
              <a:t> </a:t>
            </a: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p>
          <a:p>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nqYgu</a:t>
            </a:r>
            <a:r>
              <a:rPr lang="en-CA" b="1" kern="0" dirty="0" smtClean="0">
                <a:solidFill>
                  <a:srgbClr val="FF0000"/>
                </a:solidFill>
                <a:latin typeface="DevLys 010" pitchFamily="2" charset="0"/>
              </a:rPr>
              <a:t> </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b="1" kern="0" dirty="0" smtClean="0">
                <a:solidFill>
                  <a:srgbClr val="FF0000"/>
                </a:solidFill>
                <a:latin typeface="DevLys 010" pitchFamily="2" charset="0"/>
              </a:rPr>
              <a:t>{</a:t>
            </a:r>
            <a:r>
              <a:rPr lang="en-CA" b="1" kern="0" dirty="0" err="1" smtClean="0">
                <a:solidFill>
                  <a:srgbClr val="FF0000"/>
                </a:solidFill>
                <a:latin typeface="DevLys 010" pitchFamily="2" charset="0"/>
              </a:rPr>
              <a:t>kek</a:t>
            </a:r>
            <a:r>
              <a:rPr lang="en-CA" b="1" kern="0" dirty="0" smtClean="0">
                <a:solidFill>
                  <a:srgbClr val="FF0000"/>
                </a:solidFill>
                <a:latin typeface="DevLys 010" pitchFamily="2" charset="0"/>
              </a:rPr>
              <a:t> </a:t>
            </a:r>
            <a:endParaRPr lang="en-CA" dirty="0">
              <a:solidFill>
                <a:srgbClr val="FF0000"/>
              </a:solidFill>
            </a:endParaRPr>
          </a:p>
        </p:txBody>
      </p:sp>
      <p:sp>
        <p:nvSpPr>
          <p:cNvPr id="76" name="TextBox 75"/>
          <p:cNvSpPr txBox="1"/>
          <p:nvPr/>
        </p:nvSpPr>
        <p:spPr>
          <a:xfrm>
            <a:off x="6212160" y="3358733"/>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izk;f’pr</a:t>
            </a:r>
            <a:endParaRPr lang="en-CA" dirty="0">
              <a:solidFill>
                <a:srgbClr val="FF0000"/>
              </a:solidFill>
            </a:endParaRPr>
          </a:p>
        </p:txBody>
      </p:sp>
      <p:sp>
        <p:nvSpPr>
          <p:cNvPr id="66" name="TextBox 65"/>
          <p:cNvSpPr txBox="1"/>
          <p:nvPr/>
        </p:nvSpPr>
        <p:spPr>
          <a:xfrm>
            <a:off x="3200400" y="1371600"/>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r>
              <a:rPr lang="en-CA" b="1" kern="0" dirty="0" err="1" smtClean="0">
                <a:solidFill>
                  <a:srgbClr val="FF0000"/>
                </a:solidFill>
                <a:latin typeface="DevLys 010" pitchFamily="2" charset="0"/>
              </a:rPr>
              <a:t>lkeF;Z</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esy</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feyki</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b="1" kern="0" dirty="0" smtClean="0">
                <a:latin typeface="DevLys 010" pitchFamily="2" charset="0"/>
              </a:rPr>
              <a:t>m)</a:t>
            </a:r>
            <a:r>
              <a:rPr lang="en-CA" b="1" kern="0" dirty="0" err="1" smtClean="0">
                <a:latin typeface="DevLys 010" pitchFamily="2" charset="0"/>
              </a:rPr>
              <a:t>kj</a:t>
            </a:r>
            <a:r>
              <a:rPr lang="en-CA" b="1" kern="0" dirty="0" smtClean="0">
                <a:latin typeface="DevLys 010" pitchFamily="2" charset="0"/>
              </a:rPr>
              <a:t> </a:t>
            </a:r>
            <a:r>
              <a:rPr lang="en-CA" b="1" kern="0" dirty="0" err="1" smtClean="0">
                <a:latin typeface="DevLys 010" pitchFamily="2" charset="0"/>
              </a:rPr>
              <a:t>ik</a:t>
            </a:r>
            <a:r>
              <a:rPr lang="en-CA" b="1" kern="0" dirty="0" smtClean="0">
                <a:latin typeface="DevLys 010" pitchFamily="2" charset="0"/>
              </a:rPr>
              <a:t>,</a:t>
            </a:r>
            <a:endParaRPr lang="en-CA" dirty="0"/>
          </a:p>
        </p:txBody>
      </p:sp>
      <p:sp>
        <p:nvSpPr>
          <p:cNvPr id="99" name="TextBox 98"/>
          <p:cNvSpPr txBox="1"/>
          <p:nvPr/>
        </p:nvSpPr>
        <p:spPr>
          <a:xfrm>
            <a:off x="1043608" y="1340768"/>
            <a:ext cx="1600200" cy="279948"/>
          </a:xfrm>
          <a:prstGeom prst="rect">
            <a:avLst/>
          </a:prstGeom>
          <a:noFill/>
        </p:spPr>
        <p:txBody>
          <a:bodyPr wrap="square" rtlCol="0">
            <a:spAutoFit/>
          </a:bodyPr>
          <a:lstStyle/>
          <a:p>
            <a:pPr>
              <a:lnSpc>
                <a:spcPts val="1300"/>
              </a:lnSpc>
            </a:pP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endParaRPr lang="en-CA" dirty="0">
              <a:solidFill>
                <a:srgbClr val="FF0000"/>
              </a:solidFill>
            </a:endParaRPr>
          </a:p>
        </p:txBody>
      </p:sp>
      <p:sp>
        <p:nvSpPr>
          <p:cNvPr id="115" name="TextBox 114"/>
          <p:cNvSpPr txBox="1"/>
          <p:nvPr/>
        </p:nvSpPr>
        <p:spPr>
          <a:xfrm>
            <a:off x="7543800" y="2249269"/>
            <a:ext cx="1371600" cy="369332"/>
          </a:xfrm>
          <a:prstGeom prst="rect">
            <a:avLst/>
          </a:prstGeom>
          <a:noFill/>
        </p:spPr>
        <p:txBody>
          <a:bodyPr wrap="square" rtlCol="0">
            <a:spAutoFit/>
          </a:bodyPr>
          <a:lstStyle/>
          <a:p>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jkT</a:t>
            </a:r>
            <a:r>
              <a:rPr lang="en-CA" b="1" kern="0" dirty="0" smtClean="0">
                <a:solidFill>
                  <a:srgbClr val="FF0000"/>
                </a:solidFill>
                <a:latin typeface="DevLys 010" pitchFamily="2" charset="0"/>
              </a:rPr>
              <a:t>;</a:t>
            </a:r>
            <a:endParaRPr lang="en-CA" dirty="0">
              <a:solidFill>
                <a:srgbClr val="FF0000"/>
              </a:solidFill>
            </a:endParaRPr>
          </a:p>
        </p:txBody>
      </p:sp>
      <p:sp>
        <p:nvSpPr>
          <p:cNvPr id="79" name="TextBox 78"/>
          <p:cNvSpPr txBox="1"/>
          <p:nvPr/>
        </p:nvSpPr>
        <p:spPr>
          <a:xfrm>
            <a:off x="1979712" y="9538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vkRek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Hkjrk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gS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ds</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lkFk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fojkteku</a:t>
            </a:r>
            <a:r>
              <a:rPr lang="en-CA" b="1" kern="0" dirty="0" smtClean="0">
                <a:solidFill>
                  <a:srgbClr val="FF0000"/>
                </a:solidFill>
                <a:latin typeface="DevLys 010" pitchFamily="2" charset="0"/>
              </a:rPr>
              <a:t> </a:t>
            </a:r>
            <a:endParaRPr lang="en-CA" dirty="0">
              <a:solidFill>
                <a:srgbClr val="FF0000"/>
              </a:solidFill>
            </a:endParaRPr>
          </a:p>
        </p:txBody>
      </p:sp>
      <p:sp>
        <p:nvSpPr>
          <p:cNvPr id="84" name="TextBox 83"/>
          <p:cNvSpPr txBox="1"/>
          <p:nvPr/>
        </p:nvSpPr>
        <p:spPr>
          <a:xfrm>
            <a:off x="6781800" y="2782669"/>
            <a:ext cx="1600200" cy="369332"/>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Mwcs</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elhg</a:t>
            </a:r>
            <a:r>
              <a:rPr lang="en-CA" b="1" kern="0" dirty="0" smtClean="0">
                <a:solidFill>
                  <a:srgbClr val="FF0000"/>
                </a:solidFill>
                <a:latin typeface="DevLys 010" pitchFamily="2" charset="0"/>
              </a:rPr>
              <a:t>  dh </a:t>
            </a:r>
          </a:p>
          <a:p>
            <a:pPr algn="ctr"/>
            <a:r>
              <a:rPr lang="en-CA" b="1" kern="0" dirty="0" err="1" smtClean="0">
                <a:solidFill>
                  <a:srgbClr val="FF0000"/>
                </a:solidFill>
                <a:latin typeface="DevLys 010" pitchFamily="2" charset="0"/>
              </a:rPr>
              <a:t>fQjkSfr</a:t>
            </a:r>
            <a:endParaRPr lang="en-CA" b="1" kern="0" dirty="0" smtClean="0">
              <a:solidFill>
                <a:srgbClr val="FF0000"/>
              </a:solidFill>
              <a:latin typeface="DevLys 010" pitchFamily="2" charset="0"/>
            </a:endParaRPr>
          </a:p>
        </p:txBody>
      </p:sp>
      <p:sp>
        <p:nvSpPr>
          <p:cNvPr id="108" name="TextBox 107"/>
          <p:cNvSpPr txBox="1"/>
          <p:nvPr/>
        </p:nvSpPr>
        <p:spPr>
          <a:xfrm>
            <a:off x="2827784" y="2564904"/>
            <a:ext cx="1600200" cy="513987"/>
          </a:xfrm>
          <a:prstGeom prst="rect">
            <a:avLst/>
          </a:prstGeom>
          <a:noFill/>
        </p:spPr>
        <p:txBody>
          <a:bodyPr wrap="square" rtlCol="0">
            <a:spAutoFit/>
          </a:bodyPr>
          <a:lstStyle/>
          <a:p>
            <a:pPr algn="ctr">
              <a:lnSpc>
                <a:spcPts val="1600"/>
              </a:lnSpc>
            </a:pPr>
            <a:r>
              <a:rPr lang="en-CA" b="1" kern="0" dirty="0" err="1" smtClean="0">
                <a:solidFill>
                  <a:srgbClr val="FF0000"/>
                </a:solidFill>
                <a:latin typeface="DevLys 010" pitchFamily="2" charset="0"/>
              </a:rPr>
              <a:t>Ekfgek</a:t>
            </a:r>
            <a:r>
              <a:rPr lang="en-CA" b="1" kern="0" dirty="0" smtClean="0">
                <a:solidFill>
                  <a:srgbClr val="FF0000"/>
                </a:solidFill>
                <a:latin typeface="DevLys 010" pitchFamily="2" charset="0"/>
              </a:rPr>
              <a:t> dh </a:t>
            </a:r>
          </a:p>
          <a:p>
            <a:pPr algn="ctr">
              <a:lnSpc>
                <a:spcPts val="1600"/>
              </a:lnSpc>
            </a:pPr>
            <a:r>
              <a:rPr lang="en-CA" b="1" kern="0" dirty="0" err="1" smtClean="0">
                <a:solidFill>
                  <a:srgbClr val="FF0000"/>
                </a:solidFill>
                <a:latin typeface="DevLys 010" pitchFamily="2" charset="0"/>
              </a:rPr>
              <a:t>vk’kk</a:t>
            </a:r>
            <a:r>
              <a:rPr lang="en-CA" b="1" kern="0" dirty="0" smtClean="0">
                <a:solidFill>
                  <a:srgbClr val="FF0000"/>
                </a:solidFill>
                <a:latin typeface="DevLys 010" pitchFamily="2" charset="0"/>
              </a:rPr>
              <a:t> </a:t>
            </a:r>
            <a:endParaRPr lang="en-CA" dirty="0">
              <a:solidFill>
                <a:srgbClr val="FF0000"/>
              </a:solidFill>
            </a:endParaRPr>
          </a:p>
        </p:txBody>
      </p:sp>
      <p:sp>
        <p:nvSpPr>
          <p:cNvPr id="75" name="TextBox 74"/>
          <p:cNvSpPr txBox="1"/>
          <p:nvPr/>
        </p:nvSpPr>
        <p:spPr>
          <a:xfrm>
            <a:off x="2771800" y="3502749"/>
            <a:ext cx="1600200" cy="369332"/>
          </a:xfrm>
          <a:prstGeom prst="rect">
            <a:avLst/>
          </a:prstGeom>
          <a:noFill/>
        </p:spPr>
        <p:txBody>
          <a:bodyPr wrap="square" rtlCol="0">
            <a:spAutoFit/>
          </a:bodyPr>
          <a:lstStyle/>
          <a:p>
            <a:pPr algn="ctr"/>
            <a:r>
              <a:rPr lang="en-CA" b="1" kern="0" dirty="0" err="1" smtClean="0">
                <a:latin typeface="DevLys 010" pitchFamily="2" charset="0"/>
              </a:rPr>
              <a:t>Ikkiksa</a:t>
            </a:r>
            <a:r>
              <a:rPr lang="en-CA" b="1" kern="0" dirty="0" smtClean="0">
                <a:latin typeface="DevLys 010" pitchFamily="2" charset="0"/>
              </a:rPr>
              <a:t> </a:t>
            </a:r>
            <a:r>
              <a:rPr lang="en-CA" b="1" kern="0" dirty="0" err="1" smtClean="0">
                <a:latin typeface="DevLys 010" pitchFamily="2" charset="0"/>
              </a:rPr>
              <a:t>ls</a:t>
            </a:r>
            <a:r>
              <a:rPr lang="en-CA" b="1" kern="0" dirty="0" smtClean="0">
                <a:latin typeface="DevLys 010" pitchFamily="2" charset="0"/>
              </a:rPr>
              <a:t> </a:t>
            </a:r>
            <a:r>
              <a:rPr lang="en-CA" b="1" kern="0" dirty="0" err="1" smtClean="0">
                <a:latin typeface="DevLys 010" pitchFamily="2" charset="0"/>
              </a:rPr>
              <a:t>eqDr</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Eklhg</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kjk</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ijes’oj</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esa</a:t>
            </a: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Nqis</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b="1" kern="0" dirty="0" err="1" smtClean="0">
                <a:solidFill>
                  <a:srgbClr val="FF0000"/>
                </a:solidFill>
                <a:latin typeface="DevLys 010" pitchFamily="2" charset="0"/>
              </a:rPr>
              <a:t>gj</a:t>
            </a:r>
            <a:r>
              <a:rPr lang="en-CA" b="1" kern="0" dirty="0" smtClean="0">
                <a:solidFill>
                  <a:srgbClr val="FF0000"/>
                </a:solidFill>
                <a:latin typeface="DevLys 010" pitchFamily="2" charset="0"/>
              </a:rPr>
              <a:t>  ,d</a:t>
            </a:r>
          </a:p>
          <a:p>
            <a:pPr algn="ctr"/>
            <a:r>
              <a:rPr lang="en-CA" b="1" kern="0" dirty="0" smtClean="0">
                <a:solidFill>
                  <a:srgbClr val="FF0000"/>
                </a:solidFill>
                <a:latin typeface="DevLys 010" pitchFamily="2" charset="0"/>
              </a:rPr>
              <a:t> </a:t>
            </a:r>
            <a:r>
              <a:rPr lang="en-CA" b="1" kern="0" dirty="0" err="1" smtClean="0">
                <a:solidFill>
                  <a:srgbClr val="FF0000"/>
                </a:solidFill>
                <a:latin typeface="DevLys 010" pitchFamily="2" charset="0"/>
              </a:rPr>
              <a:t>vk’kh"k</a:t>
            </a:r>
            <a:r>
              <a:rPr lang="en-CA" b="1" kern="0" dirty="0" smtClean="0">
                <a:solidFill>
                  <a:srgbClr val="FF0000"/>
                </a:solidFill>
                <a:latin typeface="DevLys 010" pitchFamily="2" charset="0"/>
              </a:rPr>
              <a:t> </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normAutofit fontScale="90000"/>
          </a:bodyPr>
          <a:lstStyle/>
          <a:p>
            <a:r>
              <a:rPr lang="en-CA" altLang="ko-KR" sz="3100" kern="0" dirty="0" err="1" smtClean="0">
                <a:solidFill>
                  <a:schemeClr val="tx1"/>
                </a:solidFill>
                <a:latin typeface="DevLys 010" pitchFamily="2" charset="0"/>
              </a:rPr>
              <a:t>mijksDr</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ih-ih-Vh</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tkSu</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Øksft</a:t>
            </a:r>
            <a:r>
              <a:rPr lang="en-CA" altLang="ko-KR" sz="3100" kern="0" dirty="0" smtClean="0">
                <a:solidFill>
                  <a:schemeClr val="tx1"/>
                </a:solidFill>
                <a:latin typeface="DevLys 010" pitchFamily="2" charset="0"/>
              </a:rPr>
              <a:t>+;j }</a:t>
            </a:r>
            <a:r>
              <a:rPr lang="en-CA" altLang="ko-KR" sz="3100" kern="0" dirty="0" err="1" smtClean="0">
                <a:solidFill>
                  <a:schemeClr val="tx1"/>
                </a:solidFill>
                <a:latin typeface="DevLys 010" pitchFamily="2" charset="0"/>
              </a:rPr>
              <a:t>kjk</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fyf</a:t>
            </a:r>
            <a:r>
              <a:rPr lang="en-CA" altLang="ko-KR" sz="3100" kern="0" dirty="0" smtClean="0">
                <a:solidFill>
                  <a:schemeClr val="tx1"/>
                </a:solidFill>
                <a:latin typeface="DevLys 010" pitchFamily="2" charset="0"/>
              </a:rPr>
              <a:t>[</a:t>
            </a:r>
            <a:r>
              <a:rPr lang="en-CA" altLang="ko-KR" sz="3100" kern="0" dirty="0" err="1" smtClean="0">
                <a:solidFill>
                  <a:schemeClr val="tx1"/>
                </a:solidFill>
                <a:latin typeface="DevLys 010" pitchFamily="2" charset="0"/>
              </a:rPr>
              <a:t>kr</a:t>
            </a:r>
            <a:r>
              <a:rPr lang="en-CA" altLang="ko-KR" sz="3100" kern="0" dirty="0" smtClean="0">
                <a:solidFill>
                  <a:schemeClr val="tx1"/>
                </a:solidFill>
                <a:latin typeface="DevLys 010" pitchFamily="2" charset="0"/>
              </a:rPr>
              <a:t> </a:t>
            </a:r>
            <a:br>
              <a:rPr lang="en-CA" altLang="ko-KR" sz="3100" kern="0" dirty="0" smtClean="0">
                <a:solidFill>
                  <a:schemeClr val="tx1"/>
                </a:solidFill>
                <a:latin typeface="DevLys 010" pitchFamily="2" charset="0"/>
              </a:rPr>
            </a:br>
            <a:r>
              <a:rPr lang="en-CA" altLang="ko-KR" sz="3100" kern="0" dirty="0" smtClean="0">
                <a:solidFill>
                  <a:schemeClr val="tx1"/>
                </a:solidFill>
                <a:latin typeface="DevLys 010" pitchFamily="2" charset="0"/>
              </a:rPr>
              <a:t>^</a:t>
            </a:r>
            <a:r>
              <a:rPr lang="en-CA" altLang="ko-KR" sz="3100" kern="0" dirty="0" err="1" smtClean="0">
                <a:solidFill>
                  <a:schemeClr val="tx1"/>
                </a:solidFill>
                <a:latin typeface="DevLys 010" pitchFamily="2" charset="0"/>
              </a:rPr>
              <a:t>elhg</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esa</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ijes’oj</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dk</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vuqxzg</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h’kq</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elhg</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ds</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lkFk</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lkB</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fnu</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vkuUn</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ds</a:t>
            </a:r>
            <a:r>
              <a:rPr lang="en-CA" altLang="ko-KR" sz="3100" kern="0" dirty="0" smtClean="0">
                <a:solidFill>
                  <a:schemeClr val="tx1"/>
                </a:solidFill>
                <a:latin typeface="DevLys 010" pitchFamily="2" charset="0"/>
              </a:rPr>
              <a:t> </a:t>
            </a:r>
            <a:br>
              <a:rPr lang="en-CA" altLang="ko-KR" sz="3100" kern="0" dirty="0" smtClean="0">
                <a:solidFill>
                  <a:schemeClr val="tx1"/>
                </a:solidFill>
                <a:latin typeface="DevLys 010" pitchFamily="2" charset="0"/>
              </a:rPr>
            </a:b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rFkk</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elhg</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esa</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ijes’oj</a:t>
            </a:r>
            <a:r>
              <a:rPr lang="en-CA" altLang="ko-KR" sz="3100" kern="0" dirty="0" smtClean="0">
                <a:solidFill>
                  <a:schemeClr val="tx1"/>
                </a:solidFill>
                <a:latin typeface="DevLys 010" pitchFamily="2" charset="0"/>
              </a:rPr>
              <a:t> dh </a:t>
            </a:r>
            <a:r>
              <a:rPr lang="en-CA" altLang="ko-KR" sz="3100" kern="0" dirty="0" err="1" smtClean="0">
                <a:solidFill>
                  <a:schemeClr val="tx1"/>
                </a:solidFill>
                <a:latin typeface="DevLys 010" pitchFamily="2" charset="0"/>
              </a:rPr>
              <a:t>vk’kh"kksa</a:t>
            </a:r>
            <a:r>
              <a:rPr lang="en-CA" altLang="ko-KR" sz="3100" kern="0" dirty="0" smtClean="0">
                <a:solidFill>
                  <a:schemeClr val="tx1"/>
                </a:solidFill>
                <a:latin typeface="DevLys 010" pitchFamily="2" charset="0"/>
              </a:rPr>
              <a:t> dh </a:t>
            </a:r>
            <a:r>
              <a:rPr lang="en-CA" altLang="ko-KR" sz="3100" kern="0" dirty="0" err="1" smtClean="0">
                <a:solidFill>
                  <a:schemeClr val="tx1"/>
                </a:solidFill>
                <a:latin typeface="DevLys 010" pitchFamily="2" charset="0"/>
              </a:rPr>
              <a:t>cjlkr</a:t>
            </a:r>
            <a:r>
              <a:rPr lang="en-CA" altLang="ko-KR" sz="3100" kern="0" dirty="0" smtClean="0">
                <a:solidFill>
                  <a:schemeClr val="tx1"/>
                </a:solidFill>
                <a:latin typeface="DevLys 010" pitchFamily="2" charset="0"/>
              </a:rPr>
              <a:t>* </a:t>
            </a:r>
            <a:br>
              <a:rPr lang="en-CA" altLang="ko-KR" sz="3100" kern="0" dirty="0" smtClean="0">
                <a:solidFill>
                  <a:schemeClr val="tx1"/>
                </a:solidFill>
                <a:latin typeface="DevLys 010" pitchFamily="2" charset="0"/>
              </a:rPr>
            </a:br>
            <a:r>
              <a:rPr lang="en-CA" altLang="ko-KR" sz="3100" kern="0" dirty="0" err="1" smtClean="0">
                <a:solidFill>
                  <a:schemeClr val="tx1"/>
                </a:solidFill>
                <a:latin typeface="DevLys 010" pitchFamily="2" charset="0"/>
              </a:rPr>
              <a:t>iqLrdksa</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ij</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vk</a:t>
            </a:r>
            <a:r>
              <a:rPr lang="en-CA" altLang="ko-KR" sz="3100" kern="0" dirty="0" smtClean="0">
                <a:solidFill>
                  <a:schemeClr val="tx1"/>
                </a:solidFill>
                <a:latin typeface="DevLys 010" pitchFamily="2" charset="0"/>
              </a:rPr>
              <a:t>/</a:t>
            </a:r>
            <a:r>
              <a:rPr lang="en-CA" altLang="ko-KR" sz="3100" kern="0" dirty="0" err="1" smtClean="0">
                <a:solidFill>
                  <a:schemeClr val="tx1"/>
                </a:solidFill>
                <a:latin typeface="DevLys 010" pitchFamily="2" charset="0"/>
              </a:rPr>
              <a:t>kkfjr</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gSaA</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fu%’kqYd</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bZ</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iqLrd</a:t>
            </a:r>
            <a:r>
              <a:rPr lang="en-CA" altLang="ko-KR" sz="3100" kern="0" dirty="0" smtClean="0">
                <a:solidFill>
                  <a:schemeClr val="tx1"/>
                </a:solidFill>
                <a:latin typeface="DevLys 010" pitchFamily="2" charset="0"/>
              </a:rPr>
              <a:t> </a:t>
            </a:r>
            <a:r>
              <a:rPr lang="en-US" altLang="ko-KR" sz="2700" dirty="0" smtClean="0">
                <a:solidFill>
                  <a:schemeClr val="tx1"/>
                </a:solidFill>
                <a:latin typeface="Calibri" pitchFamily="34" charset="0"/>
                <a:cs typeface="Calibri" pitchFamily="34" charset="0"/>
              </a:rPr>
              <a:t>www.GraceGodChrist.com</a:t>
            </a:r>
            <a:r>
              <a:rPr lang="en-CA" altLang="ko-KR" sz="3100" kern="0" dirty="0" err="1" smtClean="0">
                <a:solidFill>
                  <a:schemeClr val="tx1"/>
                </a:solidFill>
                <a:latin typeface="DevLys 010" pitchFamily="2" charset="0"/>
              </a:rPr>
              <a:t>ij</a:t>
            </a:r>
            <a:r>
              <a:rPr lang="en-CA" altLang="ko-KR" sz="3100" kern="0" dirty="0" smtClean="0">
                <a:solidFill>
                  <a:schemeClr val="tx1"/>
                </a:solidFill>
                <a:latin typeface="DevLys 010" pitchFamily="2" charset="0"/>
              </a:rPr>
              <a:t> </a:t>
            </a:r>
            <a:r>
              <a:rPr lang="en-CA" altLang="ko-KR" sz="3100" kern="0" dirty="0" err="1" smtClean="0">
                <a:solidFill>
                  <a:schemeClr val="tx1"/>
                </a:solidFill>
                <a:latin typeface="DevLys 010" pitchFamily="2" charset="0"/>
              </a:rPr>
              <a:t>miyC</a:t>
            </a:r>
            <a:r>
              <a:rPr lang="en-CA" altLang="ko-KR" sz="3100" kern="0" dirty="0" smtClean="0">
                <a:solidFill>
                  <a:schemeClr val="tx1"/>
                </a:solidFill>
                <a:latin typeface="DevLys 010" pitchFamily="2" charset="0"/>
              </a:rPr>
              <a:t>/k </a:t>
            </a:r>
            <a:r>
              <a:rPr lang="en-CA" altLang="ko-KR" sz="3100" kern="0" dirty="0" err="1" smtClean="0">
                <a:solidFill>
                  <a:schemeClr val="tx1"/>
                </a:solidFill>
                <a:latin typeface="DevLys 010" pitchFamily="2" charset="0"/>
              </a:rPr>
              <a:t>gSA</a:t>
            </a:r>
            <a:r>
              <a:rPr lang="en-CA" altLang="ko-KR" sz="3100" kern="0" dirty="0" smtClean="0">
                <a:solidFill>
                  <a:schemeClr val="tx1"/>
                </a:solidFill>
                <a:latin typeface="DevLys 010" pitchFamily="2" charset="0"/>
              </a:rPr>
              <a:t> </a:t>
            </a:r>
            <a:r>
              <a:rPr lang="en-US" altLang="ko-KR" sz="2800" dirty="0" smtClean="0">
                <a:solidFill>
                  <a:schemeClr val="bg1"/>
                </a:solidFill>
                <a:latin typeface="Calibri" pitchFamily="34" charset="0"/>
                <a:cs typeface="Calibri" pitchFamily="34" charset="0"/>
              </a:rPr>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CA" sz="2400" kern="0" dirty="0" smtClean="0">
                <a:latin typeface="DevLys 010" pitchFamily="2" charset="0"/>
              </a:rPr>
              <a:t> </a:t>
            </a:r>
            <a:r>
              <a:rPr lang="en-CA" sz="2700" kern="0" dirty="0" err="1" smtClean="0">
                <a:solidFill>
                  <a:schemeClr val="tx1"/>
                </a:solidFill>
                <a:latin typeface="DevLys 010" pitchFamily="2" charset="0"/>
              </a:rPr>
              <a:t>tkSu</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dukMk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esa</a:t>
            </a:r>
            <a:r>
              <a:rPr lang="en-CA" sz="2700" kern="0" dirty="0" smtClean="0">
                <a:solidFill>
                  <a:schemeClr val="tx1"/>
                </a:solidFill>
                <a:latin typeface="DevLys 010" pitchFamily="2" charset="0"/>
              </a:rPr>
              <a:t> 1979 &amp;2008 </a:t>
            </a:r>
            <a:r>
              <a:rPr lang="en-CA" sz="2700" kern="0" dirty="0" err="1" smtClean="0">
                <a:solidFill>
                  <a:schemeClr val="tx1"/>
                </a:solidFill>
                <a:latin typeface="DevLys 010" pitchFamily="2" charset="0"/>
              </a:rPr>
              <a:t>ds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le;kUrjky</a:t>
            </a:r>
            <a:r>
              <a:rPr lang="en-CA" sz="2700" kern="0" dirty="0" smtClean="0">
                <a:solidFill>
                  <a:schemeClr val="tx1"/>
                </a:solidFill>
                <a:latin typeface="DevLys 010" pitchFamily="2" charset="0"/>
              </a:rPr>
              <a:t> rd </a:t>
            </a:r>
            <a:r>
              <a:rPr lang="en-CA" sz="2700" kern="0" dirty="0" err="1" smtClean="0">
                <a:solidFill>
                  <a:schemeClr val="tx1"/>
                </a:solidFill>
                <a:latin typeface="DevLys 010" pitchFamily="2" charset="0"/>
              </a:rPr>
              <a:t>iklcku</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jgsA</a:t>
            </a:r>
            <a:r>
              <a:rPr lang="en-CA" sz="2700" kern="0" dirty="0" smtClean="0">
                <a:solidFill>
                  <a:schemeClr val="tx1"/>
                </a:solidFill>
                <a:latin typeface="DevLys 010" pitchFamily="2" charset="0"/>
              </a:rPr>
              <a:t> 2009&amp;2016 rd </a:t>
            </a:r>
            <a:r>
              <a:rPr lang="en-CA" sz="2700" kern="0" dirty="0" err="1" smtClean="0">
                <a:solidFill>
                  <a:schemeClr val="tx1"/>
                </a:solidFill>
                <a:latin typeface="DevLys 010" pitchFamily="2" charset="0"/>
              </a:rPr>
              <a:t>tkSu</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nf</a:t>
            </a:r>
            <a:r>
              <a:rPr lang="en-CA" sz="2700" kern="0" dirty="0" smtClean="0">
                <a:solidFill>
                  <a:schemeClr val="tx1"/>
                </a:solidFill>
                <a:latin typeface="DevLys 010" pitchFamily="2" charset="0"/>
              </a:rPr>
              <a:t>{</a:t>
            </a:r>
            <a:r>
              <a:rPr lang="en-CA" sz="2700" kern="0" dirty="0" err="1" smtClean="0">
                <a:solidFill>
                  <a:schemeClr val="tx1"/>
                </a:solidFill>
                <a:latin typeface="DevLys 010" pitchFamily="2" charset="0"/>
              </a:rPr>
              <a:t>k.k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dksfj;k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esa</a:t>
            </a:r>
            <a:r>
              <a:rPr lang="en-CA" sz="2700" kern="0" dirty="0" smtClean="0">
                <a:solidFill>
                  <a:schemeClr val="tx1"/>
                </a:solidFill>
                <a:latin typeface="DevLys 010" pitchFamily="2" charset="0"/>
              </a:rPr>
              <a:t> v/;kid </a:t>
            </a:r>
            <a:r>
              <a:rPr lang="en-CA" sz="2700" kern="0" dirty="0" err="1" smtClean="0">
                <a:solidFill>
                  <a:schemeClr val="tx1"/>
                </a:solidFill>
                <a:latin typeface="DevLys 010" pitchFamily="2" charset="0"/>
              </a:rPr>
              <a:t>vkSj</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iklcku</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jgs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os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eq</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Ik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esa</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dksfj;u</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fe’ufj;ksa</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dk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izf’kf</a:t>
            </a:r>
            <a:r>
              <a:rPr lang="en-CA" sz="2700" kern="0" dirty="0" smtClean="0">
                <a:solidFill>
                  <a:schemeClr val="tx1"/>
                </a:solidFill>
                <a:latin typeface="DevLys 010" pitchFamily="2" charset="0"/>
              </a:rPr>
              <a:t>{</a:t>
            </a:r>
            <a:r>
              <a:rPr lang="en-CA" sz="2700" kern="0" dirty="0" err="1" smtClean="0">
                <a:solidFill>
                  <a:schemeClr val="tx1"/>
                </a:solidFill>
                <a:latin typeface="DevLys 010" pitchFamily="2" charset="0"/>
              </a:rPr>
              <a:t>kr</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djrs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FksA</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vc</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og</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lsokfuo`r</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gksdj</a:t>
            </a:r>
            <a:r>
              <a:rPr lang="en-CA" sz="2700" kern="0" dirty="0" smtClean="0">
                <a:solidFill>
                  <a:schemeClr val="tx1"/>
                </a:solidFill>
                <a:latin typeface="DevLys 010" pitchFamily="2" charset="0"/>
              </a:rPr>
              <a:t>  </a:t>
            </a:r>
            <a:r>
              <a:rPr lang="en-US" altLang="ko-KR" sz="2200" dirty="0" smtClean="0">
                <a:solidFill>
                  <a:schemeClr val="tx1"/>
                </a:solidFill>
                <a:latin typeface="Calibri" pitchFamily="34" charset="0"/>
                <a:cs typeface="Calibri" pitchFamily="34" charset="0"/>
              </a:rPr>
              <a:t>AIM, Advancing Indigenous Missions (www.aimi.ca)</a:t>
            </a:r>
            <a:r>
              <a:rPr lang="en-CA" sz="2700" kern="0" dirty="0" err="1" smtClean="0">
                <a:solidFill>
                  <a:schemeClr val="tx1"/>
                </a:solidFill>
                <a:latin typeface="DevLys 010" pitchFamily="2" charset="0"/>
              </a:rPr>
              <a:t>ds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lkFk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lsok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fuHkk</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jgs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gSaA</a:t>
            </a:r>
            <a:r>
              <a:rPr lang="en-CA" sz="2700" kern="0" dirty="0" smtClean="0">
                <a:solidFill>
                  <a:schemeClr val="tx1"/>
                </a:solidFill>
                <a:latin typeface="DevLys 010" pitchFamily="2" charset="0"/>
              </a:rPr>
              <a:t> </a:t>
            </a:r>
            <a:br>
              <a:rPr lang="en-CA" sz="2700" kern="0" dirty="0" smtClean="0">
                <a:solidFill>
                  <a:schemeClr val="tx1"/>
                </a:solidFill>
                <a:latin typeface="DevLys 010" pitchFamily="2" charset="0"/>
              </a:rPr>
            </a:br>
            <a:r>
              <a:rPr lang="en-CA" sz="2700" kern="0" dirty="0" err="1" smtClean="0">
                <a:solidFill>
                  <a:schemeClr val="tx1"/>
                </a:solidFill>
                <a:latin typeface="DevLys 010" pitchFamily="2" charset="0"/>
              </a:rPr>
              <a:t>tkSu</a:t>
            </a:r>
            <a:r>
              <a:rPr lang="en-CA" sz="2700" kern="0" dirty="0" smtClean="0">
                <a:solidFill>
                  <a:schemeClr val="tx1"/>
                </a:solidFill>
                <a:latin typeface="DevLys 010" pitchFamily="2" charset="0"/>
              </a:rPr>
              <a:t> us </a:t>
            </a:r>
            <a:r>
              <a:rPr lang="en-US" altLang="ko-KR" sz="2200" dirty="0" smtClean="0">
                <a:solidFill>
                  <a:schemeClr val="tx1"/>
                </a:solidFill>
                <a:latin typeface="Calibri" pitchFamily="34" charset="0"/>
                <a:cs typeface="Calibri" pitchFamily="34" charset="0"/>
              </a:rPr>
              <a:t>Trinity Evangelical Divinity School in Deerfield, Illinois (Chicago). </a:t>
            </a:r>
            <a:r>
              <a:rPr lang="en-CA" sz="2200" kern="0" dirty="0" smtClean="0">
                <a:solidFill>
                  <a:schemeClr val="tx1"/>
                </a:solidFill>
                <a:latin typeface="DevLys 010" pitchFamily="2" charset="0"/>
              </a:rPr>
              <a:t> </a:t>
            </a:r>
            <a:r>
              <a:rPr lang="en-CA" sz="2700" kern="0" dirty="0" err="1" smtClean="0">
                <a:solidFill>
                  <a:schemeClr val="tx1"/>
                </a:solidFill>
                <a:latin typeface="DevLys 010" pitchFamily="2" charset="0"/>
              </a:rPr>
              <a:t>ls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MkDVjsM</a:t>
            </a:r>
            <a:r>
              <a:rPr lang="en-CA" sz="2700" kern="0" dirty="0" smtClean="0">
                <a:solidFill>
                  <a:schemeClr val="tx1"/>
                </a:solidFill>
                <a:latin typeface="DevLys 010" pitchFamily="2" charset="0"/>
              </a:rPr>
              <a:t> dh </a:t>
            </a:r>
            <a:r>
              <a:rPr lang="en-CA" sz="2700" kern="0" dirty="0" err="1" smtClean="0">
                <a:solidFill>
                  <a:schemeClr val="tx1"/>
                </a:solidFill>
                <a:latin typeface="DevLys 010" pitchFamily="2" charset="0"/>
              </a:rPr>
              <a:t>mikf</a:t>
            </a:r>
            <a:r>
              <a:rPr lang="en-CA" sz="2700" kern="0" dirty="0" smtClean="0">
                <a:solidFill>
                  <a:schemeClr val="tx1"/>
                </a:solidFill>
                <a:latin typeface="DevLys 010" pitchFamily="2" charset="0"/>
              </a:rPr>
              <a:t>/k </a:t>
            </a:r>
            <a:r>
              <a:rPr lang="en-CA" sz="2700" kern="0" dirty="0" err="1" smtClean="0">
                <a:solidFill>
                  <a:schemeClr val="tx1"/>
                </a:solidFill>
                <a:latin typeface="DevLys 010" pitchFamily="2" charset="0"/>
              </a:rPr>
              <a:t>izkIr</a:t>
            </a:r>
            <a:r>
              <a:rPr lang="en-CA" sz="2700" kern="0" dirty="0" smtClean="0">
                <a:solidFill>
                  <a:schemeClr val="tx1"/>
                </a:solidFill>
                <a:latin typeface="DevLys 010" pitchFamily="2" charset="0"/>
              </a:rPr>
              <a:t> dh </a:t>
            </a:r>
            <a:r>
              <a:rPr lang="en-CA" sz="2700" kern="0" dirty="0" err="1" smtClean="0">
                <a:solidFill>
                  <a:schemeClr val="tx1"/>
                </a:solidFill>
                <a:latin typeface="DevLys 010" pitchFamily="2" charset="0"/>
              </a:rPr>
              <a:t>gSAvki</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tkSu</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ls</a:t>
            </a:r>
            <a:r>
              <a:rPr lang="en-CA" sz="2700" kern="0" dirty="0" smtClean="0">
                <a:solidFill>
                  <a:schemeClr val="tx1"/>
                </a:solidFill>
                <a:latin typeface="DevLys 010" pitchFamily="2" charset="0"/>
              </a:rPr>
              <a:t> </a:t>
            </a:r>
            <a:r>
              <a:rPr lang="en-US" altLang="ko-KR" sz="2400" dirty="0" smtClean="0">
                <a:solidFill>
                  <a:schemeClr val="tx1"/>
                </a:solidFill>
                <a:latin typeface="Calibri" pitchFamily="34" charset="0"/>
                <a:cs typeface="Calibri" pitchFamily="34" charset="0"/>
              </a:rPr>
              <a:t>johncrozieris@gmail.com</a:t>
            </a:r>
            <a:r>
              <a:rPr lang="en-CA" sz="2700" kern="0" dirty="0" err="1" smtClean="0">
                <a:solidFill>
                  <a:schemeClr val="tx1"/>
                </a:solidFill>
                <a:latin typeface="DevLys 010" pitchFamily="2" charset="0"/>
              </a:rPr>
              <a:t>ij</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lEidZ</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dj</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ldrs</a:t>
            </a:r>
            <a:r>
              <a:rPr lang="en-CA" sz="2700" kern="0" dirty="0" smtClean="0">
                <a:solidFill>
                  <a:schemeClr val="tx1"/>
                </a:solidFill>
                <a:latin typeface="DevLys 010" pitchFamily="2" charset="0"/>
              </a:rPr>
              <a:t> </a:t>
            </a:r>
            <a:r>
              <a:rPr lang="en-CA" sz="2700" kern="0" dirty="0" err="1" smtClean="0">
                <a:solidFill>
                  <a:schemeClr val="tx1"/>
                </a:solidFill>
                <a:latin typeface="DevLys 010" pitchFamily="2" charset="0"/>
              </a:rPr>
              <a:t>gSaA</a:t>
            </a:r>
            <a:r>
              <a:rPr lang="en-CA" sz="2700" kern="0" dirty="0" smtClean="0">
                <a:solidFill>
                  <a:schemeClr val="tx1"/>
                </a:solidFill>
                <a:latin typeface="DevLys 010" pitchFamily="2" charset="0"/>
              </a:rPr>
              <a:t> </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normAutofit fontScale="90000"/>
          </a:bodyPr>
          <a:lstStyle/>
          <a:p>
            <a:r>
              <a:rPr lang="en-CA" dirty="0" smtClean="0">
                <a:solidFill>
                  <a:schemeClr val="tx1"/>
                </a:solidFill>
              </a:rPr>
              <a:t/>
            </a:r>
            <a:br>
              <a:rPr lang="en-CA" dirty="0" smtClean="0">
                <a:solidFill>
                  <a:schemeClr val="tx1"/>
                </a:solidFill>
              </a:rPr>
            </a:br>
            <a:r>
              <a:rPr lang="en-US" sz="4400" b="1" dirty="0" smtClean="0">
                <a:solidFill>
                  <a:schemeClr val="tx1"/>
                </a:solidFill>
              </a:rPr>
              <a:t> “</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tkSu</a:t>
            </a:r>
            <a:r>
              <a:rPr lang="en-CA" sz="4000" kern="0" dirty="0" smtClean="0">
                <a:solidFill>
                  <a:schemeClr val="tx1"/>
                </a:solidFill>
                <a:latin typeface="DevLys 010" pitchFamily="2" charset="0"/>
              </a:rPr>
              <a:t> us </a:t>
            </a:r>
            <a:r>
              <a:rPr lang="en-CA" sz="4000" kern="0" dirty="0" err="1" smtClean="0">
                <a:solidFill>
                  <a:schemeClr val="tx1"/>
                </a:solidFill>
                <a:latin typeface="DevLys 010" pitchFamily="2" charset="0"/>
              </a:rPr>
              <a:t>elhg</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esa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fo’okfl;ksa</a:t>
            </a:r>
            <a:r>
              <a:rPr lang="en-CA" sz="4000" kern="0" dirty="0" smtClean="0">
                <a:solidFill>
                  <a:schemeClr val="tx1"/>
                </a:solidFill>
                <a:latin typeface="DevLys 010" pitchFamily="2" charset="0"/>
              </a:rPr>
              <a:t> dh </a:t>
            </a:r>
            <a:r>
              <a:rPr lang="en-CA" sz="4000" kern="0" dirty="0" err="1" smtClean="0">
                <a:solidFill>
                  <a:schemeClr val="tx1"/>
                </a:solidFill>
                <a:latin typeface="DevLys 010" pitchFamily="2" charset="0"/>
              </a:rPr>
              <a:t>vk’kh"kksa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ij</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vfrmÙke</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vè</a:t>
            </a:r>
            <a:r>
              <a:rPr lang="en-CA" sz="4000" kern="0" dirty="0" smtClean="0">
                <a:solidFill>
                  <a:schemeClr val="tx1"/>
                </a:solidFill>
                <a:latin typeface="DevLys 010" pitchFamily="2" charset="0"/>
              </a:rPr>
              <a:t>;;u </a:t>
            </a:r>
            <a:r>
              <a:rPr lang="en-CA" sz="4000" kern="0" dirty="0" err="1" smtClean="0">
                <a:solidFill>
                  <a:schemeClr val="tx1"/>
                </a:solidFill>
                <a:latin typeface="DevLys 010" pitchFamily="2" charset="0"/>
              </a:rPr>
              <a:t>fd;k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gSA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muds</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bl</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vè</a:t>
            </a:r>
            <a:r>
              <a:rPr lang="en-CA" sz="4000" kern="0" dirty="0" smtClean="0">
                <a:solidFill>
                  <a:schemeClr val="tx1"/>
                </a:solidFill>
                <a:latin typeface="DevLys 010" pitchFamily="2" charset="0"/>
              </a:rPr>
              <a:t>;;u </a:t>
            </a:r>
            <a:r>
              <a:rPr lang="en-CA" sz="4000" kern="0" dirty="0" err="1" smtClean="0">
                <a:solidFill>
                  <a:schemeClr val="tx1"/>
                </a:solidFill>
                <a:latin typeface="DevLys 010" pitchFamily="2" charset="0"/>
              </a:rPr>
              <a:t>esa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opu&amp;elhgh</a:t>
            </a:r>
            <a:r>
              <a:rPr lang="en-CA" sz="4000" kern="0" dirty="0" smtClean="0">
                <a:solidFill>
                  <a:schemeClr val="tx1"/>
                </a:solidFill>
                <a:latin typeface="DevLys 010" pitchFamily="2" charset="0"/>
              </a:rPr>
              <a:t> dh c&lt;+</a:t>
            </a:r>
            <a:r>
              <a:rPr lang="en-CA" sz="4000" kern="0" dirty="0" err="1" smtClean="0">
                <a:solidFill>
                  <a:schemeClr val="tx1"/>
                </a:solidFill>
                <a:latin typeface="DevLys 010" pitchFamily="2" charset="0"/>
              </a:rPr>
              <a:t>kbZ</a:t>
            </a:r>
            <a:r>
              <a:rPr lang="en-CA" sz="4000" kern="0" dirty="0" smtClean="0">
                <a:solidFill>
                  <a:schemeClr val="tx1"/>
                </a:solidFill>
                <a:latin typeface="DevLys 010" pitchFamily="2" charset="0"/>
              </a:rPr>
              <a:t> &amp;</a:t>
            </a:r>
            <a:r>
              <a:rPr lang="en-CA" sz="4000" kern="0" dirty="0" err="1" smtClean="0">
                <a:solidFill>
                  <a:schemeClr val="tx1"/>
                </a:solidFill>
                <a:latin typeface="DevLys 010" pitchFamily="2" charset="0"/>
              </a:rPr>
              <a:t>O;ogkfjd</a:t>
            </a:r>
            <a:r>
              <a:rPr lang="en-CA" sz="4000" kern="0" dirty="0" smtClean="0">
                <a:solidFill>
                  <a:schemeClr val="tx1"/>
                </a:solidFill>
                <a:latin typeface="DevLys 010" pitchFamily="2" charset="0"/>
              </a:rPr>
              <a:t> o </a:t>
            </a:r>
            <a:r>
              <a:rPr lang="en-CA" sz="4000" kern="0" dirty="0" err="1" smtClean="0">
                <a:solidFill>
                  <a:schemeClr val="tx1"/>
                </a:solidFill>
                <a:latin typeface="DevLys 010" pitchFamily="2" charset="0"/>
              </a:rPr>
              <a:t>vuqdwy</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rjhdksa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dk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mYys</a:t>
            </a:r>
            <a:r>
              <a:rPr lang="en-CA" sz="4000" kern="0" dirty="0" smtClean="0">
                <a:solidFill>
                  <a:schemeClr val="tx1"/>
                </a:solidFill>
                <a:latin typeface="DevLys 010" pitchFamily="2" charset="0"/>
              </a:rPr>
              <a:t>[k </a:t>
            </a:r>
            <a:r>
              <a:rPr lang="en-CA" sz="4000" kern="0" dirty="0" err="1" smtClean="0">
                <a:solidFill>
                  <a:schemeClr val="tx1"/>
                </a:solidFill>
                <a:latin typeface="DevLys 010" pitchFamily="2" charset="0"/>
              </a:rPr>
              <a:t>fd;k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x;k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gSA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bu</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izdk’kuksa</a:t>
            </a:r>
            <a:r>
              <a:rPr lang="en-CA" sz="4000" kern="0" dirty="0" smtClean="0">
                <a:solidFill>
                  <a:schemeClr val="tx1"/>
                </a:solidFill>
                <a:latin typeface="DevLys 010" pitchFamily="2" charset="0"/>
              </a:rPr>
              <a:t> dh </a:t>
            </a:r>
            <a:r>
              <a:rPr lang="en-CA" sz="4000" kern="0" dirty="0" err="1" smtClean="0">
                <a:solidFill>
                  <a:schemeClr val="tx1"/>
                </a:solidFill>
                <a:latin typeface="DevLys 010" pitchFamily="2" charset="0"/>
              </a:rPr>
              <a:t>vkt</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gekjs</a:t>
            </a:r>
            <a:r>
              <a:rPr lang="en-CA" sz="4000" kern="0" dirty="0" smtClean="0">
                <a:solidFill>
                  <a:schemeClr val="tx1"/>
                </a:solidFill>
                <a:latin typeface="DevLys 010" pitchFamily="2" charset="0"/>
              </a:rPr>
              <a:t> thou </a:t>
            </a:r>
            <a:r>
              <a:rPr lang="en-CA" sz="4000" kern="0" dirty="0" err="1" smtClean="0">
                <a:solidFill>
                  <a:schemeClr val="tx1"/>
                </a:solidFill>
                <a:latin typeface="DevLys 010" pitchFamily="2" charset="0"/>
              </a:rPr>
              <a:t>esa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vfr</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vko’;drk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gSA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blfy</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eSa</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bldh</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fny</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ls</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flQkfj’k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djrk</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gw¡A</a:t>
            </a:r>
            <a:r>
              <a:rPr lang="en-CA" sz="4000" kern="0" dirty="0" smtClean="0">
                <a:solidFill>
                  <a:schemeClr val="tx1"/>
                </a:solidFill>
                <a:latin typeface="DevLys 010" pitchFamily="2" charset="0"/>
              </a:rPr>
              <a:t>**</a:t>
            </a:r>
            <a:br>
              <a:rPr lang="en-CA" sz="4000" kern="0" dirty="0" smtClean="0">
                <a:solidFill>
                  <a:schemeClr val="tx1"/>
                </a:solidFill>
                <a:latin typeface="DevLys 010" pitchFamily="2" charset="0"/>
              </a:rPr>
            </a:br>
            <a:r>
              <a:rPr lang="en-CA" sz="4000" kern="0" dirty="0" smtClean="0">
                <a:solidFill>
                  <a:schemeClr val="tx1"/>
                </a:solidFill>
                <a:latin typeface="DevLys 010" pitchFamily="2" charset="0"/>
              </a:rPr>
              <a:t/>
            </a:r>
            <a:br>
              <a:rPr lang="en-CA" sz="4000" kern="0" dirty="0" smtClean="0">
                <a:solidFill>
                  <a:schemeClr val="tx1"/>
                </a:solidFill>
                <a:latin typeface="DevLys 010" pitchFamily="2" charset="0"/>
              </a:rPr>
            </a:br>
            <a:r>
              <a:rPr lang="en-CA" sz="4000" kern="0" dirty="0" smtClean="0">
                <a:solidFill>
                  <a:schemeClr val="tx1"/>
                </a:solidFill>
                <a:latin typeface="DevLys 010" pitchFamily="2" charset="0"/>
              </a:rPr>
              <a:t>Mk- </a:t>
            </a:r>
            <a:r>
              <a:rPr lang="en-CA" sz="4000" kern="0" dirty="0" err="1" smtClean="0">
                <a:solidFill>
                  <a:schemeClr val="tx1"/>
                </a:solidFill>
                <a:latin typeface="DevLys 010" pitchFamily="2" charset="0"/>
              </a:rPr>
              <a:t>MsfoM</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ykjlsu</a:t>
            </a:r>
            <a:r>
              <a:rPr lang="en-CA" sz="4000" kern="0" dirty="0" smtClean="0">
                <a:solidFill>
                  <a:schemeClr val="tx1"/>
                </a:solidFill>
                <a:latin typeface="DevLys 010" pitchFamily="2" charset="0"/>
              </a:rPr>
              <a:t/>
            </a:r>
            <a:br>
              <a:rPr lang="en-CA" sz="4000" kern="0" dirty="0" smtClean="0">
                <a:solidFill>
                  <a:schemeClr val="tx1"/>
                </a:solidFill>
                <a:latin typeface="DevLys 010" pitchFamily="2" charset="0"/>
              </a:rPr>
            </a:br>
            <a:r>
              <a:rPr lang="en-CA" sz="4000" kern="0" dirty="0" err="1" smtClean="0">
                <a:solidFill>
                  <a:schemeClr val="tx1"/>
                </a:solidFill>
                <a:latin typeface="DevLys 010" pitchFamily="2" charset="0"/>
              </a:rPr>
              <a:t>VªhfuVh</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boSUtfydy</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fMfofuVh</a:t>
            </a:r>
            <a:r>
              <a:rPr lang="en-CA" sz="4000" kern="0" dirty="0" smtClean="0">
                <a:solidFill>
                  <a:schemeClr val="tx1"/>
                </a:solidFill>
                <a:latin typeface="DevLys 010" pitchFamily="2" charset="0"/>
              </a:rPr>
              <a:t> </a:t>
            </a:r>
            <a:r>
              <a:rPr lang="en-CA" sz="4000" kern="0" dirty="0" err="1" smtClean="0">
                <a:solidFill>
                  <a:schemeClr val="tx1"/>
                </a:solidFill>
                <a:latin typeface="DevLys 010" pitchFamily="2" charset="0"/>
              </a:rPr>
              <a:t>Ldwy</a:t>
            </a: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normAutofit fontScale="90000"/>
          </a:bodyPr>
          <a:lstStyle/>
          <a:p>
            <a:r>
              <a:rPr lang="en-US" sz="4000" b="1" dirty="0" smtClean="0">
                <a:solidFill>
                  <a:schemeClr val="tx1"/>
                </a:solidFill>
              </a:rPr>
              <a:t>“</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izfrfnu</a:t>
            </a:r>
            <a:r>
              <a:rPr lang="en-CA" sz="3600" kern="0" dirty="0" smtClean="0">
                <a:solidFill>
                  <a:schemeClr val="tx1"/>
                </a:solidFill>
                <a:latin typeface="DevLys 010" pitchFamily="2" charset="0"/>
              </a:rPr>
              <a:t> ;g </a:t>
            </a:r>
            <a:r>
              <a:rPr lang="en-CA" sz="3600" kern="0" dirty="0" err="1" smtClean="0">
                <a:solidFill>
                  <a:schemeClr val="tx1"/>
                </a:solidFill>
                <a:latin typeface="DevLys 010" pitchFamily="2" charset="0"/>
              </a:rPr>
              <a:t>Lej.k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djuk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ilUn</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djrk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gw</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fd</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elhg</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dkSu</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gw</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vkSj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elhg</a:t>
            </a:r>
            <a:r>
              <a:rPr lang="en-CA" sz="3600" kern="0" dirty="0" smtClean="0">
                <a:solidFill>
                  <a:schemeClr val="tx1"/>
                </a:solidFill>
                <a:latin typeface="DevLys 010" pitchFamily="2" charset="0"/>
              </a:rPr>
              <a:t> us </a:t>
            </a:r>
            <a:r>
              <a:rPr lang="en-CA" sz="3600" kern="0" dirty="0" err="1" smtClean="0">
                <a:solidFill>
                  <a:schemeClr val="tx1"/>
                </a:solidFill>
                <a:latin typeface="DevLys 010" pitchFamily="2" charset="0"/>
              </a:rPr>
              <a:t>esjs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fy</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fd;k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tkSu</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v/;;u us </a:t>
            </a:r>
            <a:r>
              <a:rPr lang="en-CA" sz="3600" kern="0" dirty="0" err="1" smtClean="0">
                <a:solidFill>
                  <a:schemeClr val="tx1"/>
                </a:solidFill>
                <a:latin typeface="DevLys 010" pitchFamily="2" charset="0"/>
              </a:rPr>
              <a:t>esjh</a:t>
            </a:r>
            <a:r>
              <a:rPr lang="en-CA" sz="3600" kern="0" dirty="0" smtClean="0">
                <a:solidFill>
                  <a:schemeClr val="tx1"/>
                </a:solidFill>
                <a:latin typeface="DevLys 010" pitchFamily="2" charset="0"/>
              </a:rPr>
              <a:t> ,d </a:t>
            </a:r>
            <a:r>
              <a:rPr lang="en-CA" sz="3600" kern="0" dirty="0" err="1" smtClean="0">
                <a:solidFill>
                  <a:schemeClr val="tx1"/>
                </a:solidFill>
                <a:latin typeface="DevLys 010" pitchFamily="2" charset="0"/>
              </a:rPr>
              <a:t>vkuUne;h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vkSj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fot;h</a:t>
            </a:r>
            <a:r>
              <a:rPr lang="en-CA" sz="3600" kern="0" dirty="0" smtClean="0">
                <a:solidFill>
                  <a:schemeClr val="tx1"/>
                </a:solidFill>
                <a:latin typeface="DevLys 010" pitchFamily="2" charset="0"/>
              </a:rPr>
              <a:t> thou thus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enn</a:t>
            </a:r>
            <a:r>
              <a:rPr lang="en-CA" sz="3600" kern="0" dirty="0" smtClean="0">
                <a:solidFill>
                  <a:schemeClr val="tx1"/>
                </a:solidFill>
                <a:latin typeface="DevLys 010" pitchFamily="2" charset="0"/>
              </a:rPr>
              <a:t> dh </a:t>
            </a:r>
            <a:r>
              <a:rPr lang="en-CA" sz="3600" kern="0" dirty="0" err="1" smtClean="0">
                <a:solidFill>
                  <a:schemeClr val="tx1"/>
                </a:solidFill>
                <a:latin typeface="DevLys 010" pitchFamily="2" charset="0"/>
              </a:rPr>
              <a:t>gSA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ge</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fu’p</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elhg</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kuh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t>
            </a:r>
            <a:r>
              <a:rPr lang="en-CA" sz="3600" kern="0" dirty="0" smtClean="0">
                <a:solidFill>
                  <a:schemeClr val="tx1"/>
                </a:solidFill>
                <a:latin typeface="DevLys 010" pitchFamily="2" charset="0"/>
              </a:rPr>
              <a:t> </a:t>
            </a:r>
            <a:r>
              <a:rPr lang="en-CA" sz="3200" kern="0" dirty="0" smtClean="0">
                <a:latin typeface="DevLys 010" pitchFamily="2" charset="0"/>
              </a:rPr>
              <a:t/>
            </a:r>
            <a:br>
              <a:rPr lang="en-CA" sz="3200" kern="0" dirty="0" smtClean="0">
                <a:latin typeface="DevLys 010" pitchFamily="2" charset="0"/>
              </a:rPr>
            </a:br>
            <a:r>
              <a:rPr lang="en-CA" sz="3200" kern="0" dirty="0" smtClean="0">
                <a:latin typeface="DevLys 010" pitchFamily="2" charset="0"/>
              </a:rPr>
              <a:t/>
            </a:r>
            <a:br>
              <a:rPr lang="en-CA" sz="3200" kern="0" dirty="0" smtClean="0">
                <a:latin typeface="DevLys 010" pitchFamily="2" charset="0"/>
              </a:rPr>
            </a:br>
            <a:r>
              <a:rPr lang="en-CA" sz="3200" kern="0" dirty="0" err="1" smtClean="0">
                <a:solidFill>
                  <a:schemeClr val="tx1"/>
                </a:solidFill>
                <a:latin typeface="DevLys 010" pitchFamily="2" charset="0"/>
              </a:rPr>
              <a:t>ckWc</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jukSYM</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fle</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bUVjuS’kuy</a:t>
            </a:r>
            <a:r>
              <a:rPr lang="en-CA" sz="3200" kern="0" dirty="0" smtClean="0">
                <a:solidFill>
                  <a:schemeClr val="tx1"/>
                </a:solidFill>
                <a:latin typeface="DevLys 010" pitchFamily="2" charset="0"/>
              </a:rPr>
              <a:t>]</a:t>
            </a:r>
            <a:br>
              <a:rPr lang="en-CA" sz="3200" kern="0" dirty="0" smtClean="0">
                <a:solidFill>
                  <a:schemeClr val="tx1"/>
                </a:solidFill>
                <a:latin typeface="DevLys 010" pitchFamily="2" charset="0"/>
              </a:rPr>
            </a:br>
            <a:r>
              <a:rPr lang="en-US" sz="2700" dirty="0" smtClean="0">
                <a:solidFill>
                  <a:schemeClr val="tx1"/>
                </a:solidFill>
              </a:rPr>
              <a:t>SIMTI</a:t>
            </a:r>
            <a:r>
              <a:rPr lang="en-CA" sz="3200" kern="0" dirty="0" err="1" smtClean="0">
                <a:solidFill>
                  <a:schemeClr val="tx1"/>
                </a:solidFill>
                <a:latin typeface="DevLys 010" pitchFamily="2" charset="0"/>
              </a:rPr>
              <a:t>dksfj;k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Hkze.k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djus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okyk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vkpk;Z</a:t>
            </a:r>
            <a:r>
              <a:rPr lang="en-CA" sz="3200" kern="0" dirty="0" smtClean="0">
                <a:solidFill>
                  <a:schemeClr val="tx1"/>
                </a:solidFill>
                <a:latin typeface="DevLys 010" pitchFamily="2" charset="0"/>
              </a:rPr>
              <a:t> ] </a:t>
            </a:r>
            <a:r>
              <a:rPr lang="en-CA" sz="3200" kern="0" dirty="0" err="1" smtClean="0">
                <a:solidFill>
                  <a:schemeClr val="tx1"/>
                </a:solidFill>
                <a:latin typeface="DevLys 010" pitchFamily="2" charset="0"/>
              </a:rPr>
              <a:t>vkSj</a:t>
            </a:r>
            <a:r>
              <a:rPr lang="en-CA" sz="3200" kern="0" dirty="0" smtClean="0">
                <a:solidFill>
                  <a:schemeClr val="tx1"/>
                </a:solidFill>
                <a:latin typeface="DevLys 010" pitchFamily="2" charset="0"/>
              </a:rPr>
              <a:t> </a:t>
            </a:r>
            <a:r>
              <a:rPr lang="en-US" sz="2700" dirty="0" smtClean="0">
                <a:solidFill>
                  <a:schemeClr val="tx1"/>
                </a:solidFill>
              </a:rPr>
              <a:t>SIM Benin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iwoZ</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Mk;jsDVj</a:t>
            </a: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80928"/>
            <a:ext cx="8229600" cy="1143000"/>
          </a:xfrm>
        </p:spPr>
        <p:txBody>
          <a:bodyPr>
            <a:normAutofit fontScale="90000"/>
          </a:bodyPr>
          <a:lstStyle/>
          <a:p>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200" b="1" dirty="0" smtClean="0">
                <a:solidFill>
                  <a:schemeClr val="tx1"/>
                </a:solidFill>
              </a:rPr>
              <a:t>“</a:t>
            </a:r>
            <a:r>
              <a:rPr lang="en-CA" sz="3600" kern="0" dirty="0" err="1" smtClean="0">
                <a:solidFill>
                  <a:schemeClr val="tx1"/>
                </a:solidFill>
                <a:latin typeface="DevLys 010" pitchFamily="2" charset="0"/>
              </a:rPr>
              <a:t>tSlk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fd</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ge</a:t>
            </a:r>
            <a:r>
              <a:rPr lang="en-CA" sz="3600" kern="0" dirty="0" smtClean="0">
                <a:solidFill>
                  <a:schemeClr val="tx1"/>
                </a:solidFill>
                <a:latin typeface="DevLys 010" pitchFamily="2" charset="0"/>
              </a:rPr>
              <a:t>  </a:t>
            </a:r>
            <a:r>
              <a:rPr lang="en-US" sz="3100" dirty="0" smtClean="0">
                <a:solidFill>
                  <a:schemeClr val="tx1"/>
                </a:solidFill>
              </a:rPr>
              <a:t>MTI </a:t>
            </a:r>
            <a:r>
              <a:rPr lang="en-CA" sz="3600" kern="0" dirty="0" err="1" smtClean="0">
                <a:solidFill>
                  <a:schemeClr val="tx1"/>
                </a:solidFill>
                <a:latin typeface="DevLys 010" pitchFamily="2" charset="0"/>
              </a:rPr>
              <a:t>dksfj;k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fe’ufj;ksa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izf’k</a:t>
            </a:r>
            <a:r>
              <a:rPr lang="en-CA" sz="3600" kern="0" dirty="0" smtClean="0">
                <a:solidFill>
                  <a:schemeClr val="tx1"/>
                </a:solidFill>
                <a:latin typeface="DevLys 010" pitchFamily="2" charset="0"/>
              </a:rPr>
              <a:t>{</a:t>
            </a:r>
            <a:r>
              <a:rPr lang="en-CA" sz="3600" kern="0" dirty="0" err="1" smtClean="0">
                <a:solidFill>
                  <a:schemeClr val="tx1"/>
                </a:solidFill>
                <a:latin typeface="DevLys 010" pitchFamily="2" charset="0"/>
              </a:rPr>
              <a:t>k.k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nsrs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vuqHkoh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fe’ufj;ksa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kjk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lk</a:t>
            </a:r>
            <a:r>
              <a:rPr lang="en-CA" sz="3600" kern="0" dirty="0" smtClean="0">
                <a:solidFill>
                  <a:schemeClr val="tx1"/>
                </a:solidFill>
                <a:latin typeface="DevLys 010" pitchFamily="2" charset="0"/>
              </a:rPr>
              <a:t>&gt;k </a:t>
            </a:r>
            <a:r>
              <a:rPr lang="en-CA" sz="3600" kern="0" dirty="0" err="1" smtClean="0">
                <a:solidFill>
                  <a:schemeClr val="tx1"/>
                </a:solidFill>
                <a:latin typeface="DevLys 010" pitchFamily="2" charset="0"/>
              </a:rPr>
              <a:t>fd;s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tkus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okys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muds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xq.k</a:t>
            </a:r>
            <a:r>
              <a:rPr lang="en-CA" sz="3600" kern="0" dirty="0" smtClean="0">
                <a:solidFill>
                  <a:schemeClr val="tx1"/>
                </a:solidFill>
                <a:latin typeface="DevLys 010" pitchFamily="2" charset="0"/>
              </a:rPr>
              <a:t> o </a:t>
            </a:r>
            <a:r>
              <a:rPr lang="en-CA" sz="3600" kern="0" dirty="0" err="1" smtClean="0">
                <a:solidFill>
                  <a:schemeClr val="tx1"/>
                </a:solidFill>
                <a:latin typeface="DevLys 010" pitchFamily="2" charset="0"/>
              </a:rPr>
              <a:t>vuqHko</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cgqr</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egRoiw.kZ</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gksrs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blds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vykok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ijes’oj</a:t>
            </a:r>
            <a:r>
              <a:rPr lang="en-CA" sz="3600" kern="0" dirty="0" smtClean="0">
                <a:solidFill>
                  <a:schemeClr val="tx1"/>
                </a:solidFill>
                <a:latin typeface="DevLys 010" pitchFamily="2" charset="0"/>
              </a:rPr>
              <a:t> us </a:t>
            </a:r>
            <a:r>
              <a:rPr lang="en-CA" sz="3600" kern="0" dirty="0" err="1" smtClean="0">
                <a:solidFill>
                  <a:schemeClr val="tx1"/>
                </a:solidFill>
                <a:latin typeface="DevLys 010" pitchFamily="2" charset="0"/>
              </a:rPr>
              <a:t>gesa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lalkj</a:t>
            </a:r>
            <a:r>
              <a:rPr lang="en-CA" sz="3600" kern="0" dirty="0" smtClean="0">
                <a:solidFill>
                  <a:schemeClr val="tx1"/>
                </a:solidFill>
                <a:latin typeface="DevLys 010" pitchFamily="2" charset="0"/>
              </a:rPr>
              <a:t> dh </a:t>
            </a:r>
            <a:r>
              <a:rPr lang="en-CA" sz="3600" kern="0" dirty="0" err="1" smtClean="0">
                <a:solidFill>
                  <a:schemeClr val="tx1"/>
                </a:solidFill>
                <a:latin typeface="DevLys 010" pitchFamily="2" charset="0"/>
              </a:rPr>
              <a:t>tkfr;ksa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dks</a:t>
            </a:r>
            <a:r>
              <a:rPr lang="en-CA" sz="3600" kern="0" dirty="0" smtClean="0">
                <a:solidFill>
                  <a:schemeClr val="tx1"/>
                </a:solidFill>
                <a:latin typeface="DevLys 010" pitchFamily="2" charset="0"/>
              </a:rPr>
              <a:t> m</a:t>
            </a:r>
            <a:r>
              <a:rPr lang="en-IN" sz="3600" kern="0" dirty="0" smtClean="0">
                <a:solidFill>
                  <a:schemeClr val="tx1"/>
                </a:solidFill>
                <a:latin typeface="DevLys 010" pitchFamily="2" charset="0"/>
              </a:rPr>
              <a:t>)</a:t>
            </a:r>
            <a:r>
              <a:rPr lang="en-IN" sz="3600" kern="0" dirty="0" err="1" smtClean="0">
                <a:solidFill>
                  <a:schemeClr val="tx1"/>
                </a:solidFill>
                <a:latin typeface="DevLys 010" pitchFamily="2" charset="0"/>
              </a:rPr>
              <a:t>kj</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nsus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okyh</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ifjiw.kZrk</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lkFk</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elhg</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lkSaius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fy</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cqyk;k</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gSA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elhg</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ijes’oj</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dk</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vuqxzg</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gekjs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fo|kfFkZ;ksa</a:t>
            </a:r>
            <a:r>
              <a:rPr lang="en-IN" sz="3600" kern="0" dirty="0" smtClean="0">
                <a:solidFill>
                  <a:schemeClr val="tx1"/>
                </a:solidFill>
                <a:latin typeface="DevLys 010" pitchFamily="2" charset="0"/>
              </a:rPr>
              <a:t> dh ;</a:t>
            </a:r>
            <a:r>
              <a:rPr lang="en-IN" sz="3600" kern="0" dirty="0" err="1" smtClean="0">
                <a:solidFill>
                  <a:schemeClr val="tx1"/>
                </a:solidFill>
                <a:latin typeface="DevLys 010" pitchFamily="2" charset="0"/>
              </a:rPr>
              <a:t>h’kq</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vf</a:t>
            </a:r>
            <a:r>
              <a:rPr lang="en-IN" sz="3600" kern="0" dirty="0" smtClean="0">
                <a:solidFill>
                  <a:schemeClr val="tx1"/>
                </a:solidFill>
                <a:latin typeface="DevLys 010" pitchFamily="2" charset="0"/>
              </a:rPr>
              <a:t>/</a:t>
            </a:r>
            <a:r>
              <a:rPr lang="en-IN" sz="3600" kern="0" dirty="0" err="1" smtClean="0">
                <a:solidFill>
                  <a:schemeClr val="tx1"/>
                </a:solidFill>
                <a:latin typeface="DevLys 010" pitchFamily="2" charset="0"/>
              </a:rPr>
              <a:t>kd</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xgjkbZ</a:t>
            </a:r>
            <a:r>
              <a:rPr lang="en-IN" sz="3600" kern="0" dirty="0" smtClean="0">
                <a:solidFill>
                  <a:schemeClr val="tx1"/>
                </a:solidFill>
                <a:latin typeface="DevLys 010" pitchFamily="2" charset="0"/>
              </a:rPr>
              <a:t> dh </a:t>
            </a:r>
            <a:r>
              <a:rPr lang="en-IN" sz="3600" kern="0" dirty="0" err="1" smtClean="0">
                <a:solidFill>
                  <a:schemeClr val="tx1"/>
                </a:solidFill>
                <a:latin typeface="DevLys 010" pitchFamily="2" charset="0"/>
              </a:rPr>
              <a:t>vksj</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vxqokbZ</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djrk</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gSA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gkykafd</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vius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dkeksa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O;Lr</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jgrk</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gw</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fQj</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Hkh</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esjs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ân</a:t>
            </a:r>
            <a:r>
              <a:rPr lang="en-IN" sz="3600" kern="0" dirty="0" smtClean="0">
                <a:solidFill>
                  <a:schemeClr val="tx1"/>
                </a:solidFill>
                <a:latin typeface="DevLys 010" pitchFamily="2" charset="0"/>
              </a:rPr>
              <a:t>; us </a:t>
            </a:r>
            <a:r>
              <a:rPr lang="en-IN" sz="3600" kern="0" dirty="0" err="1" smtClean="0">
                <a:solidFill>
                  <a:schemeClr val="tx1"/>
                </a:solidFill>
                <a:latin typeface="DevLys 010" pitchFamily="2" charset="0"/>
              </a:rPr>
              <a:t>ijes’oj</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esa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foJke</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djus</a:t>
            </a:r>
            <a:r>
              <a:rPr lang="en-IN" sz="3600" kern="0" dirty="0" smtClean="0">
                <a:solidFill>
                  <a:schemeClr val="tx1"/>
                </a:solidFill>
                <a:latin typeface="DevLys 010" pitchFamily="2" charset="0"/>
              </a:rPr>
              <a:t> dh </a:t>
            </a:r>
            <a:r>
              <a:rPr lang="en-IN" sz="3600" kern="0" dirty="0" err="1" smtClean="0">
                <a:solidFill>
                  <a:schemeClr val="tx1"/>
                </a:solidFill>
                <a:latin typeface="DevLys 010" pitchFamily="2" charset="0"/>
              </a:rPr>
              <a:t>u;h</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vktknh</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dks</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izkIr</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dj</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fy;k</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gSA</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vnHkqr</a:t>
            </a:r>
            <a:r>
              <a:rPr lang="en-IN" sz="3600" kern="0" dirty="0" smtClean="0">
                <a:solidFill>
                  <a:schemeClr val="tx1"/>
                </a:solidFill>
                <a:latin typeface="DevLys 010" pitchFamily="2" charset="0"/>
              </a:rPr>
              <a:t> </a:t>
            </a:r>
            <a:r>
              <a:rPr lang="en-IN" sz="3600" kern="0" dirty="0" err="1" smtClean="0">
                <a:solidFill>
                  <a:schemeClr val="tx1"/>
                </a:solidFill>
                <a:latin typeface="DevLys 010" pitchFamily="2" charset="0"/>
              </a:rPr>
              <a:t>gSA</a:t>
            </a:r>
            <a:r>
              <a:rPr lang="en-IN" sz="3600" kern="0" dirty="0" smtClean="0">
                <a:solidFill>
                  <a:schemeClr val="tx1"/>
                </a:solidFill>
                <a:latin typeface="DevLys 010" pitchFamily="2" charset="0"/>
              </a:rPr>
              <a:t> </a:t>
            </a:r>
            <a:r>
              <a:rPr lang="en-IN" sz="2800" kern="0" dirty="0" smtClean="0">
                <a:latin typeface="DevLys 010" pitchFamily="2" charset="0"/>
              </a:rPr>
              <a:t/>
            </a:r>
            <a:br>
              <a:rPr lang="en-IN" sz="2800" kern="0" dirty="0" smtClean="0">
                <a:latin typeface="DevLys 010" pitchFamily="2" charset="0"/>
              </a:rPr>
            </a:br>
            <a:r>
              <a:rPr lang="en-CA" sz="3200" dirty="0" smtClean="0">
                <a:solidFill>
                  <a:schemeClr val="tx1"/>
                </a:solidFill>
              </a:rPr>
              <a:t/>
            </a:r>
            <a:br>
              <a:rPr lang="en-CA" sz="3200" dirty="0" smtClean="0">
                <a:solidFill>
                  <a:schemeClr val="tx1"/>
                </a:solidFill>
              </a:rPr>
            </a:br>
            <a:r>
              <a:rPr lang="en-US" sz="3200" dirty="0" err="1" smtClean="0">
                <a:solidFill>
                  <a:schemeClr val="tx1"/>
                </a:solidFill>
              </a:rPr>
              <a:t>Mihyang</a:t>
            </a:r>
            <a:r>
              <a:rPr lang="en-US" sz="3200" dirty="0" smtClean="0">
                <a:solidFill>
                  <a:schemeClr val="tx1"/>
                </a:solidFill>
              </a:rPr>
              <a:t> </a:t>
            </a:r>
            <a:r>
              <a:rPr lang="en-US" sz="3200" dirty="0" err="1" smtClean="0">
                <a:solidFill>
                  <a:schemeClr val="tx1"/>
                </a:solidFill>
              </a:rPr>
              <a:t>Choi</a:t>
            </a:r>
            <a:r>
              <a:rPr lang="en-US" sz="3200" dirty="0" smtClean="0">
                <a:solidFill>
                  <a:schemeClr val="tx1"/>
                </a:solidFill>
              </a:rPr>
              <a:t>, Director, Missionary Training Institute, </a:t>
            </a:r>
            <a:r>
              <a:rPr lang="en-US" sz="3200" dirty="0" err="1" smtClean="0">
                <a:solidFill>
                  <a:schemeClr val="tx1"/>
                </a:solidFill>
              </a:rPr>
              <a:t>Yeosu</a:t>
            </a:r>
            <a:r>
              <a:rPr lang="en-US" sz="3200" dirty="0" smtClean="0">
                <a:solidFill>
                  <a:schemeClr val="tx1"/>
                </a:solidFill>
              </a:rPr>
              <a:t>, South Korea</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normAutofit fontScale="90000"/>
          </a:bodyPr>
          <a:lstStyle/>
          <a:p>
            <a:r>
              <a:rPr lang="en-US" sz="3600" b="1" dirty="0" smtClean="0">
                <a:solidFill>
                  <a:schemeClr val="tx1"/>
                </a:solidFill>
              </a:rPr>
              <a:t>“</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tc</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tkSu</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vè</a:t>
            </a:r>
            <a:r>
              <a:rPr lang="en-CA" sz="3100" kern="0" dirty="0" smtClean="0">
                <a:solidFill>
                  <a:schemeClr val="tx1"/>
                </a:solidFill>
                <a:latin typeface="DevLys 010" pitchFamily="2" charset="0"/>
              </a:rPr>
              <a:t>;;u </a:t>
            </a:r>
            <a:r>
              <a:rPr lang="en-CA" sz="3100" kern="0" dirty="0" err="1" smtClean="0">
                <a:solidFill>
                  <a:schemeClr val="tx1"/>
                </a:solidFill>
                <a:latin typeface="DevLys 010" pitchFamily="2" charset="0"/>
              </a:rPr>
              <a:t>dks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a:t>
            </a:r>
            <a:r>
              <a:rPr lang="en-CA" sz="3100" kern="0" dirty="0" smtClean="0">
                <a:solidFill>
                  <a:schemeClr val="tx1"/>
                </a:solidFill>
                <a:latin typeface="DevLys 010" pitchFamily="2" charset="0"/>
              </a:rPr>
              <a:t>&lt;+k] </a:t>
            </a:r>
            <a:r>
              <a:rPr lang="en-CA" sz="3100" kern="0" dirty="0" err="1" smtClean="0">
                <a:solidFill>
                  <a:schemeClr val="tx1"/>
                </a:solidFill>
                <a:latin typeface="DevLys 010" pitchFamily="2" charset="0"/>
              </a:rPr>
              <a:t>rks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eq</a:t>
            </a:r>
            <a:r>
              <a:rPr lang="en-CA" sz="3100" kern="0" dirty="0" smtClean="0">
                <a:solidFill>
                  <a:schemeClr val="tx1"/>
                </a:solidFill>
                <a:latin typeface="DevLys 010" pitchFamily="2" charset="0"/>
              </a:rPr>
              <a:t>&gt;s </a:t>
            </a:r>
            <a:r>
              <a:rPr lang="en-CA" sz="3100" kern="0" dirty="0" err="1" smtClean="0">
                <a:solidFill>
                  <a:schemeClr val="tx1"/>
                </a:solidFill>
                <a:latin typeface="DevLys 010" pitchFamily="2" charset="0"/>
              </a:rPr>
              <a:t>blesa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izxV</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fd;s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x;s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izdk’kuksa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cgqr</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vk’kh"k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feyh</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vkSj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mudks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vius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a:t>
            </a:r>
            <a:r>
              <a:rPr lang="en-CA" sz="3100" kern="0" dirty="0" smtClean="0">
                <a:solidFill>
                  <a:schemeClr val="tx1"/>
                </a:solidFill>
                <a:latin typeface="DevLys 010" pitchFamily="2" charset="0"/>
              </a:rPr>
              <a:t>/;</a:t>
            </a:r>
            <a:r>
              <a:rPr lang="en-CA" sz="3100" kern="0" dirty="0" err="1" smtClean="0">
                <a:solidFill>
                  <a:schemeClr val="tx1"/>
                </a:solidFill>
                <a:latin typeface="DevLys 010" pitchFamily="2" charset="0"/>
              </a:rPr>
              <a:t>kfRed</a:t>
            </a:r>
            <a:r>
              <a:rPr lang="en-CA" sz="3100" kern="0" dirty="0" smtClean="0">
                <a:solidFill>
                  <a:schemeClr val="tx1"/>
                </a:solidFill>
                <a:latin typeface="DevLys 010" pitchFamily="2" charset="0"/>
              </a:rPr>
              <a:t> thou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lekosf’kr</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fy;kA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vk’kh"kksa</a:t>
            </a:r>
            <a:r>
              <a:rPr lang="en-CA" sz="3100" kern="0" dirty="0" smtClean="0">
                <a:solidFill>
                  <a:schemeClr val="tx1"/>
                </a:solidFill>
                <a:latin typeface="DevLys 010" pitchFamily="2" charset="0"/>
              </a:rPr>
              <a:t> dh </a:t>
            </a:r>
            <a:r>
              <a:rPr lang="en-CA" sz="3100" kern="0" dirty="0" err="1" smtClean="0">
                <a:solidFill>
                  <a:schemeClr val="tx1"/>
                </a:solidFill>
                <a:latin typeface="DevLys 010" pitchFamily="2" charset="0"/>
              </a:rPr>
              <a:t>lwph</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vius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vè</a:t>
            </a:r>
            <a:r>
              <a:rPr lang="en-CA" sz="3100" kern="0" dirty="0" smtClean="0">
                <a:solidFill>
                  <a:schemeClr val="tx1"/>
                </a:solidFill>
                <a:latin typeface="DevLys 010" pitchFamily="2" charset="0"/>
              </a:rPr>
              <a:t>;;u </a:t>
            </a:r>
            <a:r>
              <a:rPr lang="en-CA" sz="3100" kern="0" dirty="0" err="1" smtClean="0">
                <a:solidFill>
                  <a:schemeClr val="tx1"/>
                </a:solidFill>
                <a:latin typeface="DevLys 010" pitchFamily="2" charset="0"/>
              </a:rPr>
              <a:t>djus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okys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lewg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lkFk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ckaVk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vkSj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ge</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lIrkg</a:t>
            </a:r>
            <a:r>
              <a:rPr lang="en-CA" sz="3100" kern="0" dirty="0" smtClean="0">
                <a:solidFill>
                  <a:schemeClr val="tx1"/>
                </a:solidFill>
                <a:latin typeface="DevLys 010" pitchFamily="2" charset="0"/>
              </a:rPr>
              <a:t> ml </a:t>
            </a:r>
            <a:r>
              <a:rPr lang="en-CA" sz="3100" kern="0" dirty="0" err="1" smtClean="0">
                <a:solidFill>
                  <a:schemeClr val="tx1"/>
                </a:solidFill>
                <a:latin typeface="DevLys 010" pitchFamily="2" charset="0"/>
              </a:rPr>
              <a:t>ij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euu</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djus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le; </a:t>
            </a:r>
            <a:r>
              <a:rPr lang="en-CA" sz="3100" kern="0" dirty="0" err="1" smtClean="0">
                <a:solidFill>
                  <a:schemeClr val="tx1"/>
                </a:solidFill>
                <a:latin typeface="DevLys 010" pitchFamily="2" charset="0"/>
              </a:rPr>
              <a:t>fcrkrs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gSaaA</a:t>
            </a:r>
            <a:r>
              <a:rPr lang="en-CA" sz="3100" kern="0" dirty="0" smtClean="0">
                <a:solidFill>
                  <a:schemeClr val="tx1"/>
                </a:solidFill>
                <a:latin typeface="DevLys 010" pitchFamily="2" charset="0"/>
              </a:rPr>
              <a:t/>
            </a:r>
            <a:br>
              <a:rPr lang="en-CA" sz="3100" kern="0" dirty="0" smtClean="0">
                <a:solidFill>
                  <a:schemeClr val="tx1"/>
                </a:solidFill>
                <a:latin typeface="DevLys 010" pitchFamily="2" charset="0"/>
              </a:rPr>
            </a:br>
            <a:r>
              <a:rPr lang="en-CA" sz="3100" kern="0" dirty="0" err="1" smtClean="0">
                <a:solidFill>
                  <a:schemeClr val="tx1"/>
                </a:solidFill>
                <a:latin typeface="DevLys 010" pitchFamily="2" charset="0"/>
              </a:rPr>
              <a:t>tks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yksx</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elhg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ifjiDork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vxys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Lrj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ij</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igq¡puk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pkgrs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gSa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rks</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vkxzg</a:t>
            </a:r>
            <a:r>
              <a:rPr lang="en-CA" sz="3100" kern="0" dirty="0" smtClean="0">
                <a:solidFill>
                  <a:schemeClr val="tx1"/>
                </a:solidFill>
                <a:latin typeface="DevLys 010" pitchFamily="2" charset="0"/>
              </a:rPr>
              <a:t> d:axk </a:t>
            </a:r>
            <a:r>
              <a:rPr lang="en-CA" sz="3100" kern="0" dirty="0" err="1" smtClean="0">
                <a:solidFill>
                  <a:schemeClr val="tx1"/>
                </a:solidFill>
                <a:latin typeface="DevLys 010" pitchFamily="2" charset="0"/>
              </a:rPr>
              <a:t>fd</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vki</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elhg</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esa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bu</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migjksa</a:t>
            </a:r>
            <a:r>
              <a:rPr lang="en-CA" sz="3100" kern="0" dirty="0" smtClean="0">
                <a:solidFill>
                  <a:schemeClr val="tx1"/>
                </a:solidFill>
                <a:latin typeface="DevLys 010" pitchFamily="2" charset="0"/>
              </a:rPr>
              <a:t> o </a:t>
            </a:r>
            <a:r>
              <a:rPr lang="en-CA" sz="3100" kern="0" dirty="0" err="1" smtClean="0">
                <a:solidFill>
                  <a:schemeClr val="tx1"/>
                </a:solidFill>
                <a:latin typeface="DevLys 010" pitchFamily="2" charset="0"/>
              </a:rPr>
              <a:t>vk’kh"kksa</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dk</a:t>
            </a:r>
            <a:r>
              <a:rPr lang="en-CA" sz="3100" kern="0" dirty="0" smtClean="0">
                <a:solidFill>
                  <a:schemeClr val="tx1"/>
                </a:solidFill>
                <a:latin typeface="DevLys 010" pitchFamily="2" charset="0"/>
              </a:rPr>
              <a:t> </a:t>
            </a:r>
            <a:r>
              <a:rPr lang="en-CA" sz="3100" kern="0" dirty="0" err="1" smtClean="0">
                <a:solidFill>
                  <a:schemeClr val="tx1"/>
                </a:solidFill>
                <a:latin typeface="DevLys 010" pitchFamily="2" charset="0"/>
              </a:rPr>
              <a:t>vè</a:t>
            </a:r>
            <a:r>
              <a:rPr lang="en-CA" sz="3100" kern="0" dirty="0" smtClean="0">
                <a:solidFill>
                  <a:schemeClr val="tx1"/>
                </a:solidFill>
                <a:latin typeface="DevLys 010" pitchFamily="2" charset="0"/>
              </a:rPr>
              <a:t>;;u t+:j </a:t>
            </a:r>
            <a:r>
              <a:rPr lang="en-CA" sz="3100" kern="0" dirty="0" err="1" smtClean="0">
                <a:solidFill>
                  <a:schemeClr val="tx1"/>
                </a:solidFill>
                <a:latin typeface="DevLys 010" pitchFamily="2" charset="0"/>
              </a:rPr>
              <a:t>djsaA</a:t>
            </a: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normAutofit fontScale="90000"/>
          </a:bodyPr>
          <a:lstStyle/>
          <a:p>
            <a:r>
              <a:rPr lang="en-US" sz="3200" b="1" dirty="0" smtClean="0">
                <a:solidFill>
                  <a:schemeClr val="tx1"/>
                </a:solidFill>
              </a:rPr>
              <a:t>“</a:t>
            </a:r>
            <a:r>
              <a:rPr lang="en-US" sz="3100" b="1" dirty="0" smtClean="0">
                <a:solidFill>
                  <a:schemeClr val="tx1"/>
                </a:solidFill>
              </a:rPr>
              <a:t>MTI</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tkSu</a:t>
            </a:r>
            <a:r>
              <a:rPr lang="en-CA" sz="3600" kern="0" dirty="0" smtClean="0">
                <a:solidFill>
                  <a:schemeClr val="tx1"/>
                </a:solidFill>
                <a:latin typeface="DevLys 010" pitchFamily="2" charset="0"/>
              </a:rPr>
              <a:t> dh d{</a:t>
            </a:r>
            <a:r>
              <a:rPr lang="en-CA" sz="3600" kern="0" dirty="0" err="1" smtClean="0">
                <a:solidFill>
                  <a:schemeClr val="tx1"/>
                </a:solidFill>
                <a:latin typeface="DevLys 010" pitchFamily="2" charset="0"/>
              </a:rPr>
              <a:t>kk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igys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vuqxzg</a:t>
            </a:r>
            <a:r>
              <a:rPr lang="en-CA" sz="3600" kern="0" dirty="0" smtClean="0">
                <a:solidFill>
                  <a:schemeClr val="tx1"/>
                </a:solidFill>
                <a:latin typeface="DevLys 010" pitchFamily="2" charset="0"/>
              </a:rPr>
              <a:t> dh </a:t>
            </a:r>
            <a:r>
              <a:rPr lang="en-CA" sz="3600" kern="0" dirty="0" err="1" smtClean="0">
                <a:solidFill>
                  <a:schemeClr val="tx1"/>
                </a:solidFill>
                <a:latin typeface="DevLys 010" pitchFamily="2" charset="0"/>
              </a:rPr>
              <a:t>vk’kh"kksa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ckjs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ugha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tkurk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Fkk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gkykafd</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eSaus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lsfeujh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f’k</a:t>
            </a:r>
            <a:r>
              <a:rPr lang="en-CA" sz="3600" kern="0" dirty="0" smtClean="0">
                <a:solidFill>
                  <a:schemeClr val="tx1"/>
                </a:solidFill>
                <a:latin typeface="DevLys 010" pitchFamily="2" charset="0"/>
              </a:rPr>
              <a:t>{</a:t>
            </a:r>
            <a:r>
              <a:rPr lang="en-CA" sz="3600" kern="0" dirty="0" err="1" smtClean="0">
                <a:solidFill>
                  <a:schemeClr val="tx1"/>
                </a:solidFill>
                <a:latin typeface="DevLys 010" pitchFamily="2" charset="0"/>
              </a:rPr>
              <a:t>kk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izkIr</a:t>
            </a:r>
            <a:r>
              <a:rPr lang="en-CA" sz="3600" kern="0" dirty="0" smtClean="0">
                <a:solidFill>
                  <a:schemeClr val="tx1"/>
                </a:solidFill>
                <a:latin typeface="DevLys 010" pitchFamily="2" charset="0"/>
              </a:rPr>
              <a:t> dh </a:t>
            </a:r>
            <a:r>
              <a:rPr lang="en-CA" sz="3600" kern="0" dirty="0" err="1" smtClean="0">
                <a:solidFill>
                  <a:schemeClr val="tx1"/>
                </a:solidFill>
                <a:latin typeface="DevLys 010" pitchFamily="2" charset="0"/>
              </a:rPr>
              <a:t>gS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vkSj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nl</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o"kksZa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iklckuh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jgk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gw¡A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dksfj;k</a:t>
            </a:r>
            <a:r>
              <a:rPr lang="en-CA" sz="3600" kern="0" dirty="0" smtClean="0">
                <a:solidFill>
                  <a:schemeClr val="tx1"/>
                </a:solidFill>
                <a:latin typeface="DevLys 010" pitchFamily="2" charset="0"/>
              </a:rPr>
              <a:t> dh </a:t>
            </a:r>
            <a:r>
              <a:rPr lang="en-CA" sz="3600" kern="0" dirty="0" err="1" smtClean="0">
                <a:solidFill>
                  <a:schemeClr val="tx1"/>
                </a:solidFill>
                <a:latin typeface="DevLys 010" pitchFamily="2" charset="0"/>
              </a:rPr>
              <a:t>dyhfl;kvksa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lkekU;r</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vuqxzg</a:t>
            </a:r>
            <a:r>
              <a:rPr lang="en-CA" sz="3600" kern="0" dirty="0" smtClean="0">
                <a:solidFill>
                  <a:schemeClr val="tx1"/>
                </a:solidFill>
                <a:latin typeface="DevLys 010" pitchFamily="2" charset="0"/>
              </a:rPr>
              <a:t> dh </a:t>
            </a:r>
            <a:r>
              <a:rPr lang="en-CA" sz="3600" kern="0" dirty="0" err="1" smtClean="0">
                <a:solidFill>
                  <a:schemeClr val="tx1"/>
                </a:solidFill>
                <a:latin typeface="DevLys 010" pitchFamily="2" charset="0"/>
              </a:rPr>
              <a:t>vk’kh"kksa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ckjs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izpkj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ugha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gksus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dkj.k</a:t>
            </a:r>
            <a:r>
              <a:rPr lang="en-CA" sz="3600" kern="0" dirty="0" smtClean="0">
                <a:solidFill>
                  <a:schemeClr val="tx1"/>
                </a:solidFill>
                <a:latin typeface="DevLys 010" pitchFamily="2" charset="0"/>
              </a:rPr>
              <a:t> ] </a:t>
            </a:r>
            <a:r>
              <a:rPr lang="en-CA" sz="3600" kern="0" dirty="0" err="1" smtClean="0">
                <a:solidFill>
                  <a:schemeClr val="tx1"/>
                </a:solidFill>
                <a:latin typeface="DevLys 010" pitchFamily="2" charset="0"/>
              </a:rPr>
              <a:t>dyhfl;k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lnL</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det+ksj</a:t>
            </a:r>
            <a:r>
              <a:rPr lang="en-CA" sz="3600" kern="0" dirty="0" smtClean="0">
                <a:solidFill>
                  <a:schemeClr val="tx1"/>
                </a:solidFill>
                <a:latin typeface="DevLys 010" pitchFamily="2" charset="0"/>
              </a:rPr>
              <a:t> o /</a:t>
            </a:r>
            <a:r>
              <a:rPr lang="en-CA" sz="3600" kern="0" dirty="0" err="1" smtClean="0">
                <a:solidFill>
                  <a:schemeClr val="tx1"/>
                </a:solidFill>
                <a:latin typeface="DevLys 010" pitchFamily="2" charset="0"/>
              </a:rPr>
              <a:t>kkfeZd</a:t>
            </a:r>
            <a:r>
              <a:rPr lang="en-CA" sz="3600" kern="0" dirty="0" smtClean="0">
                <a:solidFill>
                  <a:schemeClr val="tx1"/>
                </a:solidFill>
                <a:latin typeface="DevLys 010" pitchFamily="2" charset="0"/>
              </a:rPr>
              <a:t> curs </a:t>
            </a:r>
            <a:r>
              <a:rPr lang="en-CA" sz="3600" kern="0" dirty="0" err="1" smtClean="0">
                <a:solidFill>
                  <a:schemeClr val="tx1"/>
                </a:solidFill>
                <a:latin typeface="DevLys 010" pitchFamily="2" charset="0"/>
              </a:rPr>
              <a:t>tk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jgs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ysfdu</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vc</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tc</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izpkj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djrk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gw</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rks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yksx</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ijes’oj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vnHkqr</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vuqxzg</a:t>
            </a:r>
            <a:r>
              <a:rPr lang="en-CA" sz="3600" kern="0" dirty="0" smtClean="0">
                <a:solidFill>
                  <a:schemeClr val="tx1"/>
                </a:solidFill>
                <a:latin typeface="DevLys 010" pitchFamily="2" charset="0"/>
              </a:rPr>
              <a:t> o ;</a:t>
            </a:r>
            <a:r>
              <a:rPr lang="en-CA" sz="3600" kern="0" dirty="0" err="1" smtClean="0">
                <a:solidFill>
                  <a:schemeClr val="tx1"/>
                </a:solidFill>
                <a:latin typeface="DevLys 010" pitchFamily="2" charset="0"/>
              </a:rPr>
              <a:t>h’kq</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vk’p;Ztud</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izse</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dks</a:t>
            </a:r>
            <a:r>
              <a:rPr lang="en-CA" sz="3600" kern="0" dirty="0" smtClean="0">
                <a:solidFill>
                  <a:schemeClr val="tx1"/>
                </a:solidFill>
                <a:latin typeface="DevLys 010" pitchFamily="2" charset="0"/>
              </a:rPr>
              <a:t> ns[</a:t>
            </a:r>
            <a:r>
              <a:rPr lang="en-CA" sz="3600" kern="0" dirty="0" err="1" smtClean="0">
                <a:solidFill>
                  <a:schemeClr val="tx1"/>
                </a:solidFill>
                <a:latin typeface="DevLys 010" pitchFamily="2" charset="0"/>
              </a:rPr>
              <a:t>kdj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gSjr</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iM</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tkrs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a:t>
            </a:r>
            <a:r>
              <a:rPr lang="en-CA" sz="3600" kern="0" dirty="0" smtClean="0">
                <a:solidFill>
                  <a:schemeClr val="tx1"/>
                </a:solidFill>
                <a:latin typeface="DevLys 010" pitchFamily="2" charset="0"/>
              </a:rPr>
              <a:t> </a:t>
            </a:r>
            <a:r>
              <a:rPr lang="en-US" sz="1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normAutofit fontScale="90000"/>
          </a:bodyPr>
          <a:lstStyle/>
          <a:p>
            <a:r>
              <a:rPr lang="en-US" sz="4000" b="1" dirty="0" smtClean="0">
                <a:solidFill>
                  <a:schemeClr val="tx1"/>
                </a:solidFill>
              </a:rPr>
              <a:t>“</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eq</a:t>
            </a:r>
            <a:r>
              <a:rPr lang="en-CA" sz="3600" kern="0" dirty="0" smtClean="0">
                <a:solidFill>
                  <a:schemeClr val="tx1"/>
                </a:solidFill>
                <a:latin typeface="DevLys 010" pitchFamily="2" charset="0"/>
              </a:rPr>
              <a:t>&gt;s </a:t>
            </a:r>
            <a:r>
              <a:rPr lang="en-CA" sz="3600" kern="0" dirty="0" err="1" smtClean="0">
                <a:solidFill>
                  <a:schemeClr val="tx1"/>
                </a:solidFill>
                <a:latin typeface="DevLys 010" pitchFamily="2" charset="0"/>
              </a:rPr>
              <a:t>tkSu</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kjk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elhg</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ijes’oj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vuqxzg</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rS;kj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x;s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ih-ih-Vh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cgqr</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ilUn</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ljy</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iz’uksa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ekè;e</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xgjkbZ</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tkdj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lqlekpkj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izpkj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djuk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lh</a:t>
            </a:r>
            <a:r>
              <a:rPr lang="en-CA" sz="3600" kern="0" dirty="0" smtClean="0">
                <a:solidFill>
                  <a:schemeClr val="tx1"/>
                </a:solidFill>
                <a:latin typeface="DevLys 010" pitchFamily="2" charset="0"/>
              </a:rPr>
              <a:t>[</a:t>
            </a:r>
            <a:r>
              <a:rPr lang="en-CA" sz="3600" kern="0" dirty="0" err="1" smtClean="0">
                <a:solidFill>
                  <a:schemeClr val="tx1"/>
                </a:solidFill>
                <a:latin typeface="DevLys 010" pitchFamily="2" charset="0"/>
              </a:rPr>
              <a:t>kus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a:t>
            </a:r>
            <a:r>
              <a:rPr lang="en-CA" sz="3600" kern="0" dirty="0" smtClean="0">
                <a:solidFill>
                  <a:schemeClr val="tx1"/>
                </a:solidFill>
                <a:latin typeface="DevLys 010" pitchFamily="2" charset="0"/>
              </a:rPr>
              <a:t> ;g ,d </a:t>
            </a:r>
            <a:r>
              <a:rPr lang="en-CA" sz="3600" kern="0" dirty="0" err="1" smtClean="0">
                <a:solidFill>
                  <a:schemeClr val="tx1"/>
                </a:solidFill>
                <a:latin typeface="DevLys 010" pitchFamily="2" charset="0"/>
              </a:rPr>
              <a:t>mÙke</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rjhdk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fo’okl</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djrk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gw</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fd</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vkt</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le;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fe’ku</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izf’k</a:t>
            </a:r>
            <a:r>
              <a:rPr lang="en-CA" sz="3600" kern="0" dirty="0" smtClean="0">
                <a:solidFill>
                  <a:schemeClr val="tx1"/>
                </a:solidFill>
                <a:latin typeface="DevLys 010" pitchFamily="2" charset="0"/>
              </a:rPr>
              <a:t>{</a:t>
            </a:r>
            <a:r>
              <a:rPr lang="en-CA" sz="3600" kern="0" dirty="0" err="1" smtClean="0">
                <a:solidFill>
                  <a:schemeClr val="tx1"/>
                </a:solidFill>
                <a:latin typeface="DevLys 010" pitchFamily="2" charset="0"/>
              </a:rPr>
              <a:t>k.k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izkIr</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djus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okyksa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bldh</a:t>
            </a:r>
            <a:r>
              <a:rPr lang="en-CA" sz="3600" kern="0" dirty="0" smtClean="0">
                <a:solidFill>
                  <a:schemeClr val="tx1"/>
                </a:solidFill>
                <a:latin typeface="DevLys 010" pitchFamily="2" charset="0"/>
              </a:rPr>
              <a:t> l[r t+:jr </a:t>
            </a:r>
            <a:r>
              <a:rPr lang="en-CA" sz="3600" kern="0" dirty="0" err="1" smtClean="0">
                <a:solidFill>
                  <a:schemeClr val="tx1"/>
                </a:solidFill>
                <a:latin typeface="DevLys 010" pitchFamily="2" charset="0"/>
              </a:rPr>
              <a:t>gSA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ge</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fdlh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Hkh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Hkk"kk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izHkko’kkyh</a:t>
            </a:r>
            <a:r>
              <a:rPr lang="en-CA" sz="3600" kern="0" dirty="0" smtClean="0">
                <a:solidFill>
                  <a:schemeClr val="tx1"/>
                </a:solidFill>
                <a:latin typeface="DevLys 010" pitchFamily="2" charset="0"/>
              </a:rPr>
              <a:t> &lt;ax </a:t>
            </a:r>
            <a:r>
              <a:rPr lang="en-CA" sz="3600" kern="0" dirty="0" err="1" smtClean="0">
                <a:solidFill>
                  <a:schemeClr val="tx1"/>
                </a:solidFill>
                <a:latin typeface="DevLys 010" pitchFamily="2" charset="0"/>
              </a:rPr>
              <a:t>ls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elhg</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ckjs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esa</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crkus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fy</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bu</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ih-ih-Vh</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dk</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vius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LekVZ</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Qksu</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ij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bLrseky</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dj</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ldrs</a:t>
            </a:r>
            <a:r>
              <a:rPr lang="en-CA" sz="3600" kern="0" dirty="0" smtClean="0">
                <a:solidFill>
                  <a:schemeClr val="tx1"/>
                </a:solidFill>
                <a:latin typeface="DevLys 010" pitchFamily="2" charset="0"/>
              </a:rPr>
              <a:t> </a:t>
            </a:r>
            <a:r>
              <a:rPr lang="en-CA" sz="3600" kern="0" dirty="0" err="1" smtClean="0">
                <a:solidFill>
                  <a:schemeClr val="tx1"/>
                </a:solidFill>
                <a:latin typeface="DevLys 010" pitchFamily="2" charset="0"/>
              </a:rPr>
              <a:t>gSaA</a:t>
            </a:r>
            <a:r>
              <a:rPr lang="en-CA" sz="3600" kern="0" dirty="0" smtClean="0">
                <a:solidFill>
                  <a:schemeClr val="tx1"/>
                </a:solidFill>
                <a:latin typeface="DevLys 010" pitchFamily="2" charset="0"/>
              </a:rPr>
              <a:t>  </a:t>
            </a:r>
            <a:r>
              <a:rPr lang="en-CA" sz="3200" dirty="0" smtClean="0">
                <a:solidFill>
                  <a:schemeClr val="tx1"/>
                </a:solidFill>
              </a:rPr>
              <a:t/>
            </a:r>
            <a:br>
              <a:rPr lang="en-CA" sz="3200" dirty="0" smtClean="0">
                <a:solidFill>
                  <a:schemeClr val="tx1"/>
                </a:solidFill>
              </a:rPr>
            </a:b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 </a:t>
            </a:r>
            <a:r>
              <a:rPr lang="en-US" sz="3200" dirty="0" err="1" smtClean="0">
                <a:solidFill>
                  <a:schemeClr val="tx1"/>
                </a:solidFill>
              </a:rPr>
              <a:t>Vlodivostok</a:t>
            </a:r>
            <a:r>
              <a:rPr lang="en-US" sz="3200" dirty="0" smtClean="0">
                <a:solidFill>
                  <a:schemeClr val="tx1"/>
                </a:solidFill>
              </a:rPr>
              <a:t>, Russia</a:t>
            </a:r>
            <a:br>
              <a:rPr lang="en-US" sz="3200" dirty="0" smtClean="0">
                <a:solidFill>
                  <a:schemeClr val="tx1"/>
                </a:solidFill>
              </a:rPr>
            </a:br>
            <a:r>
              <a:rPr lang="en-US" sz="3200" dirty="0" smtClean="0">
                <a:solidFill>
                  <a:schemeClr val="tx1"/>
                </a:solidFill>
              </a:rPr>
              <a:t>former Director of SIM Korea </a:t>
            </a:r>
            <a:br>
              <a:rPr lang="en-US" sz="3200" dirty="0" smtClean="0">
                <a:solidFill>
                  <a:schemeClr val="tx1"/>
                </a:solidFill>
              </a:rPr>
            </a:br>
            <a:r>
              <a:rPr lang="en-US" sz="3200" dirty="0" smtClean="0">
                <a:solidFill>
                  <a:schemeClr val="tx1"/>
                </a:solidFill>
              </a:rPr>
              <a:t>and GLTC Nepal </a:t>
            </a:r>
            <a:r>
              <a:rPr lang="en-CA" sz="3200" dirty="0" smtClean="0"/>
              <a:t/>
            </a:r>
            <a:br>
              <a:rPr lang="en-CA" sz="3200" dirty="0" smtClean="0"/>
            </a:br>
            <a:r>
              <a:rPr lang="en-CA" sz="3200" dirty="0" smtClean="0"/>
              <a:t>s</a:t>
            </a:r>
            <a:endParaRPr lang="en-CA" sz="3600" dirty="0">
              <a:solidFill>
                <a:schemeClr val="tx1"/>
              </a:solidFill>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normAutofit fontScale="90000"/>
          </a:bodyPr>
          <a:lstStyle/>
          <a:p>
            <a:r>
              <a:rPr lang="en-CA" kern="0" dirty="0" err="1" smtClean="0">
                <a:latin typeface="DevLys 010" pitchFamily="2" charset="0"/>
              </a:rPr>
              <a:t>vius</a:t>
            </a:r>
            <a:r>
              <a:rPr lang="en-CA" kern="0" dirty="0" smtClean="0">
                <a:latin typeface="DevLys 010" pitchFamily="2" charset="0"/>
              </a:rPr>
              <a:t>  </a:t>
            </a:r>
            <a:r>
              <a:rPr lang="en-CA" kern="0" dirty="0" err="1" smtClean="0">
                <a:latin typeface="DevLys 010" pitchFamily="2" charset="0"/>
              </a:rPr>
              <a:t>fe</a:t>
            </a:r>
            <a:r>
              <a:rPr lang="en-CA" kern="0" dirty="0" smtClean="0">
                <a:latin typeface="DevLys 010" pitchFamily="2" charset="0"/>
              </a:rPr>
              <a:t>= </a:t>
            </a:r>
            <a:r>
              <a:rPr lang="en-CA" kern="0" dirty="0" err="1" smtClean="0">
                <a:latin typeface="DevLys 010" pitchFamily="2" charset="0"/>
              </a:rPr>
              <a:t>ds</a:t>
            </a:r>
            <a:r>
              <a:rPr lang="en-CA" kern="0" dirty="0" smtClean="0">
                <a:latin typeface="DevLys 010" pitchFamily="2" charset="0"/>
              </a:rPr>
              <a:t> </a:t>
            </a:r>
            <a:r>
              <a:rPr lang="en-CA" kern="0" dirty="0" err="1" smtClean="0">
                <a:latin typeface="DevLys 010" pitchFamily="2" charset="0"/>
              </a:rPr>
              <a:t>lkFk</a:t>
            </a:r>
            <a:r>
              <a:rPr lang="en-CA" kern="0" dirty="0" smtClean="0">
                <a:latin typeface="DevLys 010" pitchFamily="2" charset="0"/>
              </a:rPr>
              <a:t> </a:t>
            </a:r>
            <a:r>
              <a:rPr lang="en-CA" kern="0" dirty="0" err="1" smtClean="0">
                <a:latin typeface="DevLys 010" pitchFamily="2" charset="0"/>
              </a:rPr>
              <a:t>lk</a:t>
            </a:r>
            <a:r>
              <a:rPr lang="en-CA" kern="0" dirty="0" smtClean="0">
                <a:latin typeface="DevLys 010" pitchFamily="2" charset="0"/>
              </a:rPr>
              <a:t>&gt;k </a:t>
            </a:r>
            <a:r>
              <a:rPr lang="en-CA" kern="0" dirty="0" err="1" smtClean="0">
                <a:latin typeface="DevLys 010" pitchFamily="2" charset="0"/>
              </a:rPr>
              <a:t>djuk</a:t>
            </a:r>
            <a:r>
              <a:rPr lang="en-CA" kern="0" dirty="0" smtClean="0">
                <a:latin typeface="DevLys 010" pitchFamily="2" charset="0"/>
              </a:rPr>
              <a:t> </a:t>
            </a:r>
            <a:br>
              <a:rPr lang="en-CA" kern="0" dirty="0" smtClean="0">
                <a:latin typeface="DevLys 010" pitchFamily="2" charset="0"/>
              </a:rPr>
            </a:br>
            <a:r>
              <a:rPr lang="en-CA" kern="0" dirty="0" err="1" smtClean="0">
                <a:latin typeface="DevLys 010" pitchFamily="2" charset="0"/>
              </a:rPr>
              <a:t>tc</a:t>
            </a:r>
            <a:r>
              <a:rPr lang="en-CA" kern="0" dirty="0" smtClean="0">
                <a:latin typeface="DevLys 010" pitchFamily="2" charset="0"/>
              </a:rPr>
              <a:t> </a:t>
            </a:r>
            <a:r>
              <a:rPr lang="en-CA" kern="0" dirty="0" err="1" smtClean="0">
                <a:latin typeface="DevLys 010" pitchFamily="2" charset="0"/>
              </a:rPr>
              <a:t>vki</a:t>
            </a:r>
            <a:r>
              <a:rPr lang="en-CA" kern="0" dirty="0" smtClean="0">
                <a:latin typeface="DevLys 010" pitchFamily="2" charset="0"/>
              </a:rPr>
              <a:t> </a:t>
            </a:r>
            <a:r>
              <a:rPr lang="en-CA" kern="0" dirty="0" err="1" smtClean="0">
                <a:latin typeface="DevLys 010" pitchFamily="2" charset="0"/>
              </a:rPr>
              <a:t>bls</a:t>
            </a:r>
            <a:r>
              <a:rPr lang="en-CA" kern="0" dirty="0" smtClean="0">
                <a:latin typeface="DevLys 010" pitchFamily="2" charset="0"/>
              </a:rPr>
              <a:t> </a:t>
            </a:r>
            <a:r>
              <a:rPr lang="en-CA" kern="0" dirty="0" err="1" smtClean="0">
                <a:latin typeface="DevLys 010" pitchFamily="2" charset="0"/>
              </a:rPr>
              <a:t>vius</a:t>
            </a:r>
            <a:r>
              <a:rPr lang="en-CA" kern="0" dirty="0" smtClean="0">
                <a:latin typeface="DevLys 010" pitchFamily="2" charset="0"/>
              </a:rPr>
              <a:t> </a:t>
            </a:r>
            <a:r>
              <a:rPr lang="en-CA" kern="0" dirty="0" err="1" smtClean="0">
                <a:latin typeface="DevLys 010" pitchFamily="2" charset="0"/>
              </a:rPr>
              <a:t>LekVZ</a:t>
            </a:r>
            <a:r>
              <a:rPr lang="en-CA" kern="0" dirty="0" smtClean="0">
                <a:latin typeface="DevLys 010" pitchFamily="2" charset="0"/>
              </a:rPr>
              <a:t> </a:t>
            </a:r>
            <a:r>
              <a:rPr lang="en-CA" kern="0" dirty="0" err="1" smtClean="0">
                <a:latin typeface="DevLys 010" pitchFamily="2" charset="0"/>
              </a:rPr>
              <a:t>Qksu</a:t>
            </a:r>
            <a:r>
              <a:rPr lang="en-CA" kern="0" dirty="0" smtClean="0">
                <a:latin typeface="DevLys 010" pitchFamily="2" charset="0"/>
              </a:rPr>
              <a:t> </a:t>
            </a:r>
            <a:r>
              <a:rPr lang="en-CA" kern="0" dirty="0" err="1" smtClean="0">
                <a:latin typeface="DevLys 010" pitchFamily="2" charset="0"/>
              </a:rPr>
              <a:t>ij</a:t>
            </a:r>
            <a:r>
              <a:rPr lang="en-CA" kern="0" dirty="0" smtClean="0">
                <a:latin typeface="DevLys 010" pitchFamily="2" charset="0"/>
              </a:rPr>
              <a:t> </a:t>
            </a:r>
            <a:r>
              <a:rPr lang="en-CA" kern="0" dirty="0" err="1" smtClean="0">
                <a:latin typeface="DevLys 010" pitchFamily="2" charset="0"/>
              </a:rPr>
              <a:t>lk</a:t>
            </a:r>
            <a:r>
              <a:rPr lang="en-CA" kern="0" dirty="0" smtClean="0">
                <a:latin typeface="DevLys 010" pitchFamily="2" charset="0"/>
              </a:rPr>
              <a:t>&gt;k </a:t>
            </a:r>
            <a:r>
              <a:rPr lang="en-CA" kern="0" dirty="0" err="1" smtClean="0">
                <a:latin typeface="DevLys 010" pitchFamily="2" charset="0"/>
              </a:rPr>
              <a:t>djuk</a:t>
            </a:r>
            <a:r>
              <a:rPr lang="en-CA" kern="0" dirty="0" smtClean="0">
                <a:latin typeface="DevLys 010" pitchFamily="2" charset="0"/>
              </a:rPr>
              <a:t> </a:t>
            </a:r>
            <a:r>
              <a:rPr lang="en-CA" kern="0" dirty="0" err="1" smtClean="0">
                <a:latin typeface="DevLys 010" pitchFamily="2" charset="0"/>
              </a:rPr>
              <a:t>pkgrs</a:t>
            </a:r>
            <a:r>
              <a:rPr lang="en-CA" kern="0" dirty="0" smtClean="0">
                <a:latin typeface="DevLys 010" pitchFamily="2" charset="0"/>
              </a:rPr>
              <a:t> </a:t>
            </a:r>
            <a:r>
              <a:rPr lang="en-CA" kern="0" dirty="0" err="1" smtClean="0">
                <a:latin typeface="DevLys 010" pitchFamily="2" charset="0"/>
              </a:rPr>
              <a:t>gSa</a:t>
            </a:r>
            <a:r>
              <a:rPr lang="en-CA" kern="0" dirty="0" smtClean="0">
                <a:latin typeface="DevLys 010" pitchFamily="2" charset="0"/>
              </a:rPr>
              <a:t> </a:t>
            </a:r>
            <a:r>
              <a:rPr lang="en-CA" kern="0" dirty="0" err="1" smtClean="0">
                <a:latin typeface="DevLys 010" pitchFamily="2" charset="0"/>
              </a:rPr>
              <a:t>rks</a:t>
            </a:r>
            <a:r>
              <a:rPr lang="en-CA" kern="0" dirty="0" smtClean="0">
                <a:latin typeface="DevLys 010" pitchFamily="2" charset="0"/>
              </a:rPr>
              <a:t>] </a:t>
            </a:r>
            <a:r>
              <a:rPr lang="en-CA" kern="0" dirty="0" err="1" smtClean="0">
                <a:latin typeface="DevLys 010" pitchFamily="2" charset="0"/>
              </a:rPr>
              <a:t>LykbM~l</a:t>
            </a:r>
            <a:r>
              <a:rPr lang="en-CA" kern="0" dirty="0" smtClean="0">
                <a:latin typeface="DevLys 010" pitchFamily="2" charset="0"/>
              </a:rPr>
              <a:t> </a:t>
            </a:r>
            <a:r>
              <a:rPr lang="en-CA" kern="0" dirty="0" err="1" smtClean="0">
                <a:latin typeface="DevLys 010" pitchFamily="2" charset="0"/>
              </a:rPr>
              <a:t>dks</a:t>
            </a:r>
            <a:r>
              <a:rPr lang="en-CA" kern="0" dirty="0" smtClean="0">
                <a:latin typeface="DevLys 010" pitchFamily="2" charset="0"/>
              </a:rPr>
              <a:t> </a:t>
            </a:r>
            <a:r>
              <a:rPr lang="en-CA" kern="0" dirty="0" err="1" smtClean="0">
                <a:latin typeface="DevLys 010" pitchFamily="2" charset="0"/>
              </a:rPr>
              <a:t>bl</a:t>
            </a:r>
            <a:r>
              <a:rPr lang="en-CA" kern="0" dirty="0" smtClean="0">
                <a:latin typeface="DevLys 010" pitchFamily="2" charset="0"/>
              </a:rPr>
              <a:t> </a:t>
            </a:r>
            <a:r>
              <a:rPr lang="en-CA" kern="0" dirty="0" err="1" smtClean="0">
                <a:latin typeface="DevLys 010" pitchFamily="2" charset="0"/>
              </a:rPr>
              <a:t>rjg</a:t>
            </a:r>
            <a:r>
              <a:rPr lang="en-CA" kern="0" dirty="0" smtClean="0">
                <a:latin typeface="DevLys 010" pitchFamily="2" charset="0"/>
              </a:rPr>
              <a:t> </a:t>
            </a:r>
            <a:r>
              <a:rPr lang="en-CA" kern="0" dirty="0" err="1" smtClean="0">
                <a:latin typeface="DevLys 010" pitchFamily="2" charset="0"/>
              </a:rPr>
              <a:t>ls</a:t>
            </a:r>
            <a:r>
              <a:rPr lang="en-CA" kern="0" dirty="0" smtClean="0">
                <a:latin typeface="DevLys 010" pitchFamily="2" charset="0"/>
              </a:rPr>
              <a:t> </a:t>
            </a:r>
            <a:r>
              <a:rPr lang="en-CA" kern="0" dirty="0" err="1" smtClean="0">
                <a:latin typeface="DevLys 010" pitchFamily="2" charset="0"/>
              </a:rPr>
              <a:t>O;ofLFkr</a:t>
            </a:r>
            <a:r>
              <a:rPr lang="en-CA" kern="0" dirty="0" smtClean="0">
                <a:latin typeface="DevLys 010" pitchFamily="2" charset="0"/>
              </a:rPr>
              <a:t> </a:t>
            </a:r>
            <a:r>
              <a:rPr lang="en-CA" kern="0" dirty="0" err="1" smtClean="0">
                <a:latin typeface="DevLys 010" pitchFamily="2" charset="0"/>
              </a:rPr>
              <a:t>fd;k</a:t>
            </a:r>
            <a:r>
              <a:rPr lang="en-CA" kern="0" dirty="0" smtClean="0">
                <a:latin typeface="DevLys 010" pitchFamily="2" charset="0"/>
              </a:rPr>
              <a:t> </a:t>
            </a:r>
            <a:r>
              <a:rPr lang="en-CA" kern="0" dirty="0" err="1" smtClean="0">
                <a:latin typeface="DevLys 010" pitchFamily="2" charset="0"/>
              </a:rPr>
              <a:t>x;k</a:t>
            </a:r>
            <a:r>
              <a:rPr lang="en-CA" kern="0" dirty="0" smtClean="0">
                <a:latin typeface="DevLys 010" pitchFamily="2" charset="0"/>
              </a:rPr>
              <a:t> </a:t>
            </a:r>
            <a:r>
              <a:rPr lang="en-CA" kern="0" dirty="0" err="1" smtClean="0">
                <a:latin typeface="DevLys 010" pitchFamily="2" charset="0"/>
              </a:rPr>
              <a:t>gS</a:t>
            </a:r>
            <a:r>
              <a:rPr lang="en-CA" kern="0" dirty="0" smtClean="0">
                <a:latin typeface="DevLys 010" pitchFamily="2" charset="0"/>
              </a:rPr>
              <a:t> </a:t>
            </a:r>
            <a:r>
              <a:rPr lang="en-CA" kern="0" dirty="0" err="1" smtClean="0">
                <a:latin typeface="DevLys 010" pitchFamily="2" charset="0"/>
              </a:rPr>
              <a:t>fd</a:t>
            </a:r>
            <a:r>
              <a:rPr lang="en-CA" kern="0" dirty="0" smtClean="0">
                <a:latin typeface="DevLys 010" pitchFamily="2" charset="0"/>
              </a:rPr>
              <a:t> </a:t>
            </a:r>
            <a:r>
              <a:rPr lang="en-CA" kern="0" dirty="0" err="1" smtClean="0">
                <a:latin typeface="DevLys 010" pitchFamily="2" charset="0"/>
              </a:rPr>
              <a:t>vki</a:t>
            </a:r>
            <a:r>
              <a:rPr lang="en-CA" kern="0" dirty="0" smtClean="0">
                <a:latin typeface="DevLys 010" pitchFamily="2" charset="0"/>
              </a:rPr>
              <a:t> </a:t>
            </a:r>
            <a:r>
              <a:rPr lang="en-CA" kern="0" dirty="0" err="1" smtClean="0">
                <a:latin typeface="DevLys 010" pitchFamily="2" charset="0"/>
              </a:rPr>
              <a:t>vklkuh</a:t>
            </a:r>
            <a:r>
              <a:rPr lang="en-CA" kern="0" dirty="0" smtClean="0">
                <a:latin typeface="DevLys 010" pitchFamily="2" charset="0"/>
              </a:rPr>
              <a:t> </a:t>
            </a:r>
            <a:r>
              <a:rPr lang="en-CA" kern="0" dirty="0" err="1" smtClean="0">
                <a:latin typeface="DevLys 010" pitchFamily="2" charset="0"/>
              </a:rPr>
              <a:t>ls</a:t>
            </a:r>
            <a:r>
              <a:rPr lang="en-CA" kern="0" dirty="0" smtClean="0">
                <a:latin typeface="DevLys 010" pitchFamily="2" charset="0"/>
              </a:rPr>
              <a:t> </a:t>
            </a:r>
            <a:r>
              <a:rPr lang="en-CA" kern="0" dirty="0" err="1" smtClean="0">
                <a:latin typeface="DevLys 010" pitchFamily="2" charset="0"/>
              </a:rPr>
              <a:t>dksSu</a:t>
            </a:r>
            <a:r>
              <a:rPr lang="en-CA" kern="0" dirty="0" smtClean="0">
                <a:latin typeface="DevLys 010" pitchFamily="2" charset="0"/>
              </a:rPr>
              <a:t>]</a:t>
            </a:r>
            <a:r>
              <a:rPr lang="en-CA" kern="0" dirty="0" err="1" smtClean="0">
                <a:latin typeface="DevLys 010" pitchFamily="2" charset="0"/>
              </a:rPr>
              <a:t>D;k</a:t>
            </a:r>
            <a:r>
              <a:rPr lang="en-CA" kern="0" dirty="0" smtClean="0">
                <a:latin typeface="DevLys 010" pitchFamily="2" charset="0"/>
              </a:rPr>
              <a:t>]dc]</a:t>
            </a:r>
            <a:r>
              <a:rPr lang="en-CA" kern="0" dirty="0" err="1" smtClean="0">
                <a:latin typeface="DevLys 010" pitchFamily="2" charset="0"/>
              </a:rPr>
              <a:t>dgka</a:t>
            </a:r>
            <a:r>
              <a:rPr lang="en-CA" kern="0" dirty="0" smtClean="0">
                <a:latin typeface="DevLys 010" pitchFamily="2" charset="0"/>
              </a:rPr>
              <a:t>]</a:t>
            </a:r>
            <a:r>
              <a:rPr lang="en-CA" kern="0" dirty="0" err="1" smtClean="0">
                <a:latin typeface="DevLys 010" pitchFamily="2" charset="0"/>
              </a:rPr>
              <a:t>D;ksa</a:t>
            </a:r>
            <a:r>
              <a:rPr lang="en-CA" kern="0" dirty="0" smtClean="0">
                <a:latin typeface="DevLys 010" pitchFamily="2" charset="0"/>
              </a:rPr>
              <a:t>]</a:t>
            </a:r>
            <a:r>
              <a:rPr lang="en-CA" kern="0" dirty="0" err="1" smtClean="0">
                <a:latin typeface="DevLys 010" pitchFamily="2" charset="0"/>
              </a:rPr>
              <a:t>dSls</a:t>
            </a:r>
            <a:r>
              <a:rPr lang="en-CA" kern="0" dirty="0" smtClean="0">
                <a:latin typeface="DevLys 010" pitchFamily="2" charset="0"/>
              </a:rPr>
              <a:t> </a:t>
            </a:r>
            <a:r>
              <a:rPr lang="en-CA" kern="0" dirty="0" err="1" smtClean="0">
                <a:latin typeface="DevLys 010" pitchFamily="2" charset="0"/>
              </a:rPr>
              <a:t>vkfn</a:t>
            </a:r>
            <a:r>
              <a:rPr lang="en-CA" kern="0" dirty="0" smtClean="0">
                <a:latin typeface="DevLys 010" pitchFamily="2" charset="0"/>
              </a:rPr>
              <a:t> </a:t>
            </a:r>
            <a:r>
              <a:rPr lang="en-CA" kern="0" dirty="0" err="1" smtClean="0">
                <a:latin typeface="DevLys 010" pitchFamily="2" charset="0"/>
              </a:rPr>
              <a:t>iz’uksa</a:t>
            </a:r>
            <a:r>
              <a:rPr lang="en-CA" kern="0" dirty="0" smtClean="0">
                <a:latin typeface="DevLys 010" pitchFamily="2" charset="0"/>
              </a:rPr>
              <a:t> </a:t>
            </a:r>
            <a:r>
              <a:rPr lang="en-CA" kern="0" dirty="0" err="1" smtClean="0">
                <a:latin typeface="DevLys 010" pitchFamily="2" charset="0"/>
              </a:rPr>
              <a:t>dks</a:t>
            </a:r>
            <a:r>
              <a:rPr lang="en-CA" kern="0" dirty="0" smtClean="0">
                <a:latin typeface="DevLys 010" pitchFamily="2" charset="0"/>
              </a:rPr>
              <a:t> </a:t>
            </a:r>
            <a:r>
              <a:rPr lang="en-CA" kern="0" dirty="0" err="1" smtClean="0">
                <a:latin typeface="DevLys 010" pitchFamily="2" charset="0"/>
              </a:rPr>
              <a:t>dj</a:t>
            </a:r>
            <a:r>
              <a:rPr lang="en-CA" kern="0" dirty="0" smtClean="0">
                <a:latin typeface="DevLys 010" pitchFamily="2" charset="0"/>
              </a:rPr>
              <a:t> </a:t>
            </a:r>
            <a:r>
              <a:rPr lang="en-CA" kern="0" dirty="0" err="1" smtClean="0">
                <a:latin typeface="DevLys 010" pitchFamily="2" charset="0"/>
              </a:rPr>
              <a:t>ldrs</a:t>
            </a:r>
            <a:r>
              <a:rPr lang="en-CA" kern="0" dirty="0" smtClean="0">
                <a:latin typeface="DevLys 010" pitchFamily="2" charset="0"/>
              </a:rPr>
              <a:t> </a:t>
            </a:r>
            <a:r>
              <a:rPr lang="en-CA" kern="0" dirty="0" err="1" smtClean="0">
                <a:latin typeface="DevLys 010" pitchFamily="2" charset="0"/>
              </a:rPr>
              <a:t>gSa</a:t>
            </a:r>
            <a:r>
              <a:rPr lang="en-CA" kern="0" dirty="0" smtClean="0">
                <a:latin typeface="DevLys 010" pitchFamily="2" charset="0"/>
              </a:rPr>
              <a:t>]</a:t>
            </a:r>
            <a:r>
              <a:rPr lang="en-CA" kern="0" dirty="0" err="1" smtClean="0">
                <a:latin typeface="DevLys 010" pitchFamily="2" charset="0"/>
              </a:rPr>
              <a:t>ftlls</a:t>
            </a:r>
            <a:r>
              <a:rPr lang="en-CA" kern="0" dirty="0" smtClean="0">
                <a:latin typeface="DevLys 010" pitchFamily="2" charset="0"/>
              </a:rPr>
              <a:t> dh </a:t>
            </a:r>
            <a:r>
              <a:rPr lang="en-CA" kern="0" dirty="0" err="1" smtClean="0">
                <a:latin typeface="DevLys 010" pitchFamily="2" charset="0"/>
              </a:rPr>
              <a:t>vkil</a:t>
            </a:r>
            <a:r>
              <a:rPr lang="en-CA" kern="0" dirty="0" smtClean="0">
                <a:latin typeface="DevLys 010" pitchFamily="2" charset="0"/>
              </a:rPr>
              <a:t> </a:t>
            </a:r>
            <a:r>
              <a:rPr lang="en-CA" kern="0" dirty="0" err="1" smtClean="0">
                <a:latin typeface="DevLys 010" pitchFamily="2" charset="0"/>
              </a:rPr>
              <a:t>esa</a:t>
            </a:r>
            <a:r>
              <a:rPr lang="en-CA" kern="0" dirty="0" smtClean="0">
                <a:latin typeface="DevLys 010" pitchFamily="2" charset="0"/>
              </a:rPr>
              <a:t> </a:t>
            </a:r>
            <a:r>
              <a:rPr lang="en-CA" kern="0" dirty="0" err="1" smtClean="0">
                <a:latin typeface="DevLys 010" pitchFamily="2" charset="0"/>
              </a:rPr>
              <a:t>bu</a:t>
            </a:r>
            <a:r>
              <a:rPr lang="en-CA" kern="0" dirty="0" smtClean="0">
                <a:latin typeface="DevLys 010" pitchFamily="2" charset="0"/>
              </a:rPr>
              <a:t> </a:t>
            </a:r>
            <a:r>
              <a:rPr lang="en-CA" kern="0" dirty="0" err="1" smtClean="0">
                <a:latin typeface="DevLys 010" pitchFamily="2" charset="0"/>
              </a:rPr>
              <a:t>eqíksa</a:t>
            </a:r>
            <a:r>
              <a:rPr lang="en-CA" kern="0" dirty="0" smtClean="0">
                <a:latin typeface="DevLys 010" pitchFamily="2" charset="0"/>
              </a:rPr>
              <a:t> </a:t>
            </a:r>
            <a:r>
              <a:rPr lang="en-CA" kern="0" dirty="0" err="1" smtClean="0">
                <a:latin typeface="DevLys 010" pitchFamily="2" charset="0"/>
              </a:rPr>
              <a:t>ij</a:t>
            </a:r>
            <a:r>
              <a:rPr lang="en-CA" kern="0" dirty="0" smtClean="0">
                <a:latin typeface="DevLys 010" pitchFamily="2" charset="0"/>
              </a:rPr>
              <a:t> </a:t>
            </a:r>
            <a:r>
              <a:rPr lang="en-CA" kern="0" dirty="0" err="1" smtClean="0">
                <a:latin typeface="DevLys 010" pitchFamily="2" charset="0"/>
              </a:rPr>
              <a:t>ppkZ</a:t>
            </a:r>
            <a:r>
              <a:rPr lang="en-CA" kern="0" dirty="0" smtClean="0">
                <a:latin typeface="DevLys 010" pitchFamily="2" charset="0"/>
              </a:rPr>
              <a:t> dh </a:t>
            </a:r>
            <a:r>
              <a:rPr lang="en-CA" kern="0" dirty="0" err="1" smtClean="0">
                <a:latin typeface="DevLys 010" pitchFamily="2" charset="0"/>
              </a:rPr>
              <a:t>tk</a:t>
            </a:r>
            <a:r>
              <a:rPr lang="en-CA" kern="0" dirty="0" smtClean="0">
                <a:latin typeface="DevLys 010" pitchFamily="2" charset="0"/>
              </a:rPr>
              <a:t> </a:t>
            </a:r>
            <a:r>
              <a:rPr lang="en-CA" kern="0" dirty="0" err="1" smtClean="0">
                <a:latin typeface="DevLys 010" pitchFamily="2" charset="0"/>
              </a:rPr>
              <a:t>ldrh</a:t>
            </a:r>
            <a:r>
              <a:rPr lang="en-CA" kern="0" dirty="0" smtClean="0">
                <a:latin typeface="DevLys 010" pitchFamily="2" charset="0"/>
              </a:rPr>
              <a:t> </a:t>
            </a:r>
            <a:r>
              <a:rPr lang="en-CA" kern="0" dirty="0" err="1" smtClean="0">
                <a:latin typeface="DevLys 010" pitchFamily="2" charset="0"/>
              </a:rPr>
              <a:t>gSA</a:t>
            </a:r>
            <a:r>
              <a:rPr lang="en-CA" kern="0" dirty="0" smtClean="0">
                <a:latin typeface="DevLys 010" pitchFamily="2" charset="0"/>
              </a:rPr>
              <a:t>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2800" kern="0" dirty="0" smtClean="0">
                <a:latin typeface="DevLys 010" pitchFamily="2" charset="0"/>
              </a:rPr>
              <a:t> </a:t>
            </a:r>
            <a:r>
              <a:rPr lang="en-CA" sz="2800" kern="0" dirty="0" err="1" smtClean="0">
                <a:latin typeface="DevLys 010" pitchFamily="2" charset="0"/>
              </a:rPr>
              <a:t>mnkgj.k</a:t>
            </a:r>
            <a:r>
              <a:rPr lang="en-CA" sz="2800" kern="0" dirty="0" smtClean="0">
                <a:latin typeface="DevLys 010" pitchFamily="2" charset="0"/>
              </a:rPr>
              <a:t> </a:t>
            </a:r>
            <a:r>
              <a:rPr lang="en-CA" sz="2800" kern="0" dirty="0" err="1" smtClean="0">
                <a:latin typeface="DevLys 010" pitchFamily="2" charset="0"/>
              </a:rPr>
              <a:t>ds</a:t>
            </a:r>
            <a:r>
              <a:rPr lang="en-CA" sz="2800" kern="0" dirty="0" smtClean="0">
                <a:latin typeface="DevLys 010" pitchFamily="2" charset="0"/>
              </a:rPr>
              <a:t> </a:t>
            </a:r>
            <a:r>
              <a:rPr lang="en-CA" sz="2800" kern="0" dirty="0" err="1" smtClean="0">
                <a:latin typeface="DevLys 010" pitchFamily="2" charset="0"/>
              </a:rPr>
              <a:t>fy</a:t>
            </a:r>
            <a:r>
              <a:rPr lang="en-CA" sz="2800" kern="0" dirty="0" smtClean="0">
                <a:latin typeface="DevLys 010" pitchFamily="2" charset="0"/>
              </a:rPr>
              <a:t>,]</a:t>
            </a:r>
            <a:r>
              <a:rPr lang="en-CA" sz="3200" b="1" dirty="0" smtClean="0">
                <a:solidFill>
                  <a:schemeClr val="tx1"/>
                </a:solidFill>
                <a:latin typeface="Calibri" pitchFamily="34" charset="0"/>
              </a:rPr>
              <a:t> #1 </a:t>
            </a:r>
            <a:r>
              <a:rPr lang="en-CA" sz="2800" kern="0" dirty="0" smtClean="0">
                <a:latin typeface="DevLys 010" pitchFamily="2" charset="0"/>
              </a:rPr>
              <a:t>/</a:t>
            </a:r>
            <a:r>
              <a:rPr lang="en-CA" sz="2800" kern="0" dirty="0" err="1" smtClean="0">
                <a:latin typeface="DevLys 010" pitchFamily="2" charset="0"/>
              </a:rPr>
              <a:t>kehZ</a:t>
            </a:r>
            <a:r>
              <a:rPr lang="en-CA" sz="2800" kern="0" dirty="0" smtClean="0">
                <a:latin typeface="DevLys 010" pitchFamily="2" charset="0"/>
              </a:rPr>
              <a:t> </a:t>
            </a:r>
            <a:r>
              <a:rPr lang="en-CA" sz="2800" kern="0" dirty="0" err="1" smtClean="0">
                <a:latin typeface="DevLys 010" pitchFamily="2" charset="0"/>
              </a:rPr>
              <a:t>Bgjk;k</a:t>
            </a:r>
            <a:r>
              <a:rPr lang="en-CA" sz="2800" kern="0" dirty="0" smtClean="0">
                <a:latin typeface="DevLys 010" pitchFamily="2" charset="0"/>
              </a:rPr>
              <a:t> </a:t>
            </a:r>
            <a:r>
              <a:rPr lang="en-CA" sz="2800" kern="0" dirty="0" err="1" smtClean="0">
                <a:latin typeface="DevLys 010" pitchFamily="2" charset="0"/>
              </a:rPr>
              <a:t>tkuk</a:t>
            </a:r>
            <a:r>
              <a:rPr lang="en-CA" sz="2800" kern="0" dirty="0" smtClean="0">
                <a:latin typeface="DevLys 010" pitchFamily="2" charset="0"/>
              </a:rPr>
              <a:t>% </a:t>
            </a:r>
            <a:r>
              <a:rPr lang="en-CA" sz="2800" kern="0" dirty="0" err="1" smtClean="0">
                <a:latin typeface="DevLys 010" pitchFamily="2" charset="0"/>
              </a:rPr>
              <a:t>vki</a:t>
            </a:r>
            <a:r>
              <a:rPr lang="en-CA" sz="2800" kern="0" dirty="0" smtClean="0">
                <a:latin typeface="DevLys 010" pitchFamily="2" charset="0"/>
              </a:rPr>
              <a:t> ;</a:t>
            </a:r>
            <a:r>
              <a:rPr lang="en-CA" sz="2800" kern="0" dirty="0" err="1" smtClean="0">
                <a:latin typeface="DevLys 010" pitchFamily="2" charset="0"/>
              </a:rPr>
              <a:t>gka</a:t>
            </a:r>
            <a:r>
              <a:rPr lang="en-CA" sz="2800" kern="0" dirty="0" smtClean="0">
                <a:latin typeface="DevLys 010" pitchFamily="2" charset="0"/>
              </a:rPr>
              <a:t> </a:t>
            </a:r>
            <a:r>
              <a:rPr lang="en-CA" sz="2800" kern="0" dirty="0" err="1" smtClean="0">
                <a:latin typeface="DevLys 010" pitchFamily="2" charset="0"/>
              </a:rPr>
              <a:t>D;k</a:t>
            </a:r>
            <a:r>
              <a:rPr lang="en-CA" sz="2800" kern="0" dirty="0" smtClean="0">
                <a:latin typeface="DevLys 010" pitchFamily="2" charset="0"/>
              </a:rPr>
              <a:t> ns[</a:t>
            </a:r>
            <a:r>
              <a:rPr lang="en-CA" sz="2800" kern="0" dirty="0" err="1" smtClean="0">
                <a:latin typeface="DevLys 010" pitchFamily="2" charset="0"/>
              </a:rPr>
              <a:t>krs</a:t>
            </a:r>
            <a:r>
              <a:rPr lang="en-CA" sz="2800" kern="0" dirty="0" smtClean="0">
                <a:latin typeface="DevLys 010" pitchFamily="2" charset="0"/>
              </a:rPr>
              <a:t> </a:t>
            </a:r>
            <a:r>
              <a:rPr lang="en-CA" sz="2800" kern="0" dirty="0" err="1" smtClean="0">
                <a:latin typeface="DevLys 010" pitchFamily="2" charset="0"/>
              </a:rPr>
              <a:t>gSa</a:t>
            </a:r>
            <a:r>
              <a:rPr lang="en-CA" sz="2800" kern="0" dirty="0" smtClean="0">
                <a:latin typeface="DevLys 010" pitchFamily="2" charset="0"/>
              </a:rPr>
              <a:t>\</a:t>
            </a:r>
            <a:br>
              <a:rPr lang="en-CA" sz="2800" kern="0" dirty="0" smtClean="0">
                <a:latin typeface="DevLys 010" pitchFamily="2" charset="0"/>
              </a:rPr>
            </a:br>
            <a:r>
              <a:rPr lang="en-CA" sz="2800" kern="0" dirty="0" err="1" smtClean="0">
                <a:latin typeface="DevLys 010" pitchFamily="2" charset="0"/>
              </a:rPr>
              <a:t>bu</a:t>
            </a:r>
            <a:r>
              <a:rPr lang="en-CA" sz="2800" kern="0" dirty="0" smtClean="0">
                <a:latin typeface="DevLys 010" pitchFamily="2" charset="0"/>
              </a:rPr>
              <a:t> </a:t>
            </a:r>
            <a:r>
              <a:rPr lang="en-CA" sz="2800" kern="0" dirty="0" err="1" smtClean="0">
                <a:latin typeface="DevLys 010" pitchFamily="2" charset="0"/>
              </a:rPr>
              <a:t>nksuksa</a:t>
            </a:r>
            <a:r>
              <a:rPr lang="en-CA" sz="2800" kern="0" dirty="0" smtClean="0">
                <a:latin typeface="DevLys 010" pitchFamily="2" charset="0"/>
              </a:rPr>
              <a:t> </a:t>
            </a:r>
            <a:r>
              <a:rPr lang="en-CA" sz="2800" kern="0" dirty="0" err="1" smtClean="0">
                <a:latin typeface="DevLys 010" pitchFamily="2" charset="0"/>
              </a:rPr>
              <a:t>ds</a:t>
            </a:r>
            <a:r>
              <a:rPr lang="en-CA" sz="2800" kern="0" dirty="0" smtClean="0">
                <a:latin typeface="DevLys 010" pitchFamily="2" charset="0"/>
              </a:rPr>
              <a:t> </a:t>
            </a:r>
            <a:r>
              <a:rPr lang="en-CA" sz="2800" kern="0" dirty="0" err="1" smtClean="0">
                <a:latin typeface="DevLys 010" pitchFamily="2" charset="0"/>
              </a:rPr>
              <a:t>chp</a:t>
            </a:r>
            <a:r>
              <a:rPr lang="en-CA" sz="2800" kern="0" dirty="0" smtClean="0">
                <a:latin typeface="DevLys 010" pitchFamily="2" charset="0"/>
              </a:rPr>
              <a:t> </a:t>
            </a:r>
            <a:r>
              <a:rPr lang="en-CA" sz="2800" kern="0" dirty="0" err="1" smtClean="0">
                <a:latin typeface="DevLys 010" pitchFamily="2" charset="0"/>
              </a:rPr>
              <a:t>eas</a:t>
            </a:r>
            <a:r>
              <a:rPr lang="en-CA" sz="2800" kern="0" dirty="0" smtClean="0">
                <a:latin typeface="DevLys 010" pitchFamily="2" charset="0"/>
              </a:rPr>
              <a:t> </a:t>
            </a:r>
            <a:r>
              <a:rPr lang="en-CA" sz="2800" kern="0" dirty="0" err="1" smtClean="0">
                <a:latin typeface="DevLys 010" pitchFamily="2" charset="0"/>
              </a:rPr>
              <a:t>D;k</a:t>
            </a:r>
            <a:r>
              <a:rPr lang="en-CA" sz="2800" kern="0" dirty="0" smtClean="0">
                <a:latin typeface="DevLys 010" pitchFamily="2" charset="0"/>
              </a:rPr>
              <a:t> </a:t>
            </a:r>
            <a:r>
              <a:rPr lang="en-CA" sz="2800" kern="0" dirty="0" err="1" smtClean="0">
                <a:latin typeface="DevLys 010" pitchFamily="2" charset="0"/>
              </a:rPr>
              <a:t>vUrj</a:t>
            </a:r>
            <a:r>
              <a:rPr lang="en-CA" sz="2800" kern="0" dirty="0" smtClean="0">
                <a:latin typeface="DevLys 010" pitchFamily="2" charset="0"/>
              </a:rPr>
              <a:t> </a:t>
            </a:r>
            <a:r>
              <a:rPr lang="en-CA" sz="2800" kern="0" dirty="0" err="1" smtClean="0">
                <a:latin typeface="DevLys 010" pitchFamily="2" charset="0"/>
              </a:rPr>
              <a:t>gS</a:t>
            </a:r>
            <a:r>
              <a:rPr lang="en-CA" sz="2800" kern="0" dirty="0" smtClean="0">
                <a:latin typeface="DevLys 010" pitchFamily="2" charset="0"/>
              </a:rPr>
              <a:t>\</a:t>
            </a:r>
            <a:br>
              <a:rPr lang="en-CA" sz="2800" kern="0" dirty="0" smtClean="0">
                <a:latin typeface="DevLys 010" pitchFamily="2" charset="0"/>
              </a:rPr>
            </a:br>
            <a:r>
              <a:rPr lang="en-CA" sz="2800" kern="0" dirty="0" err="1" smtClean="0">
                <a:latin typeface="DevLys 010" pitchFamily="2" charset="0"/>
              </a:rPr>
              <a:t>ckbcy</a:t>
            </a:r>
            <a:r>
              <a:rPr lang="en-CA" sz="2800" kern="0" dirty="0" smtClean="0">
                <a:latin typeface="DevLys 010" pitchFamily="2" charset="0"/>
              </a:rPr>
              <a:t> </a:t>
            </a:r>
            <a:r>
              <a:rPr lang="en-CA" sz="2800" kern="0" dirty="0" err="1" smtClean="0">
                <a:latin typeface="DevLys 010" pitchFamily="2" charset="0"/>
              </a:rPr>
              <a:t>bl</a:t>
            </a:r>
            <a:r>
              <a:rPr lang="en-CA" sz="2800" kern="0" dirty="0" smtClean="0">
                <a:latin typeface="DevLys 010" pitchFamily="2" charset="0"/>
              </a:rPr>
              <a:t> </a:t>
            </a:r>
            <a:r>
              <a:rPr lang="en-CA" sz="2800" kern="0" dirty="0" err="1" smtClean="0">
                <a:latin typeface="DevLys 010" pitchFamily="2" charset="0"/>
              </a:rPr>
              <a:t>ckjs</a:t>
            </a:r>
            <a:r>
              <a:rPr lang="en-CA" sz="2800" kern="0" dirty="0" smtClean="0">
                <a:latin typeface="DevLys 010" pitchFamily="2" charset="0"/>
              </a:rPr>
              <a:t> </a:t>
            </a:r>
            <a:r>
              <a:rPr lang="en-CA" sz="2800" kern="0" dirty="0" err="1" smtClean="0">
                <a:latin typeface="DevLys 010" pitchFamily="2" charset="0"/>
              </a:rPr>
              <a:t>esa</a:t>
            </a:r>
            <a:r>
              <a:rPr lang="en-CA" sz="2800" kern="0" dirty="0" smtClean="0">
                <a:latin typeface="DevLys 010" pitchFamily="2" charset="0"/>
              </a:rPr>
              <a:t> </a:t>
            </a:r>
            <a:r>
              <a:rPr lang="en-CA" sz="2800" kern="0" dirty="0" err="1" smtClean="0">
                <a:latin typeface="DevLys 010" pitchFamily="2" charset="0"/>
              </a:rPr>
              <a:t>D;k</a:t>
            </a:r>
            <a:r>
              <a:rPr lang="en-CA" sz="2800" kern="0" dirty="0" smtClean="0">
                <a:latin typeface="DevLys 010" pitchFamily="2" charset="0"/>
              </a:rPr>
              <a:t> </a:t>
            </a:r>
            <a:r>
              <a:rPr lang="en-CA" sz="2800" kern="0" dirty="0" err="1" smtClean="0">
                <a:latin typeface="DevLys 010" pitchFamily="2" charset="0"/>
              </a:rPr>
              <a:t>dgrh</a:t>
            </a:r>
            <a:r>
              <a:rPr lang="en-CA" sz="2800" kern="0" dirty="0" smtClean="0">
                <a:latin typeface="DevLys 010" pitchFamily="2" charset="0"/>
              </a:rPr>
              <a:t> </a:t>
            </a:r>
            <a:r>
              <a:rPr lang="en-CA" sz="2800" kern="0" dirty="0" err="1" smtClean="0">
                <a:latin typeface="DevLys 010" pitchFamily="2" charset="0"/>
              </a:rPr>
              <a:t>gS</a:t>
            </a:r>
            <a:r>
              <a:rPr lang="en-CA" sz="2800" kern="0" dirty="0" smtClean="0">
                <a:latin typeface="DevLys 010" pitchFamily="2" charset="0"/>
              </a:rPr>
              <a:t>\</a:t>
            </a:r>
            <a:br>
              <a:rPr lang="en-CA" sz="2800" kern="0" dirty="0" smtClean="0">
                <a:latin typeface="DevLys 010" pitchFamily="2" charset="0"/>
              </a:rPr>
            </a:br>
            <a:r>
              <a:rPr lang="en-CA" sz="2800" kern="0" dirty="0" err="1" smtClean="0">
                <a:latin typeface="DevLys 010" pitchFamily="2" charset="0"/>
              </a:rPr>
              <a:t>dksbZ</a:t>
            </a:r>
            <a:r>
              <a:rPr lang="en-CA" sz="2800" kern="0" dirty="0" smtClean="0">
                <a:latin typeface="DevLys 010" pitchFamily="2" charset="0"/>
              </a:rPr>
              <a:t> </a:t>
            </a:r>
            <a:r>
              <a:rPr lang="en-CA" sz="2800" kern="0" dirty="0" err="1" smtClean="0">
                <a:latin typeface="DevLys 010" pitchFamily="2" charset="0"/>
              </a:rPr>
              <a:t>tu</a:t>
            </a:r>
            <a:r>
              <a:rPr lang="en-CA" sz="2800" kern="0" dirty="0" smtClean="0">
                <a:latin typeface="DevLys 010" pitchFamily="2" charset="0"/>
              </a:rPr>
              <a:t> </a:t>
            </a:r>
            <a:r>
              <a:rPr lang="en-CA" sz="2800" kern="0" dirty="0" err="1" smtClean="0">
                <a:latin typeface="DevLys 010" pitchFamily="2" charset="0"/>
              </a:rPr>
              <a:t>fdl</a:t>
            </a:r>
            <a:r>
              <a:rPr lang="en-CA" sz="2800" kern="0" dirty="0" smtClean="0">
                <a:latin typeface="DevLys 010" pitchFamily="2" charset="0"/>
              </a:rPr>
              <a:t> </a:t>
            </a:r>
            <a:r>
              <a:rPr lang="en-CA" sz="2800" kern="0" dirty="0" err="1" smtClean="0">
                <a:latin typeface="DevLys 010" pitchFamily="2" charset="0"/>
              </a:rPr>
              <a:t>izdkj</a:t>
            </a:r>
            <a:r>
              <a:rPr lang="en-CA" sz="2800" kern="0" dirty="0" smtClean="0">
                <a:latin typeface="DevLys 010" pitchFamily="2" charset="0"/>
              </a:rPr>
              <a:t> </a:t>
            </a:r>
            <a:r>
              <a:rPr lang="en-CA" sz="2800" kern="0" dirty="0" err="1" smtClean="0">
                <a:latin typeface="DevLys 010" pitchFamily="2" charset="0"/>
              </a:rPr>
              <a:t>cnyrk</a:t>
            </a:r>
            <a:r>
              <a:rPr lang="en-CA" sz="2800" kern="0" dirty="0" smtClean="0">
                <a:latin typeface="DevLys 010" pitchFamily="2" charset="0"/>
              </a:rPr>
              <a:t> </a:t>
            </a:r>
            <a:r>
              <a:rPr lang="en-CA" sz="2800" kern="0" dirty="0" err="1" smtClean="0">
                <a:latin typeface="DevLys 010" pitchFamily="2" charset="0"/>
              </a:rPr>
              <a:t>gS</a:t>
            </a:r>
            <a:r>
              <a:rPr lang="en-CA" sz="2800" kern="0" dirty="0" smtClean="0">
                <a:latin typeface="DevLys 010" pitchFamily="2" charset="0"/>
              </a:rPr>
              <a:t>\ </a:t>
            </a:r>
            <a:r>
              <a:rPr lang="en-CA" sz="2800" kern="0" dirty="0" err="1" smtClean="0">
                <a:latin typeface="DevLys 010" pitchFamily="2" charset="0"/>
              </a:rPr>
              <a:t>vki</a:t>
            </a:r>
            <a:r>
              <a:rPr lang="en-CA" sz="2800" kern="0" dirty="0" smtClean="0">
                <a:latin typeface="DevLys 010" pitchFamily="2" charset="0"/>
              </a:rPr>
              <a:t> </a:t>
            </a:r>
            <a:r>
              <a:rPr lang="en-CA" sz="2800" kern="0" dirty="0" err="1" smtClean="0">
                <a:latin typeface="DevLys 010" pitchFamily="2" charset="0"/>
              </a:rPr>
              <a:t>bu</a:t>
            </a:r>
            <a:r>
              <a:rPr lang="en-CA" sz="2800" kern="0" dirty="0" smtClean="0">
                <a:latin typeface="DevLys 010" pitchFamily="2" charset="0"/>
              </a:rPr>
              <a:t> </a:t>
            </a:r>
            <a:r>
              <a:rPr lang="en-CA" sz="2800" kern="0" dirty="0" err="1" smtClean="0">
                <a:latin typeface="DevLys 010" pitchFamily="2" charset="0"/>
              </a:rPr>
              <a:t>nksuksa</a:t>
            </a:r>
            <a:r>
              <a:rPr lang="en-CA" sz="2800" kern="0" dirty="0" smtClean="0">
                <a:latin typeface="DevLys 010" pitchFamily="2" charset="0"/>
              </a:rPr>
              <a:t> </a:t>
            </a:r>
            <a:r>
              <a:rPr lang="en-CA" sz="2800" kern="0" dirty="0" err="1" smtClean="0">
                <a:latin typeface="DevLys 010" pitchFamily="2" charset="0"/>
              </a:rPr>
              <a:t>esa</a:t>
            </a:r>
            <a:r>
              <a:rPr lang="en-CA" sz="2800" kern="0" dirty="0" smtClean="0">
                <a:latin typeface="DevLys 010" pitchFamily="2" charset="0"/>
              </a:rPr>
              <a:t> </a:t>
            </a:r>
            <a:r>
              <a:rPr lang="en-CA" sz="2800" kern="0" dirty="0" err="1" smtClean="0">
                <a:latin typeface="DevLys 010" pitchFamily="2" charset="0"/>
              </a:rPr>
              <a:t>ls</a:t>
            </a:r>
            <a:r>
              <a:rPr lang="en-CA" sz="2800" kern="0" dirty="0" smtClean="0">
                <a:latin typeface="DevLys 010" pitchFamily="2" charset="0"/>
              </a:rPr>
              <a:t> </a:t>
            </a:r>
            <a:r>
              <a:rPr lang="en-CA" sz="2800" kern="0" dirty="0" err="1" smtClean="0">
                <a:latin typeface="DevLys 010" pitchFamily="2" charset="0"/>
              </a:rPr>
              <a:t>D;k</a:t>
            </a:r>
            <a:r>
              <a:rPr lang="en-CA" sz="2800" kern="0" dirty="0" smtClean="0">
                <a:latin typeface="DevLys 010" pitchFamily="2" charset="0"/>
              </a:rPr>
              <a:t> </a:t>
            </a:r>
            <a:r>
              <a:rPr lang="en-CA" sz="2800" kern="0" dirty="0" err="1" smtClean="0">
                <a:latin typeface="DevLys 010" pitchFamily="2" charset="0"/>
              </a:rPr>
              <a:t>cuuk</a:t>
            </a:r>
            <a:r>
              <a:rPr lang="en-CA" sz="2800" kern="0" dirty="0" smtClean="0">
                <a:latin typeface="DevLys 010" pitchFamily="2" charset="0"/>
              </a:rPr>
              <a:t> </a:t>
            </a:r>
            <a:r>
              <a:rPr lang="en-CA" sz="2800" kern="0" dirty="0" err="1" smtClean="0">
                <a:latin typeface="DevLys 010" pitchFamily="2" charset="0"/>
              </a:rPr>
              <a:t>pkgsxsa</a:t>
            </a:r>
            <a:r>
              <a:rPr lang="en-CA" sz="2800" kern="0" dirty="0" smtClean="0">
                <a:latin typeface="DevLys 010" pitchFamily="2" charset="0"/>
              </a:rPr>
              <a:t>\</a:t>
            </a:r>
            <a:br>
              <a:rPr lang="en-CA" sz="2800" kern="0" dirty="0" smtClean="0">
                <a:latin typeface="DevLys 010" pitchFamily="2" charset="0"/>
              </a:rPr>
            </a:br>
            <a:endParaRPr lang="en-CA" sz="2800" b="1" dirty="0">
              <a:latin typeface="Calibri" pitchFamily="34" charset="0"/>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normAutofit fontScale="90000"/>
          </a:bodyPr>
          <a:lstStyle/>
          <a:p>
            <a:r>
              <a:rPr lang="en-CA" sz="3200" kern="0" dirty="0" err="1" smtClean="0">
                <a:solidFill>
                  <a:schemeClr val="tx1"/>
                </a:solidFill>
                <a:latin typeface="DevLys 010" pitchFamily="2" charset="0"/>
              </a:rPr>
              <a:t>d`Ik;k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bl</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T;knk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T;knk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yksxksa</a:t>
            </a:r>
            <a:r>
              <a:rPr lang="en-CA" sz="3200" kern="0" dirty="0" smtClean="0">
                <a:solidFill>
                  <a:schemeClr val="tx1"/>
                </a:solidFill>
                <a:latin typeface="DevLys 010" pitchFamily="2" charset="0"/>
              </a:rPr>
              <a:t> rd </a:t>
            </a:r>
            <a:r>
              <a:rPr lang="en-CA" sz="3200" kern="0" dirty="0" err="1" smtClean="0">
                <a:solidFill>
                  <a:schemeClr val="tx1"/>
                </a:solidFill>
                <a:latin typeface="DevLys 010" pitchFamily="2" charset="0"/>
              </a:rPr>
              <a:t>fu%’kqYd</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igq¡pkus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iz;kl</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djsaA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fe’ufj;ksa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bLrseky</a:t>
            </a:r>
            <a:r>
              <a:rPr lang="en-CA" sz="3200" kern="0" dirty="0" smtClean="0">
                <a:solidFill>
                  <a:schemeClr val="tx1"/>
                </a:solidFill>
                <a:latin typeface="DevLys 010" pitchFamily="2" charset="0"/>
              </a:rPr>
              <a:t> o </a:t>
            </a:r>
            <a:r>
              <a:rPr lang="en-CA" sz="3200" kern="0" dirty="0" err="1" smtClean="0">
                <a:solidFill>
                  <a:schemeClr val="tx1"/>
                </a:solidFill>
                <a:latin typeface="DevLys 010" pitchFamily="2" charset="0"/>
              </a:rPr>
              <a:t>muds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izksRlkgu</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fy</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bls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HkstsaA</a:t>
            </a:r>
            <a:r>
              <a:rPr lang="en-CA" sz="3200" kern="0" dirty="0" smtClean="0">
                <a:solidFill>
                  <a:schemeClr val="tx1"/>
                </a:solidFill>
                <a:latin typeface="DevLys 010" pitchFamily="2" charset="0"/>
              </a:rPr>
              <a:t> ;fn </a:t>
            </a:r>
            <a:r>
              <a:rPr lang="en-CA" sz="3200" kern="0" dirty="0" err="1" smtClean="0">
                <a:solidFill>
                  <a:schemeClr val="tx1"/>
                </a:solidFill>
                <a:latin typeface="DevLys 010" pitchFamily="2" charset="0"/>
              </a:rPr>
              <a:t>fe’ujh</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eq</a:t>
            </a:r>
            <a:r>
              <a:rPr lang="en-CA" sz="3200" kern="0" dirty="0" smtClean="0">
                <a:solidFill>
                  <a:schemeClr val="tx1"/>
                </a:solidFill>
                <a:latin typeface="DevLys 010" pitchFamily="2" charset="0"/>
              </a:rPr>
              <a:t>&gt;</a:t>
            </a:r>
            <a:r>
              <a:rPr lang="en-CA" sz="3200" kern="0" dirty="0" err="1" smtClean="0">
                <a:solidFill>
                  <a:schemeClr val="tx1"/>
                </a:solidFill>
                <a:latin typeface="DevLys 010" pitchFamily="2" charset="0"/>
              </a:rPr>
              <a:t>ls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lEidZ</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djsa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rks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fe’ufj;ksa</a:t>
            </a:r>
            <a:r>
              <a:rPr lang="en-CA" sz="3200" kern="0" dirty="0" smtClean="0">
                <a:solidFill>
                  <a:schemeClr val="tx1"/>
                </a:solidFill>
                <a:latin typeface="DevLys 010" pitchFamily="2" charset="0"/>
              </a:rPr>
              <a:t> dh </a:t>
            </a:r>
            <a:r>
              <a:rPr lang="en-CA" sz="3200" kern="0" dirty="0" err="1" smtClean="0">
                <a:solidFill>
                  <a:schemeClr val="tx1"/>
                </a:solidFill>
                <a:latin typeface="DevLys 010" pitchFamily="2" charset="0"/>
              </a:rPr>
              <a:t>bl</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lkexzh</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vuqokn</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djus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lgk;rk</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djus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esa</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enn</a:t>
            </a:r>
            <a:r>
              <a:rPr lang="en-CA" sz="3200" kern="0" dirty="0" smtClean="0">
                <a:solidFill>
                  <a:schemeClr val="tx1"/>
                </a:solidFill>
                <a:latin typeface="DevLys 010" pitchFamily="2" charset="0"/>
              </a:rPr>
              <a:t> d:axkA </a:t>
            </a:r>
            <a:br>
              <a:rPr lang="en-CA" sz="3200" kern="0" dirty="0" smtClean="0">
                <a:solidFill>
                  <a:schemeClr val="tx1"/>
                </a:solidFill>
                <a:latin typeface="DevLys 010" pitchFamily="2" charset="0"/>
              </a:rPr>
            </a:br>
            <a:r>
              <a:rPr lang="en-CA" sz="3200" kern="0" dirty="0" smtClean="0">
                <a:solidFill>
                  <a:schemeClr val="tx1"/>
                </a:solidFill>
                <a:latin typeface="DevLys 010" pitchFamily="2" charset="0"/>
              </a:rPr>
              <a:t/>
            </a:r>
            <a:br>
              <a:rPr lang="en-CA" sz="3200" kern="0" dirty="0" smtClean="0">
                <a:solidFill>
                  <a:schemeClr val="tx1"/>
                </a:solidFill>
                <a:latin typeface="DevLys 010" pitchFamily="2" charset="0"/>
              </a:rPr>
            </a:br>
            <a:r>
              <a:rPr lang="en-CA" sz="3200" kern="0" dirty="0" err="1" smtClean="0">
                <a:solidFill>
                  <a:schemeClr val="tx1"/>
                </a:solidFill>
                <a:latin typeface="DevLys 010" pitchFamily="2" charset="0"/>
              </a:rPr>
              <a:t>vU</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lalk</a:t>
            </a:r>
            <a:r>
              <a:rPr lang="en-CA" sz="3200" kern="0" dirty="0" smtClean="0">
                <a:solidFill>
                  <a:schemeClr val="tx1"/>
                </a:solidFill>
                <a:latin typeface="DevLys 010" pitchFamily="2" charset="0"/>
              </a:rPr>
              <a:t>/</a:t>
            </a:r>
            <a:r>
              <a:rPr lang="en-CA" sz="3200" kern="0" dirty="0" err="1" smtClean="0">
                <a:solidFill>
                  <a:schemeClr val="tx1"/>
                </a:solidFill>
                <a:latin typeface="DevLys 010" pitchFamily="2" charset="0"/>
              </a:rPr>
              <a:t>ku</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fuEufyf</a:t>
            </a:r>
            <a:r>
              <a:rPr lang="en-CA" sz="3200" kern="0" dirty="0" smtClean="0">
                <a:solidFill>
                  <a:schemeClr val="tx1"/>
                </a:solidFill>
                <a:latin typeface="DevLys 010" pitchFamily="2" charset="0"/>
              </a:rPr>
              <a:t>[</a:t>
            </a:r>
            <a:r>
              <a:rPr lang="en-CA" sz="3200" kern="0" dirty="0" err="1" smtClean="0">
                <a:solidFill>
                  <a:schemeClr val="tx1"/>
                </a:solidFill>
                <a:latin typeface="DevLys 010" pitchFamily="2" charset="0"/>
              </a:rPr>
              <a:t>kr</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irs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ij</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miyC</a:t>
            </a:r>
            <a:r>
              <a:rPr lang="en-CA" sz="3200" kern="0" dirty="0" smtClean="0">
                <a:solidFill>
                  <a:schemeClr val="tx1"/>
                </a:solidFill>
                <a:latin typeface="DevLys 010" pitchFamily="2" charset="0"/>
              </a:rPr>
              <a:t>/k </a:t>
            </a:r>
            <a:r>
              <a:rPr lang="en-CA" sz="3200" kern="0" dirty="0" err="1" smtClean="0">
                <a:solidFill>
                  <a:schemeClr val="tx1"/>
                </a:solidFill>
                <a:latin typeface="DevLys 010" pitchFamily="2" charset="0"/>
              </a:rPr>
              <a:t>gSa</a:t>
            </a:r>
            <a:r>
              <a:rPr lang="en-CA" sz="3200" kern="0" dirty="0" smtClean="0">
                <a:solidFill>
                  <a:schemeClr val="tx1"/>
                </a:solidFill>
                <a:latin typeface="DevLys 010" pitchFamily="2" charset="0"/>
              </a:rPr>
              <a:t> </a:t>
            </a:r>
            <a:r>
              <a:rPr lang="en-US" altLang="ko-KR" sz="3200" b="1" dirty="0" smtClean="0">
                <a:solidFill>
                  <a:schemeClr val="bg1"/>
                </a:solidFill>
                <a:latin typeface="Calibri" pitchFamily="34" charset="0"/>
              </a:rPr>
              <a:t> www.GraceGodChrist.com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kern="0" dirty="0" err="1" smtClean="0">
                <a:solidFill>
                  <a:schemeClr val="tx1"/>
                </a:solidFill>
                <a:latin typeface="DevLys 010" pitchFamily="2" charset="0"/>
              </a:rPr>
              <a:t>AtkSu</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dks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lEidZ</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djus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ds</a:t>
            </a:r>
            <a:r>
              <a:rPr lang="en-CA" sz="3200" kern="0" dirty="0" smtClean="0">
                <a:solidFill>
                  <a:schemeClr val="tx1"/>
                </a:solidFill>
                <a:latin typeface="DevLys 010" pitchFamily="2" charset="0"/>
              </a:rPr>
              <a:t> </a:t>
            </a:r>
            <a:r>
              <a:rPr lang="en-CA" sz="3200" kern="0" dirty="0" err="1" smtClean="0">
                <a:solidFill>
                  <a:schemeClr val="tx1"/>
                </a:solidFill>
                <a:latin typeface="DevLys 010" pitchFamily="2" charset="0"/>
              </a:rPr>
              <a:t>fy</a:t>
            </a:r>
            <a:r>
              <a:rPr lang="en-CA" sz="3200" kern="0" dirty="0" smtClean="0">
                <a:solidFill>
                  <a:schemeClr val="tx1"/>
                </a:solidFill>
                <a:latin typeface="DevLys 010" pitchFamily="2" charset="0"/>
              </a:rPr>
              <a:t>,% </a:t>
            </a:r>
            <a:r>
              <a:rPr lang="en-CA" sz="3200" b="1" dirty="0" smtClean="0">
                <a:solidFill>
                  <a:schemeClr val="tx1"/>
                </a:solidFill>
                <a:latin typeface="Calibri" pitchFamily="34" charset="0"/>
              </a:rPr>
              <a:t>t johncrozieris@gmail.com</a:t>
            </a:r>
            <a:r>
              <a:rPr lang="en-CA" sz="2800" b="1" dirty="0" smtClean="0">
                <a:latin typeface="Calibri" pitchFamily="34" charset="0"/>
              </a:rPr>
              <a:t/>
            </a:r>
            <a:br>
              <a:rPr lang="en-CA" sz="2800" b="1" dirty="0" smtClean="0">
                <a:latin typeface="Calibri" pitchFamily="34" charset="0"/>
              </a:rPr>
            </a:br>
            <a:endParaRPr lang="en-CA" sz="2800" b="1" dirty="0">
              <a:latin typeface="Calibri" pitchFamily="34" charset="0"/>
            </a:endParaRP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709936"/>
            <a:ext cx="8445624" cy="1143000"/>
          </a:xfrm>
        </p:spPr>
        <p:txBody>
          <a:bodyPr>
            <a:normAutofit fontScale="90000"/>
          </a:bodyPr>
          <a:lstStyle/>
          <a:p>
            <a:r>
              <a:rPr lang="en-US" altLang="ko-KR" sz="2800" dirty="0" smtClean="0">
                <a:solidFill>
                  <a:schemeClr val="tx1"/>
                </a:solidFill>
              </a:rPr>
              <a:t>John’s book on the powers and perfections of God </a:t>
            </a:r>
            <a:br>
              <a:rPr lang="en-US" altLang="ko-KR" sz="2800" dirty="0" smtClean="0">
                <a:solidFill>
                  <a:schemeClr val="tx1"/>
                </a:solidFill>
              </a:rPr>
            </a:br>
            <a:r>
              <a:rPr lang="en-US" altLang="ko-KR" sz="2800" dirty="0" smtClean="0">
                <a:solidFill>
                  <a:schemeClr val="tx1"/>
                </a:solidFill>
              </a:rPr>
              <a:t>the Father, Son and Spirit is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“Know Your God:</a:t>
            </a:r>
            <a:br>
              <a:rPr lang="en-US" altLang="ko-KR" sz="2800" dirty="0" smtClean="0">
                <a:solidFill>
                  <a:schemeClr val="tx1"/>
                </a:solidFill>
              </a:rPr>
            </a:br>
            <a:r>
              <a:rPr lang="en-US" altLang="ko-KR" sz="2800" dirty="0" smtClean="0">
                <a:solidFill>
                  <a:schemeClr val="tx1"/>
                </a:solidFill>
              </a:rPr>
              <a:t>Thirty days of enjoying the Lord and His Character”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107504" y="4005064"/>
            <a:ext cx="8820472" cy="2308324"/>
          </a:xfrm>
          <a:prstGeom prst="rect">
            <a:avLst/>
          </a:prstGeom>
          <a:noFill/>
        </p:spPr>
        <p:txBody>
          <a:bodyPr wrap="square" rtlCol="0">
            <a:spAutoFit/>
          </a:bodyPr>
          <a:lstStyle/>
          <a:p>
            <a:pPr algn="ctr"/>
            <a:r>
              <a:rPr lang="en-US" sz="2400" dirty="0" smtClean="0">
                <a:solidFill>
                  <a:srgbClr val="00FF00"/>
                </a:solidFill>
              </a:rPr>
              <a:t>In this life, two key fountains to constantly drink from are God’s character </a:t>
            </a:r>
            <a:r>
              <a:rPr lang="en-US" sz="2400" u="sng" dirty="0" smtClean="0">
                <a:solidFill>
                  <a:srgbClr val="00FF00"/>
                </a:solidFill>
              </a:rPr>
              <a:t>and</a:t>
            </a:r>
            <a:r>
              <a:rPr lang="en-US" sz="2400" dirty="0" smtClean="0">
                <a:solidFill>
                  <a:srgbClr val="00FF00"/>
                </a:solidFill>
              </a:rPr>
              <a:t> his riches in Christ.  They are really one fountain, the fountain of God in Christ.  All God’s grace in Christ is that we may know God as he is, rejoicing in him forever.  </a:t>
            </a:r>
          </a:p>
          <a:p>
            <a:pPr algn="ctr"/>
            <a:r>
              <a:rPr lang="en-US" sz="2400" dirty="0" smtClean="0">
                <a:solidFill>
                  <a:srgbClr val="00FF00"/>
                </a:solidFill>
              </a:rPr>
              <a:t>“Know Your God” focuses on God’s character. “The Grace of God in Christ” focuses on all God provides in Christ</a:t>
            </a:r>
            <a:r>
              <a:rPr lang="en-US" sz="2400" b="1" dirty="0" smtClean="0">
                <a:solidFill>
                  <a:srgbClr val="00FF00"/>
                </a:solidFill>
              </a:rPr>
              <a:t>.</a:t>
            </a:r>
            <a:endParaRPr lang="en-CA" sz="2400" dirty="0">
              <a:solidFill>
                <a:srgbClr val="00FF00"/>
              </a:solidFill>
            </a:endParaRP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420888"/>
            <a:ext cx="8229600" cy="1143000"/>
          </a:xfrm>
        </p:spPr>
        <p:txBody>
          <a:bodyPr>
            <a:normAutofit fontScale="90000"/>
          </a:bodyPr>
          <a:lstStyle/>
          <a:p>
            <a:r>
              <a:rPr lang="en-CA" sz="3200" kern="0" dirty="0" err="1" smtClean="0">
                <a:latin typeface="DevLys 010" pitchFamily="2" charset="0"/>
              </a:rPr>
              <a:t>vxj</a:t>
            </a:r>
            <a:r>
              <a:rPr lang="en-CA" sz="3200" kern="0" dirty="0" smtClean="0">
                <a:latin typeface="DevLys 010" pitchFamily="2" charset="0"/>
              </a:rPr>
              <a:t> </a:t>
            </a:r>
            <a:r>
              <a:rPr lang="en-CA" sz="3200" kern="0" dirty="0" err="1" smtClean="0">
                <a:latin typeface="DevLys 010" pitchFamily="2" charset="0"/>
              </a:rPr>
              <a:t>vki</a:t>
            </a:r>
            <a:r>
              <a:rPr lang="en-CA" sz="3200" kern="0" dirty="0" smtClean="0">
                <a:latin typeface="DevLys 010" pitchFamily="2" charset="0"/>
              </a:rPr>
              <a:t> </a:t>
            </a:r>
            <a:r>
              <a:rPr lang="en-CA" sz="3200" kern="0" dirty="0" err="1" smtClean="0">
                <a:latin typeface="DevLys 010" pitchFamily="2" charset="0"/>
              </a:rPr>
              <a:t>vius</a:t>
            </a:r>
            <a:r>
              <a:rPr lang="en-CA" sz="3200" kern="0" dirty="0" smtClean="0">
                <a:latin typeface="DevLys 010" pitchFamily="2" charset="0"/>
              </a:rPr>
              <a:t> </a:t>
            </a:r>
            <a:r>
              <a:rPr lang="en-CA" sz="3200" kern="0" dirty="0" err="1" smtClean="0">
                <a:latin typeface="DevLys 010" pitchFamily="2" charset="0"/>
              </a:rPr>
              <a:t>LekVZ</a:t>
            </a:r>
            <a:r>
              <a:rPr lang="en-CA" sz="3200" kern="0" dirty="0" smtClean="0">
                <a:latin typeface="DevLys 010" pitchFamily="2" charset="0"/>
              </a:rPr>
              <a:t> </a:t>
            </a:r>
            <a:r>
              <a:rPr lang="en-CA" sz="3200" kern="0" dirty="0" err="1" smtClean="0">
                <a:latin typeface="DevLys 010" pitchFamily="2" charset="0"/>
              </a:rPr>
              <a:t>Qksu</a:t>
            </a:r>
            <a:r>
              <a:rPr lang="en-CA" sz="3200" kern="0" dirty="0" smtClean="0">
                <a:latin typeface="DevLys 010" pitchFamily="2" charset="0"/>
              </a:rPr>
              <a:t> </a:t>
            </a:r>
            <a:r>
              <a:rPr lang="en-CA" sz="3200" kern="0" dirty="0" err="1" smtClean="0">
                <a:latin typeface="DevLys 010" pitchFamily="2" charset="0"/>
              </a:rPr>
              <a:t>ij</a:t>
            </a:r>
            <a:r>
              <a:rPr lang="en-CA" sz="3200" kern="0" dirty="0" smtClean="0">
                <a:latin typeface="DevLys 010" pitchFamily="2" charset="0"/>
              </a:rPr>
              <a:t> </a:t>
            </a:r>
            <a:r>
              <a:rPr lang="en-CA" sz="3200" kern="0" dirty="0" err="1" smtClean="0">
                <a:latin typeface="DevLys 010" pitchFamily="2" charset="0"/>
              </a:rPr>
              <a:t>bl</a:t>
            </a:r>
            <a:r>
              <a:rPr lang="en-CA" sz="3200" kern="0" dirty="0" smtClean="0">
                <a:latin typeface="DevLys 010" pitchFamily="2" charset="0"/>
              </a:rPr>
              <a:t> </a:t>
            </a:r>
            <a:r>
              <a:rPr lang="en-CA" sz="3200" kern="0" dirty="0" err="1" smtClean="0">
                <a:latin typeface="DevLys 010" pitchFamily="2" charset="0"/>
              </a:rPr>
              <a:t>ih</a:t>
            </a:r>
            <a:r>
              <a:rPr lang="en-CA" sz="3200" kern="0" dirty="0" smtClean="0">
                <a:latin typeface="DevLys 010" pitchFamily="2" charset="0"/>
              </a:rPr>
              <a:t> </a:t>
            </a:r>
            <a:r>
              <a:rPr lang="en-CA" sz="3200" kern="0" dirty="0" err="1" smtClean="0">
                <a:latin typeface="DevLys 010" pitchFamily="2" charset="0"/>
              </a:rPr>
              <a:t>ih</a:t>
            </a:r>
            <a:r>
              <a:rPr lang="en-CA" sz="3200" kern="0" dirty="0" smtClean="0">
                <a:latin typeface="DevLys 010" pitchFamily="2" charset="0"/>
              </a:rPr>
              <a:t> </a:t>
            </a:r>
            <a:r>
              <a:rPr lang="en-CA" sz="3200" kern="0" dirty="0" err="1" smtClean="0">
                <a:latin typeface="DevLys 010" pitchFamily="2" charset="0"/>
              </a:rPr>
              <a:t>Vh</a:t>
            </a:r>
            <a:r>
              <a:rPr lang="en-CA" sz="3200" kern="0" dirty="0" smtClean="0">
                <a:latin typeface="DevLys 010" pitchFamily="2" charset="0"/>
              </a:rPr>
              <a:t> </a:t>
            </a:r>
            <a:r>
              <a:rPr lang="en-CA" sz="3200" kern="0" dirty="0" err="1" smtClean="0">
                <a:latin typeface="DevLys 010" pitchFamily="2" charset="0"/>
              </a:rPr>
              <a:t>dks</a:t>
            </a:r>
            <a:r>
              <a:rPr lang="en-CA" sz="3200" kern="0" dirty="0" smtClean="0">
                <a:latin typeface="DevLys 010" pitchFamily="2" charset="0"/>
              </a:rPr>
              <a:t> </a:t>
            </a:r>
            <a:r>
              <a:rPr lang="en-CA" sz="3200" kern="0" dirty="0" err="1" smtClean="0">
                <a:latin typeface="DevLys 010" pitchFamily="2" charset="0"/>
              </a:rPr>
              <a:t>lgh</a:t>
            </a:r>
            <a:r>
              <a:rPr lang="en-CA" sz="3200" kern="0" dirty="0" smtClean="0">
                <a:latin typeface="DevLys 010" pitchFamily="2" charset="0"/>
              </a:rPr>
              <a:t> </a:t>
            </a:r>
            <a:r>
              <a:rPr lang="en-CA" sz="3200" kern="0" dirty="0" err="1" smtClean="0">
                <a:latin typeface="DevLys 010" pitchFamily="2" charset="0"/>
              </a:rPr>
              <a:t>ls</a:t>
            </a:r>
            <a:r>
              <a:rPr lang="en-CA" sz="3200" kern="0" dirty="0" smtClean="0">
                <a:latin typeface="DevLys 010" pitchFamily="2" charset="0"/>
              </a:rPr>
              <a:t> </a:t>
            </a:r>
            <a:r>
              <a:rPr lang="en-CA" sz="3200" kern="0" dirty="0" err="1" smtClean="0">
                <a:latin typeface="DevLys 010" pitchFamily="2" charset="0"/>
              </a:rPr>
              <a:t>bLrseky</a:t>
            </a:r>
            <a:r>
              <a:rPr lang="en-CA" sz="3200" kern="0" dirty="0" smtClean="0">
                <a:latin typeface="DevLys 010" pitchFamily="2" charset="0"/>
              </a:rPr>
              <a:t> </a:t>
            </a:r>
            <a:r>
              <a:rPr lang="en-CA" sz="3200" kern="0" dirty="0" err="1" smtClean="0">
                <a:latin typeface="DevLys 010" pitchFamily="2" charset="0"/>
              </a:rPr>
              <a:t>djuk</a:t>
            </a:r>
            <a:r>
              <a:rPr lang="en-CA" sz="3200" kern="0" dirty="0" smtClean="0">
                <a:latin typeface="DevLys 010" pitchFamily="2" charset="0"/>
              </a:rPr>
              <a:t> </a:t>
            </a:r>
            <a:r>
              <a:rPr lang="en-CA" sz="3200" kern="0" dirty="0" err="1" smtClean="0">
                <a:latin typeface="DevLys 010" pitchFamily="2" charset="0"/>
              </a:rPr>
              <a:t>vkSj</a:t>
            </a:r>
            <a:r>
              <a:rPr lang="en-CA" sz="3200" kern="0" dirty="0" smtClean="0">
                <a:latin typeface="DevLys 010" pitchFamily="2" charset="0"/>
              </a:rPr>
              <a:t> </a:t>
            </a:r>
            <a:r>
              <a:rPr lang="en-CA" sz="3200" kern="0" dirty="0" err="1" smtClean="0">
                <a:latin typeface="DevLys 010" pitchFamily="2" charset="0"/>
              </a:rPr>
              <a:t>g¡lrs</a:t>
            </a:r>
            <a:r>
              <a:rPr lang="en-CA" sz="3200" kern="0" dirty="0" smtClean="0">
                <a:latin typeface="DevLys 010" pitchFamily="2" charset="0"/>
              </a:rPr>
              <a:t> </a:t>
            </a:r>
            <a:r>
              <a:rPr lang="en-CA" sz="3200" kern="0" dirty="0" err="1" smtClean="0">
                <a:latin typeface="DevLys 010" pitchFamily="2" charset="0"/>
              </a:rPr>
              <a:t>psgjksa</a:t>
            </a:r>
            <a:r>
              <a:rPr lang="en-CA" sz="3200" kern="0" dirty="0" smtClean="0">
                <a:latin typeface="DevLys 010" pitchFamily="2" charset="0"/>
              </a:rPr>
              <a:t> </a:t>
            </a:r>
            <a:r>
              <a:rPr lang="en-CA" sz="3200" kern="0" dirty="0" err="1" smtClean="0">
                <a:latin typeface="DevLys 010" pitchFamily="2" charset="0"/>
              </a:rPr>
              <a:t>dks</a:t>
            </a:r>
            <a:r>
              <a:rPr lang="en-CA" sz="3200" kern="0" dirty="0" smtClean="0">
                <a:latin typeface="DevLys 010" pitchFamily="2" charset="0"/>
              </a:rPr>
              <a:t> </a:t>
            </a:r>
            <a:r>
              <a:rPr lang="en-CA" sz="3200" kern="0" dirty="0" err="1" smtClean="0">
                <a:latin typeface="DevLys 010" pitchFamily="2" charset="0"/>
              </a:rPr>
              <a:t>u`R</a:t>
            </a:r>
            <a:r>
              <a:rPr lang="en-CA" sz="3200" kern="0" dirty="0" smtClean="0">
                <a:latin typeface="DevLys 010" pitchFamily="2" charset="0"/>
              </a:rPr>
              <a:t>; </a:t>
            </a:r>
            <a:r>
              <a:rPr lang="en-CA" sz="3200" kern="0" dirty="0" err="1" smtClean="0">
                <a:latin typeface="DevLys 010" pitchFamily="2" charset="0"/>
              </a:rPr>
              <a:t>djrs</a:t>
            </a:r>
            <a:r>
              <a:rPr lang="en-CA" sz="3200" kern="0" dirty="0" smtClean="0">
                <a:latin typeface="DevLys 010" pitchFamily="2" charset="0"/>
              </a:rPr>
              <a:t> ns[</a:t>
            </a:r>
            <a:r>
              <a:rPr lang="en-CA" sz="3200" kern="0" dirty="0" err="1" smtClean="0">
                <a:latin typeface="DevLys 010" pitchFamily="2" charset="0"/>
              </a:rPr>
              <a:t>kuk</a:t>
            </a:r>
            <a:r>
              <a:rPr lang="en-CA" sz="3200" kern="0" dirty="0" smtClean="0">
                <a:latin typeface="DevLys 010" pitchFamily="2" charset="0"/>
              </a:rPr>
              <a:t> </a:t>
            </a:r>
            <a:r>
              <a:rPr lang="en-CA" sz="3200" kern="0" dirty="0" err="1" smtClean="0">
                <a:latin typeface="DevLys 010" pitchFamily="2" charset="0"/>
              </a:rPr>
              <a:t>pkgrs</a:t>
            </a:r>
            <a:r>
              <a:rPr lang="en-CA" sz="3200" kern="0" dirty="0" smtClean="0">
                <a:latin typeface="DevLys 010" pitchFamily="2" charset="0"/>
              </a:rPr>
              <a:t> </a:t>
            </a:r>
            <a:r>
              <a:rPr lang="en-CA" sz="3200" kern="0" dirty="0" err="1" smtClean="0">
                <a:latin typeface="DevLys 010" pitchFamily="2" charset="0"/>
              </a:rPr>
              <a:t>gks</a:t>
            </a:r>
            <a:r>
              <a:rPr lang="en-CA" sz="3200" kern="0" dirty="0" smtClean="0">
                <a:latin typeface="DevLys 010" pitchFamily="2" charset="0"/>
              </a:rPr>
              <a:t> </a:t>
            </a:r>
            <a:r>
              <a:rPr lang="en-CA" sz="3200" kern="0" dirty="0" err="1" smtClean="0">
                <a:latin typeface="DevLys 010" pitchFamily="2" charset="0"/>
              </a:rPr>
              <a:t>rks</a:t>
            </a:r>
            <a:r>
              <a:rPr lang="en-CA" sz="3200" kern="0" dirty="0" smtClean="0">
                <a:latin typeface="DevLys 010" pitchFamily="2" charset="0"/>
              </a:rPr>
              <a:t> </a:t>
            </a:r>
            <a:r>
              <a:rPr lang="en-CA" sz="3200" kern="0" dirty="0" err="1" smtClean="0">
                <a:latin typeface="DevLys 010" pitchFamily="2" charset="0"/>
              </a:rPr>
              <a:t>vkidks</a:t>
            </a:r>
            <a:r>
              <a:rPr lang="en-CA" sz="3200" kern="0" dirty="0" smtClean="0">
                <a:latin typeface="DevLys 010" pitchFamily="2" charset="0"/>
              </a:rPr>
              <a:t> </a:t>
            </a:r>
            <a:r>
              <a:rPr lang="en-CA" sz="3200" kern="0" dirty="0" err="1" smtClean="0">
                <a:latin typeface="DevLys 010" pitchFamily="2" charset="0"/>
              </a:rPr>
              <a:t>vius</a:t>
            </a:r>
            <a:r>
              <a:rPr lang="en-CA" sz="3200" kern="0" dirty="0" smtClean="0">
                <a:latin typeface="DevLys 010" pitchFamily="2" charset="0"/>
              </a:rPr>
              <a:t> </a:t>
            </a:r>
            <a:r>
              <a:rPr lang="en-CA" sz="3200" kern="0" dirty="0" err="1" smtClean="0">
                <a:latin typeface="DevLys 010" pitchFamily="2" charset="0"/>
              </a:rPr>
              <a:t>Qksu</a:t>
            </a:r>
            <a:r>
              <a:rPr lang="en-CA" sz="3200" kern="0" dirty="0" smtClean="0">
                <a:latin typeface="DevLys 010" pitchFamily="2" charset="0"/>
              </a:rPr>
              <a:t> ;k </a:t>
            </a:r>
            <a:r>
              <a:rPr lang="en-CA" sz="3200" kern="0" dirty="0" err="1" smtClean="0">
                <a:latin typeface="DevLys 010" pitchFamily="2" charset="0"/>
              </a:rPr>
              <a:t>vU</a:t>
            </a:r>
            <a:r>
              <a:rPr lang="en-CA" sz="3200" kern="0" dirty="0" smtClean="0">
                <a:latin typeface="DevLys 010" pitchFamily="2" charset="0"/>
              </a:rPr>
              <a:t>; </a:t>
            </a:r>
            <a:r>
              <a:rPr lang="en-CA" sz="3200" kern="0" dirty="0" err="1" smtClean="0">
                <a:latin typeface="DevLys 010" pitchFamily="2" charset="0"/>
              </a:rPr>
              <a:t>midj.k</a:t>
            </a:r>
            <a:r>
              <a:rPr lang="en-CA" sz="3200" kern="0" dirty="0" smtClean="0">
                <a:latin typeface="DevLys 010" pitchFamily="2" charset="0"/>
              </a:rPr>
              <a:t> </a:t>
            </a:r>
            <a:r>
              <a:rPr lang="en-CA" sz="3200" kern="0" dirty="0" err="1" smtClean="0">
                <a:latin typeface="DevLys 010" pitchFamily="2" charset="0"/>
              </a:rPr>
              <a:t>ij</a:t>
            </a:r>
            <a:r>
              <a:rPr lang="en-CA" sz="3200" kern="0" dirty="0" smtClean="0">
                <a:latin typeface="DevLys 010" pitchFamily="2" charset="0"/>
              </a:rPr>
              <a:t> dh </a:t>
            </a:r>
            <a:r>
              <a:rPr lang="en-CA" sz="2700" dirty="0" smtClean="0"/>
              <a:t>Microsoft Office </a:t>
            </a:r>
            <a:r>
              <a:rPr lang="en-CA" sz="2700" dirty="0" err="1" smtClean="0"/>
              <a:t>Powerpoint</a:t>
            </a:r>
            <a:r>
              <a:rPr lang="en-CA" sz="2700" dirty="0" smtClean="0"/>
              <a:t> </a:t>
            </a:r>
            <a:r>
              <a:rPr lang="en-CA" sz="3200" kern="0" dirty="0" err="1" smtClean="0">
                <a:latin typeface="DevLys 010" pitchFamily="2" charset="0"/>
              </a:rPr>
              <a:t>fu%’kqYd</a:t>
            </a:r>
            <a:r>
              <a:rPr lang="en-CA" sz="3200" kern="0" dirty="0" smtClean="0">
                <a:latin typeface="DevLys 010" pitchFamily="2" charset="0"/>
              </a:rPr>
              <a:t> </a:t>
            </a:r>
            <a:r>
              <a:rPr lang="en-CA" sz="3200" kern="0" dirty="0" err="1" smtClean="0">
                <a:latin typeface="DevLys 010" pitchFamily="2" charset="0"/>
              </a:rPr>
              <a:t>dksih</a:t>
            </a:r>
            <a:r>
              <a:rPr lang="en-CA" sz="3200" kern="0" dirty="0" smtClean="0">
                <a:latin typeface="DevLys 010" pitchFamily="2" charset="0"/>
              </a:rPr>
              <a:t> </a:t>
            </a:r>
            <a:r>
              <a:rPr lang="en-CA" sz="3200" kern="0" dirty="0" err="1" smtClean="0">
                <a:latin typeface="DevLys 010" pitchFamily="2" charset="0"/>
              </a:rPr>
              <a:t>dks</a:t>
            </a:r>
            <a:r>
              <a:rPr lang="en-CA" sz="3200" kern="0" dirty="0" smtClean="0">
                <a:latin typeface="DevLys 010" pitchFamily="2" charset="0"/>
              </a:rPr>
              <a:t> </a:t>
            </a:r>
            <a:r>
              <a:rPr lang="en-CA" sz="3200" kern="0" dirty="0" err="1" smtClean="0">
                <a:latin typeface="DevLys 010" pitchFamily="2" charset="0"/>
              </a:rPr>
              <a:t>MkmuyksM</a:t>
            </a:r>
            <a:r>
              <a:rPr lang="en-CA" sz="3200" kern="0" dirty="0" smtClean="0">
                <a:latin typeface="DevLys 010" pitchFamily="2" charset="0"/>
              </a:rPr>
              <a:t> </a:t>
            </a:r>
            <a:r>
              <a:rPr lang="en-CA" sz="3200" kern="0" dirty="0" err="1" smtClean="0">
                <a:latin typeface="DevLys 010" pitchFamily="2" charset="0"/>
              </a:rPr>
              <a:t>djuk</a:t>
            </a:r>
            <a:r>
              <a:rPr lang="en-CA" sz="3200" kern="0" dirty="0" smtClean="0">
                <a:latin typeface="DevLys 010" pitchFamily="2" charset="0"/>
              </a:rPr>
              <a:t> </a:t>
            </a:r>
            <a:r>
              <a:rPr lang="en-CA" sz="3200" kern="0" dirty="0" err="1" smtClean="0">
                <a:latin typeface="DevLys 010" pitchFamily="2" charset="0"/>
              </a:rPr>
              <a:t>gksxk</a:t>
            </a:r>
            <a:r>
              <a:rPr lang="en-CA" sz="3200" kern="0" dirty="0" smtClean="0">
                <a:latin typeface="DevLys 010" pitchFamily="2" charset="0"/>
              </a:rPr>
              <a:t>]]</a:t>
            </a:r>
            <a:r>
              <a:rPr lang="en-CA" sz="3200" kern="0" dirty="0" err="1" smtClean="0">
                <a:latin typeface="DevLys 010" pitchFamily="2" charset="0"/>
              </a:rPr>
              <a:t>vkSj</a:t>
            </a:r>
            <a:r>
              <a:rPr lang="en-CA" sz="3200" kern="0" dirty="0" smtClean="0">
                <a:latin typeface="DevLys 010" pitchFamily="2" charset="0"/>
              </a:rPr>
              <a:t> </a:t>
            </a:r>
            <a:r>
              <a:rPr lang="en-CA" sz="3200" kern="0" dirty="0" err="1" smtClean="0">
                <a:latin typeface="DevLys 010" pitchFamily="2" charset="0"/>
              </a:rPr>
              <a:t>tc</a:t>
            </a:r>
            <a:r>
              <a:rPr lang="en-CA" sz="3200" kern="0" dirty="0" smtClean="0">
                <a:latin typeface="DevLys 010" pitchFamily="2" charset="0"/>
              </a:rPr>
              <a:t> </a:t>
            </a:r>
            <a:r>
              <a:rPr lang="en-CA" sz="3200" kern="0" dirty="0" err="1" smtClean="0">
                <a:latin typeface="DevLys 010" pitchFamily="2" charset="0"/>
              </a:rPr>
              <a:t>vki</a:t>
            </a:r>
            <a:r>
              <a:rPr lang="en-CA" sz="3200" kern="0" dirty="0" smtClean="0">
                <a:latin typeface="DevLys 010" pitchFamily="2" charset="0"/>
              </a:rPr>
              <a:t> </a:t>
            </a:r>
            <a:r>
              <a:rPr lang="en-CA" sz="3200" kern="0" dirty="0" err="1" smtClean="0">
                <a:latin typeface="DevLys 010" pitchFamily="2" charset="0"/>
              </a:rPr>
              <a:t>ij</a:t>
            </a:r>
            <a:r>
              <a:rPr lang="en-CA" sz="3200" kern="0" dirty="0" smtClean="0">
                <a:latin typeface="DevLys 010" pitchFamily="2" charset="0"/>
              </a:rPr>
              <a:t> </a:t>
            </a:r>
            <a:r>
              <a:rPr lang="en-CA" sz="3200" kern="0" dirty="0" err="1" smtClean="0">
                <a:latin typeface="DevLys 010" pitchFamily="2" charset="0"/>
              </a:rPr>
              <a:t>tk,a</a:t>
            </a:r>
            <a:r>
              <a:rPr lang="en-CA" sz="3200" kern="0" dirty="0" smtClean="0">
                <a:latin typeface="DevLys 010" pitchFamily="2" charset="0"/>
              </a:rPr>
              <a:t> </a:t>
            </a:r>
            <a:r>
              <a:rPr lang="en-CA" sz="3200" kern="0" dirty="0" err="1" smtClean="0">
                <a:latin typeface="DevLys 010" pitchFamily="2" charset="0"/>
              </a:rPr>
              <a:t>rks</a:t>
            </a:r>
            <a:r>
              <a:rPr lang="en-CA" sz="3200" kern="0" dirty="0" smtClean="0">
                <a:latin typeface="DevLys 010" pitchFamily="2" charset="0"/>
              </a:rPr>
              <a:t>  </a:t>
            </a:r>
            <a:r>
              <a:rPr lang="en-CA" sz="3200" kern="0" dirty="0" err="1" smtClean="0">
                <a:latin typeface="DevLys 010" pitchFamily="2" charset="0"/>
              </a:rPr>
              <a:t>vkidks</a:t>
            </a:r>
            <a:r>
              <a:rPr lang="en-CA" sz="3200" kern="0" dirty="0" smtClean="0">
                <a:latin typeface="DevLys 010" pitchFamily="2" charset="0"/>
              </a:rPr>
              <a:t> </a:t>
            </a:r>
            <a:r>
              <a:rPr lang="en-CA" sz="2700" dirty="0" smtClean="0"/>
              <a:t>“play as a PPT”</a:t>
            </a:r>
            <a:r>
              <a:rPr lang="en-CA" sz="3200" dirty="0" smtClean="0"/>
              <a:t> </a:t>
            </a:r>
            <a:r>
              <a:rPr lang="en-CA" sz="3200" kern="0" dirty="0" smtClean="0">
                <a:latin typeface="DevLys 010" pitchFamily="2" charset="0"/>
              </a:rPr>
              <a:t> </a:t>
            </a:r>
            <a:r>
              <a:rPr lang="en-CA" sz="3200" kern="0" dirty="0" err="1" smtClean="0">
                <a:latin typeface="DevLys 010" pitchFamily="2" charset="0"/>
              </a:rPr>
              <a:t>cVu</a:t>
            </a:r>
            <a:r>
              <a:rPr lang="en-CA" sz="3200" kern="0" dirty="0" smtClean="0">
                <a:latin typeface="DevLys 010" pitchFamily="2" charset="0"/>
              </a:rPr>
              <a:t> </a:t>
            </a:r>
            <a:r>
              <a:rPr lang="en-CA" sz="3200" kern="0" dirty="0" err="1" smtClean="0">
                <a:latin typeface="DevLys 010" pitchFamily="2" charset="0"/>
              </a:rPr>
              <a:t>nckuk</a:t>
            </a:r>
            <a:r>
              <a:rPr lang="en-CA" sz="3200" kern="0" dirty="0" smtClean="0">
                <a:latin typeface="DevLys 010" pitchFamily="2" charset="0"/>
              </a:rPr>
              <a:t> </a:t>
            </a:r>
            <a:r>
              <a:rPr lang="en-CA" sz="3200" kern="0" dirty="0" err="1" smtClean="0">
                <a:latin typeface="DevLys 010" pitchFamily="2" charset="0"/>
              </a:rPr>
              <a:t>gksxk</a:t>
            </a:r>
            <a:r>
              <a:rPr lang="en-CA" sz="3200" kern="0" dirty="0" smtClean="0">
                <a:latin typeface="DevLys 010" pitchFamily="2" charset="0"/>
              </a:rPr>
              <a:t> A </a:t>
            </a:r>
            <a:r>
              <a:rPr lang="en-CA" sz="3200" kern="0" dirty="0" err="1" smtClean="0">
                <a:latin typeface="DevLys 010" pitchFamily="2" charset="0"/>
              </a:rPr>
              <a:t>ugha</a:t>
            </a:r>
            <a:r>
              <a:rPr lang="en-CA" sz="3200" kern="0" dirty="0" smtClean="0">
                <a:latin typeface="DevLys 010" pitchFamily="2" charset="0"/>
              </a:rPr>
              <a:t> </a:t>
            </a:r>
            <a:r>
              <a:rPr lang="en-CA" sz="3200" kern="0" dirty="0" err="1" smtClean="0">
                <a:latin typeface="DevLys 010" pitchFamily="2" charset="0"/>
              </a:rPr>
              <a:t>rks</a:t>
            </a:r>
            <a:r>
              <a:rPr lang="en-CA" sz="3200" kern="0" dirty="0" smtClean="0">
                <a:latin typeface="DevLys 010" pitchFamily="2" charset="0"/>
              </a:rPr>
              <a:t> </a:t>
            </a:r>
            <a:r>
              <a:rPr lang="en-CA" sz="3200" kern="0" dirty="0" err="1" smtClean="0">
                <a:latin typeface="DevLys 010" pitchFamily="2" charset="0"/>
              </a:rPr>
              <a:t>galrs</a:t>
            </a:r>
            <a:r>
              <a:rPr lang="en-CA" sz="3200" kern="0" dirty="0" smtClean="0">
                <a:latin typeface="DevLys 010" pitchFamily="2" charset="0"/>
              </a:rPr>
              <a:t> </a:t>
            </a:r>
            <a:r>
              <a:rPr lang="en-CA" sz="3200" kern="0" dirty="0" err="1" smtClean="0">
                <a:latin typeface="DevLys 010" pitchFamily="2" charset="0"/>
              </a:rPr>
              <a:t>psgjs</a:t>
            </a:r>
            <a:r>
              <a:rPr lang="en-CA" sz="3200" kern="0" dirty="0" smtClean="0">
                <a:latin typeface="DevLys 010" pitchFamily="2" charset="0"/>
              </a:rPr>
              <a:t> ,d </a:t>
            </a:r>
            <a:r>
              <a:rPr lang="en-CA" sz="3200" kern="0" dirty="0" err="1" smtClean="0">
                <a:latin typeface="DevLys 010" pitchFamily="2" charset="0"/>
              </a:rPr>
              <a:t>gh</a:t>
            </a:r>
            <a:r>
              <a:rPr lang="en-CA" sz="3200" kern="0" dirty="0" smtClean="0">
                <a:latin typeface="DevLys 010" pitchFamily="2" charset="0"/>
              </a:rPr>
              <a:t> </a:t>
            </a:r>
            <a:r>
              <a:rPr lang="en-CA" sz="3200" kern="0" dirty="0" err="1" smtClean="0">
                <a:latin typeface="DevLys 010" pitchFamily="2" charset="0"/>
              </a:rPr>
              <a:t>LFkku</a:t>
            </a:r>
            <a:r>
              <a:rPr lang="en-CA" sz="3200" kern="0" dirty="0" smtClean="0">
                <a:latin typeface="DevLys 010" pitchFamily="2" charset="0"/>
              </a:rPr>
              <a:t> </a:t>
            </a:r>
            <a:r>
              <a:rPr lang="en-CA" sz="3200" kern="0" dirty="0" err="1" smtClean="0">
                <a:latin typeface="DevLys 010" pitchFamily="2" charset="0"/>
              </a:rPr>
              <a:t>ij</a:t>
            </a:r>
            <a:r>
              <a:rPr lang="en-CA" sz="3200" kern="0" dirty="0" smtClean="0">
                <a:latin typeface="DevLys 010" pitchFamily="2" charset="0"/>
              </a:rPr>
              <a:t> [</a:t>
            </a:r>
            <a:r>
              <a:rPr lang="en-CA" sz="3200" kern="0" dirty="0" err="1" smtClean="0">
                <a:latin typeface="DevLys 010" pitchFamily="2" charset="0"/>
              </a:rPr>
              <a:t>kM+s</a:t>
            </a:r>
            <a:r>
              <a:rPr lang="en-CA" sz="3200" kern="0" dirty="0" smtClean="0">
                <a:latin typeface="DevLys 010" pitchFamily="2" charset="0"/>
              </a:rPr>
              <a:t> </a:t>
            </a:r>
            <a:r>
              <a:rPr lang="en-CA" sz="3200" kern="0" dirty="0" err="1" smtClean="0">
                <a:latin typeface="DevLys 010" pitchFamily="2" charset="0"/>
              </a:rPr>
              <a:t>jgsxsa</a:t>
            </a:r>
            <a:r>
              <a:rPr lang="en-CA" sz="3200" kern="0" dirty="0" smtClean="0">
                <a:latin typeface="DevLys 010" pitchFamily="2" charset="0"/>
              </a:rPr>
              <a:t> </a:t>
            </a:r>
            <a:r>
              <a:rPr lang="en-CA" sz="3200" kern="0" dirty="0" err="1" smtClean="0">
                <a:latin typeface="DevLys 010" pitchFamily="2" charset="0"/>
              </a:rPr>
              <a:t>vkSj</a:t>
            </a:r>
            <a:r>
              <a:rPr lang="en-CA" sz="3200" kern="0" dirty="0" smtClean="0">
                <a:latin typeface="DevLys 010" pitchFamily="2" charset="0"/>
              </a:rPr>
              <a:t> </a:t>
            </a:r>
            <a:r>
              <a:rPr lang="en-CA" sz="3200" kern="0" dirty="0" err="1" smtClean="0">
                <a:latin typeface="DevLys 010" pitchFamily="2" charset="0"/>
              </a:rPr>
              <a:t>ân</a:t>
            </a:r>
            <a:r>
              <a:rPr lang="en-CA" sz="3200" kern="0" dirty="0" smtClean="0">
                <a:latin typeface="DevLys 010" pitchFamily="2" charset="0"/>
              </a:rPr>
              <a:t>; </a:t>
            </a:r>
            <a:r>
              <a:rPr lang="en-CA" sz="3200" kern="0" dirty="0" err="1" smtClean="0">
                <a:latin typeface="DevLys 010" pitchFamily="2" charset="0"/>
              </a:rPr>
              <a:t>vkuUn</a:t>
            </a:r>
            <a:r>
              <a:rPr lang="en-CA" sz="3200" kern="0" dirty="0" smtClean="0">
                <a:latin typeface="DevLys 010" pitchFamily="2" charset="0"/>
              </a:rPr>
              <a:t> </a:t>
            </a:r>
            <a:r>
              <a:rPr lang="en-CA" sz="3200" kern="0" dirty="0" err="1" smtClean="0">
                <a:latin typeface="DevLys 010" pitchFamily="2" charset="0"/>
              </a:rPr>
              <a:t>ds</a:t>
            </a:r>
            <a:r>
              <a:rPr lang="en-CA" sz="3200" kern="0" dirty="0" smtClean="0">
                <a:latin typeface="DevLys 010" pitchFamily="2" charset="0"/>
              </a:rPr>
              <a:t> </a:t>
            </a:r>
            <a:r>
              <a:rPr lang="en-CA" sz="3200" kern="0" dirty="0" err="1" smtClean="0">
                <a:latin typeface="DevLys 010" pitchFamily="2" charset="0"/>
              </a:rPr>
              <a:t>dkj.k</a:t>
            </a:r>
            <a:r>
              <a:rPr lang="en-CA" sz="3200" kern="0" dirty="0" smtClean="0">
                <a:latin typeface="DevLys 010" pitchFamily="2" charset="0"/>
              </a:rPr>
              <a:t> </a:t>
            </a:r>
            <a:r>
              <a:rPr lang="en-CA" sz="3200" kern="0" dirty="0" err="1" smtClean="0">
                <a:latin typeface="DevLys 010" pitchFamily="2" charset="0"/>
              </a:rPr>
              <a:t>ugha</a:t>
            </a:r>
            <a:r>
              <a:rPr lang="en-CA" sz="3200" kern="0" dirty="0" smtClean="0">
                <a:latin typeface="DevLys 010" pitchFamily="2" charset="0"/>
              </a:rPr>
              <a:t> </a:t>
            </a:r>
            <a:r>
              <a:rPr lang="en-CA" sz="3200" kern="0" dirty="0" err="1" smtClean="0">
                <a:latin typeface="DevLys 010" pitchFamily="2" charset="0"/>
              </a:rPr>
              <a:t>dwnsxkA</a:t>
            </a:r>
            <a:endParaRPr lang="en-CA" sz="3600" dirty="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normAutofit fontScale="90000"/>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smtClean="0">
                <a:solidFill>
                  <a:schemeClr val="tx1"/>
                </a:solidFill>
              </a:rPr>
              <a:t> 2019 </a:t>
            </a:r>
            <a:r>
              <a:rPr lang="en-CA" sz="2800" dirty="0" smtClean="0">
                <a:solidFill>
                  <a:schemeClr val="tx1"/>
                </a:solidFill>
              </a:rPr>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62118</TotalTime>
  <Words>27198</Words>
  <Application>Microsoft Office PowerPoint</Application>
  <PresentationFormat>On-screen Show (4:3)</PresentationFormat>
  <Paragraphs>2719</Paragraphs>
  <Slides>242</Slides>
  <Notes>42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242</vt:i4>
      </vt:variant>
    </vt:vector>
  </HeadingPairs>
  <TitlesOfParts>
    <vt:vector size="244" baseType="lpstr">
      <vt:lpstr>Apex</vt:lpstr>
      <vt:lpstr>Slide</vt:lpstr>
      <vt:lpstr>Slide 1</vt:lpstr>
      <vt:lpstr>Slide 2</vt:lpstr>
      <vt:lpstr>Slide 3</vt:lpstr>
      <vt:lpstr>Slide 4</vt:lpstr>
      <vt:lpstr>ijes’oj }kjk  iq= ds :i esa fn;k x;k migkj ;h’kq elhg </vt:lpstr>
      <vt:lpstr>Slide 6</vt:lpstr>
      <vt:lpstr>Slide 7</vt:lpstr>
      <vt:lpstr>vxj vki vius LekVZ Qksu ij bl ih ih Vh dks lgh ls bLrseky djuk vkSj g¡lrs psgjksa dks u`R; djrs ns[kuk pkgrs gks rks vkidks vius Qksu ;k vU; midj.k ij dh Microsoft Office Powerpoint fu%’kqYd dksih dks MkmuyksM djuk gksxk]]vkSj tc vki ij tk,a rks  vkidks “play as a PPT”  cVu nckuk gksxk A ugha rks galrs psgjs ,d gh LFkku ij [kM+s jgsxsa vkSj ân; vkuUn ds dkj.k ugha dwnsxkA</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gs izHkq] /kU;okn fd ;h’kq vkidh vk’kh"kksa dh      Hkjiwjh gSA /kU;okn      izHkq fd ;h’kq dh      e`R;q o iqu:RFkku    gesa lkjh vk’kh"ksa       iznku djrh gS       og dke iwjk gks     pqdk gSA vkSj tks dqN vki elhg esa      fu%’kqYd iznku djrs gSa ge ml ij fo’okl djrs o mls Lohdkj djrs gSaA </vt:lpstr>
      <vt:lpstr>gs izHkq] ge vkidk /kU;okn nsrs gSa fd vkidh vk’kh"kksa dh ifjiw.kZrk fo’okl ds }kjk elhg esa mlds }kjk fd;s x;s dk;ksZ ds vk/kkj ij iznku dh x;h gS]vkSj ;s gekjh dk;ksZa ij vk/kkfjr ugha gSA og dk;Z iwjk gks pqdk gSA ge viuh vk’kh"kkas dks djks]djks]djks }kjk  dekus dh ctk; elhg o mlds }kjk iw.kZ dk;ksZ ij Hkjkslk djrs gSaA</vt:lpstr>
      <vt:lpstr>Slide 26</vt:lpstr>
      <vt:lpstr>Slide 27</vt:lpstr>
      <vt:lpstr>Slide 28</vt:lpstr>
      <vt:lpstr>Slide 29</vt:lpstr>
      <vt:lpstr>Slide 30</vt:lpstr>
      <vt:lpstr>Slide 31</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Slide 33</vt:lpstr>
      <vt:lpstr>Slide 34</vt:lpstr>
      <vt:lpstr>gs izHkq] /kU;okn] vkius eq&gt;s elhg esa j[kk] vki eq&gt;s og lc dqN nsrs gSa tks elhg iki ds izfr viuh e`R;q ds }kjk eqg¸;k djrk gSA og dke iwjk gks pqdk gSA tks dqN vki elhg esa fu%’kqYd izkIr djrs gSa ge ml ij fo’okl djrs o mls Lohdkj djrs gSaA</vt:lpstr>
      <vt:lpstr>vCck</vt:lpstr>
      <vt:lpstr>Slide 37</vt:lpstr>
      <vt:lpstr>Slide 38</vt:lpstr>
      <vt:lpstr>Slide 39</vt:lpstr>
      <vt:lpstr>Slide 40</vt:lpstr>
      <vt:lpstr>Slide 41</vt:lpstr>
      <vt:lpstr>Slide 42</vt:lpstr>
      <vt:lpstr>Slide 43</vt:lpstr>
      <vt:lpstr>Slide 44</vt:lpstr>
      <vt:lpstr>Slide 45</vt:lpstr>
      <vt:lpstr> ;h’kq gesa ijes’oj dh /kkfeZdrk iznku djus ds fy, ejk ftlds ifj.kkeLo:i gesa loZnk fu;fer rkSj ij elhg]firk] o vkRek esa gksdj ijes’oj firk dh mifLFkfr esa lgHkkfxrk djus dk vf/kdkj izkIr gks tkrk gSA ;g ekuksa ,slk gS fd ge f=,d ijes’oj ds lkFk muds ?kj esa muds lkFk est ij cSBs gSa vkSj os vkil esa izse] laxfr] lg;ksx vkSj vkuUn mBk jgs gSa]vkSj mls gekjs lkFk lk&gt;k djuk pkgrs gSaA</vt:lpstr>
      <vt:lpstr>Slide 47</vt:lpstr>
      <vt:lpstr>Slide 48</vt:lpstr>
      <vt:lpstr>Slide 49</vt:lpstr>
      <vt:lpstr>Slide 50</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Slide 52</vt:lpstr>
      <vt:lpstr>“;h’kq us-------viuk izk.k NksM+ fn;k-----efUnj dk ijnk Åij ls uhps rd QVdj nks VqdM+s gks x;k A ” eÙkh 27%50&amp;51 ^ftlds }kjk fo’okl ds dkj.k vuxzg rd ftlesa ge cus gSa] gekjh igq¡p gqbZ gSA* jksfe;ksa 5%2</vt:lpstr>
      <vt:lpstr>Slide 54</vt:lpstr>
      <vt:lpstr>Slide 55</vt:lpstr>
      <vt:lpstr>Slide 56</vt:lpstr>
      <vt:lpstr>Slide 57</vt:lpstr>
      <vt:lpstr>Slide 58</vt:lpstr>
      <vt:lpstr>Slide 59</vt:lpstr>
      <vt:lpstr>Slide 60</vt:lpstr>
      <vt:lpstr>Slide 61</vt:lpstr>
      <vt:lpstr>Slide 62</vt:lpstr>
      <vt:lpstr>Slide 63</vt:lpstr>
      <vt:lpstr>Slide 64</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 elhg dh e`R;q o mlds  iqu:Rfkku dks ifgus gq, gSaA </vt:lpstr>
      <vt:lpstr> elhg esa izkIr migkj ftUgsa ijes’oj gesa ijh{kkvksa ij fot; izkIr djus ds fy, nsrk gS  </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vt:lpstr>
      <vt:lpstr>eSa</vt:lpstr>
      <vt:lpstr>S</vt:lpstr>
      <vt:lpstr> elhg dh e`R;q o mlds  iqu:Rfkku dks ifgus gq, gSaA </vt:lpstr>
      <vt:lpstr>Slide 85</vt:lpstr>
      <vt:lpstr>Slide 86</vt:lpstr>
      <vt:lpstr>Slide 87</vt:lpstr>
      <vt:lpstr>gs izHkq] fcuk ;h’kq elhg ds---------A   ijUrq eSa vkidh Lrqfr djrk gw¡ fd elhg dh e`R;q ds }kjk------</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thou dh vkRek dh O;oLFkk ds v/khu   ijes’oj dk vkRek o izse ge ij m.Msyk x;k     vkRek ls iw.kZ thou ds ty dh ufn;ka cgrh gSa  ifo= vkRek eas Mwcs gq, gSa  vkRek ds migkj fn;k x;k gS vkRek ge ij mrjrk vkSj gesa Hkjrk gS fu’p; dh vkRek ls vfHkf"kDr o eqgj fd;s x;s gSa vkRek o ijes’oj ls tUesa gSa lR; dk vkRek gesa ijes’oj dk opu fl[kkrk o  lgk;rk djrk gSA  vkRek vxqokbZ o gesa 'kq) djrk gS  मसीह के राजदूत होने के लिए आत्मा की शक्ति  vkRek gesa nwljksa dh lsok ds fy, migkj nsrk gSA vkRek gekjs ijes’oj dh bPNk iwjh djus gsrw Hkjrk gS [kruk fd;s gq, rFkk vkRek }kjk vyx fd;s x;s gSa  vikj lkeF;Z o 'kfDr ijes’oj dh jpuk  t; ds mRlo esa ys pyrk gSA </vt:lpstr>
      <vt:lpstr>Slide 91</vt:lpstr>
      <vt:lpstr>Slide 92</vt:lpstr>
      <vt:lpstr>Slide 93</vt:lpstr>
      <vt:lpstr>Slide 94</vt:lpstr>
      <vt:lpstr>Slide 95</vt:lpstr>
      <vt:lpstr>Slide 96</vt:lpstr>
      <vt:lpstr>Slide 97</vt:lpstr>
      <vt:lpstr>Slide 98</vt:lpstr>
      <vt:lpstr>Eklhg esa Ikjes’oj ds vuqxzg dk /ku gesa m)kj izkIr djus ds le; esa gh ns fn;k x;kA ^^elhg esa** gksrs gq, ^^ifo= vkRek esa Mwcs** gq, u gksuk lEHko ugaha gSA ,slk u gks fd elhg dk Øwl O;FkZ Bgjs ¼1 dqfj- 1%17½</vt:lpstr>
      <vt:lpstr>Slide 100</vt:lpstr>
      <vt:lpstr>Slide 101</vt:lpstr>
      <vt:lpstr>Slide 102</vt:lpstr>
      <vt:lpstr>Slide 103</vt:lpstr>
      <vt:lpstr>Slide 104</vt:lpstr>
      <vt:lpstr>Slide 105</vt:lpstr>
      <vt:lpstr>Slide 106</vt:lpstr>
      <vt:lpstr>Slide 107</vt:lpstr>
      <vt:lpstr>Slide 108</vt:lpstr>
      <vt:lpstr>“D;ksafd ftrus vkRek ds vuqlkj pyrs gSa os ijes’oj dh lUrku dgykrs gSaA”  jksfe;ksa 8%14</vt:lpstr>
      <vt:lpstr>Slide 110</vt:lpstr>
      <vt:lpstr>Slide 111</vt:lpstr>
      <vt:lpstr>Slide 112</vt:lpstr>
      <vt:lpstr>Slide 113</vt:lpstr>
      <vt:lpstr>Slide 114</vt:lpstr>
      <vt:lpstr>Ikjes’oj dh bPNk iwjh djus ds fy, vkRek ls Hkjs gq, gaSA   vr% ge ;h’kq ds leku lksprs]cksyrs ]izkFkZuk o izse djrs gSaA </vt:lpstr>
      <vt:lpstr>Slide 116</vt:lpstr>
      <vt:lpstr>Slide 117</vt:lpstr>
      <vt:lpstr> “ D;kasfd ge mlds cuk, gq, gSa] vkSj elhg ;h’kq esa mu Hkys dkeksa ds fy, l`ts x;s ftUgsa ijes’oj us igys ls gekjs djus ds fy, rS;kj fd;k gSA** bfQ]2%10 “D;ksafd ijes’oj dh gS ftlus viuh lqbpNk fufeÙk rqEgkjs eu esa bPNk vkSj dke]nksuksa ckrksa ds djus dk izHkko Mkyk gSA”  fQfy 2%13   </vt:lpstr>
      <vt:lpstr>Slide 119</vt:lpstr>
      <vt:lpstr>;h’kq elhg fot;h gqvk gS vkSj mlus gesa t; iznku dh gS! </vt:lpstr>
      <vt:lpstr>thou dh vkRek dh O;oLFkk ds v/khu   ijes’oj dk vkRek o izse ge ij m.Msyk x;k     vkRek ls iw.kZ thou ds ty dh ufn;ka cgrh gSa  ifo= vkRek eas Mwcs gq, gSa  vkRek ds migkj fn;k x;k gS vkRek ge ij mrjrk vkSj gesa Hkjrk gS fu’p; dh vkRek ls vfHkf"kDr o eqgj fd;s x;s gSa vkRek o ijes’oj ls tUesa gSa lR; dk vkRek gesa ijes’oj dk opu fl[kkrk o  lgk;rk djrk gSA  vkRek vxqokbZ o gesa 'kq) djrk gS ysikyd iq= ds :i esa Lohd`r rFkk iq= dh vkRek ls Hkjs vkRek gesa nwljksa dh lsok ds fy, migkj nsrk gSA vkRek gekjs ijes’oj dh bPNk iwjh djus gsrw Hkjrk gS [kruk fd;s gq, rFkk vkRek }kjk vyx fd;s x;s gSa  vikj lkeF;Z o 'kfDr ijes’oj dh jpuk  t; ds mRlo esa ys pyrk gSA </vt:lpstr>
      <vt:lpstr>Slide 122</vt:lpstr>
      <vt:lpstr>Slide 123</vt:lpstr>
      <vt:lpstr>Slide 124</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 elhg esa </vt:lpstr>
      <vt:lpstr>Slide 127</vt:lpstr>
      <vt:lpstr>Slide 128</vt:lpstr>
      <vt:lpstr>Slide 129</vt:lpstr>
      <vt:lpstr>“ij rqe ,d pquk gqvk oa’k] vkSj jkt in/kkjh ;ktdksa dk lekt] vkSj ifo= yksx vkSj ijes’oj dh fut iztk gks-----rqe igys rks dqN Hkh ugha Fks j vc ijes’oj dh iztk gks ”   1 irjl 2%9&amp;10  </vt:lpstr>
      <vt:lpstr>Slide 131</vt:lpstr>
      <vt:lpstr> elhg esa </vt:lpstr>
      <vt:lpstr>Slide 133</vt:lpstr>
      <vt:lpstr>Slide 134</vt:lpstr>
      <vt:lpstr>Slide 135</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iwjk gqvk!  D;k vki elhg esa iznku fd;s x;s vuqxzg ds /ku esa utnhd vkuk pkgsxsa tks gesa elhg esa m)kj iznku djrs le; fn;k x;k Fkk\</vt:lpstr>
      <vt:lpstr>Eklhg esa </vt:lpstr>
      <vt:lpstr>“mudk vUr fouk’k gS]-----ij gekjk Lons’k LoxZ ij gS( vkSj ge ,d m)kjdrkZ izHkq ;h’kq elhg ds ogka ls vkus dh ckV tks jgs gSaA” A fQfy 3:19-20    “vkSj mu ifgykSBksa dh lk/kkj.k lHkk vkSj dyhfl;k] ftuds uke LoxZ esa fy[ks gq, gSaA ” bczk- 12:23</vt:lpstr>
      <vt:lpstr>Slide 140</vt:lpstr>
      <vt:lpstr>ehjkl]okfjl rFkk elhg ds lg okfjl</vt:lpstr>
      <vt:lpstr>Slide 142</vt:lpstr>
      <vt:lpstr>Slide 143</vt:lpstr>
      <vt:lpstr>Slide 144</vt:lpstr>
      <vt:lpstr>Slide 145</vt:lpstr>
      <vt:lpstr>Ikjes’oj ds vkuUn esa izos’k djsa</vt:lpstr>
      <vt:lpstr>“lkjs /kjkry esa loksZPp lUrks"ktud o vkuUniwoZd izse]laxfr firk]iq= vkSj ifo= vkRek ds chp esa fn[kkbZ nsrh gSA”   “ ftl izdkj ls ,d lq[kn ifjokj jkf= Hkkst ds fy, ,d lkFk ,d= gksrk gS] Bhd mlh izdkj ls ijes’oj gesa firk] iq= vkSj ifo= vkRek esa &lt;kairk gS rkfd og muds lUrks"ktud izse] vkuUn] laxfr vkSj lg;ksx dks viuh ;kstuk ds vuqlkj gekjs lkFk lk&gt;k dj ldsA ijes’oj dh bPNk iwjh djrs gq,  ijes’oj ds lkFk  vkuUne;h laxfr djuk gekjs fy, LoxZ esa vkSj /kjrh ij lclk cM+k vkuUn gSA”  /kU;okn ijes’oj] izHkq] fd ge vkidh lsok dj ldrs o vki esa vkuUn euk ldrs gSa] ge Hkfo“; esa vkids vuUr vkuUn esa]vFkkZRk =h,d ijes’oj ds vuUr vkuUn esa izos’k djus ds vfHkyk"kh gSaA   tkSu }kjk fyf[kr ijes’oj dh fo’ks“krkvksa ij fyf[kr  “Know Your God,” iqLrd esa izkIr] i`"B la[;k 72]</vt:lpstr>
      <vt:lpstr>Slide 148</vt:lpstr>
      <vt:lpstr>Slide 149</vt:lpstr>
      <vt:lpstr> ijUrq lpeqp elhg eqnksZa esa ls th mBk gS] vkSj tks lks x;s gSa muesa og ifgyk Qy gqvkA D;ksafd tc euq"; ds }kjk e`R;q vk;h] rks euq"; ds }kjk iqu:RFkku Hkh vk;k--------ijUrq gj ,d viuh viuh ckjh ls %igyk Qy elhg] fQj elhg ds vkus ij mlds yksxA” 1 dqfj 15:20,21,23</vt:lpstr>
      <vt:lpstr>Slide 151</vt:lpstr>
      <vt:lpstr>Slide 152</vt:lpstr>
      <vt:lpstr>“og mudh vk¡[kksa ls lc vk¡lw iksaN Mkysxk( vkSj blds ckn e`R;q uk jgsxh] vkSj u 'kksd u foyki] u ihM+k jgsxh( igyh ckrsa tkrhs jgha”   izdk 21:4</vt:lpstr>
      <vt:lpstr>“os mldk eq¡g ns[ksxsa” izdk 22:4</vt:lpstr>
      <vt:lpstr>“os lnk loZnk rd jkT; djsxsa”  izdk 22:5 </vt:lpstr>
      <vt:lpstr>gkysyq¸;kg! D;ksafd izHkq gekjk ijes’oj  loZ’kfDreku jkT; djrk gSA  (izdk 19:6),   vkSj gekjs fy, elhg dh e`R;q ds dkj.k]ge mlds lkFk lnk dky ds fy, jkT; djsxsa¼izdkf’kr 22%5½! ijes’oj dk /kU;okn gks!  Ikjes’soj dh Lrqfr gks!  ijes’oj dh efgek gks!   fd og viuh ml d`ik ls tks elhg ;h’kq esa ge ij gS] vkus okys le;ksa esa vius vuqxzg dk vlhe /ku fn[kk, ¼bfQ 2%7½A Hkfo"; dky esa vki elhg esa gekjs izfr HkykbZ izxV djrs gq, vlhfer vuqxzg dks izxV djsxsa ¼ bfQ-2%7½! D;kasfd lEiw.kZ vuUrrk esa] tks dqN geus vki ls izkIr fd;k gS og gekjs izHkq ;h’kq elhg ds iwjs fd;s x;s dk;ksZa dk gh ifj.kke gSA</vt:lpstr>
      <vt:lpstr>Eklhg esa </vt:lpstr>
      <vt:lpstr>Slide 158</vt:lpstr>
      <vt:lpstr>Slide 159</vt:lpstr>
      <vt:lpstr>Slide 160</vt:lpstr>
      <vt:lpstr>“ cgqr ls yksx ijes’oj esa vkuUn ryk’k djus dh ctk; Hkksx foykl esa vkuUn [kkstrs gSaA dqN yksx lEHkor% bl ckr ls lger gksa fd bl thou esa {k.k Hkj ds laHkksx dk vkuUn ijes’oj ds lkFk vuUr thou esa vkuUn ls c&lt;+dj ugha gks ldrk] fQj Hkh yksxksa dh vk[kksa ij inkZ iM+k gS tks ml fHkUu o mÙke ijes’oj dks ugha ns[k ikrs gSa  ijes’oj esa vkuUn vU; lHkh phtksa ls vyx o mÙke gSa ftlesa 'kkjhfjd lEcU/k dk vkuUn Hkh 'kkfey gSA  fcuk lgokl ds Hkh ;h’kq esa lokssZPp vkuUn fo|eku FkkA      tkSu }kjk fyf[kr ijes’oj dh fo’ks“krkvksa ij fyf[kr  “Know Your God,” iqLrd esa] i`"B la[;k 67]  www.GraceGodChrist.com ij miyC/k gSA    </vt:lpstr>
      <vt:lpstr>“;h’kq ds Hkhrj ik;k tkus okyk vkuUn ml vkuUn ls vyx o csgrj Fkk tks vkuUn ge vU; pht+ksa esa ns[krs gSaA ;h’kq ds vkuUn lkalkfjd phtksa tSls vPNk ?kj o /ku ij fuHkZj ugha Fkk]ijUrq og fQj Hkh lalkj dk lcls lq[kh euq"; Fkk] D;ksafd fdlh Hkh vU; oLrq ls c&lt;+dj mldk vkuUn ijes’oj esa FkkA”    “ fdlh Hkh pht+ ls vf/kd ;h’kq us ijes’oj firk esa gh viuk vkuUn [kkstus dk iz;kl fd;k] u fd bl lalkj dh phtksa esa] vkSj lc yksxksa ls c&lt;+dj ;h’kq ijes’oj ds /kkfeZd jkLrksa ij pyk]ftlls ijes’oj dh bPNk ds  vuqlkj pyus ds }kjk ijes’oj esa mlds vkuUn dh Hkjiwjh iwjh gks ldhA”   “;h’kq us gesa ijes’oj esa vfr lUrks"ktud vkuUn dk ekxZ fn[kk;k! tc lklkfjd oLrq, gesa viuh vksj vkdf"kZr djsa rks ge vo’; gh ijes’oj ds vkuUn ls ihus ds fy, fQj ldrs gSaA”   tkSu }kjk fyf[kr ijes’oj dh fo’ks“krkvksa ij fyf[kr  “Know Your God,” iqLrd esa] i`"B la[;k 67]  www.GraceGodChrist.com ij miyC/k gSA </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D;k vkius ijes’o ds gj ,d ojnku ;k migkj ds fy, mldk /kU;okn fn;k\ izkFkZuk djus ds ykHk dks tkus  “WC . . . BICCAR . . . tSlk vkils ok;nk fd;k x;k gS-----gj ,d migkj ds fy,A    ijes’oj dh Lrqfr djrs gq, O;fDrxr rkSj ij mlds opuksa dk bLrseky djus ls ijes’oj dh f’k{kk gekjs fnekx ls ân; rd mrj tkrh gSaA  Lrqfr gekjs ckbcy vè;;u dks ijes’oj ds lkFk laxfr esa cny nsrh gSA   elhg esa ijesoj ds ok;nksa ij vk/kkfjr vkRek ls iw.kZ Lrqfr ijes’oj ds vuqxzg dks ihus ds leku gSA  Lrqfr ijes’oj esa gekjs vkuUn dks iw.kZ cukrh gSA1 /kU;oknh gksuk vkSj dguk gekjs vkuUn dks iw.kZ djrk gS cuke /kU;oknh gksuk exj crkuk ughaA   D;ksafd ijes’oj lkjh phtksa ls vyx o csgrj gS] Lrqfr]izse ds lkFk ijes’oj dk vkuUn mBkuk vkSj mldh bPNk iwjh djuk lcls vyx o mÙke vkuUn dh vuqHkwfr iznku djrk gSA</vt:lpstr>
      <vt:lpstr>vkb;s vc ge elhg ds vuqxzg ls tqM+h rhu vk’kh"kksa dk vkuUn mBk,a!  bUgsa lcls vUr esa blfy, j[kk x;k gS D;ksafd muesa ckfd dh vk’kh"ksa lekosf’kr gSaA</vt:lpstr>
      <vt:lpstr>Eklhg esa </vt:lpstr>
      <vt:lpstr>Slide 167</vt:lpstr>
      <vt:lpstr>Slide 168</vt:lpstr>
      <vt:lpstr>Slide 169</vt:lpstr>
      <vt:lpstr> “vr% ijes’oj vius vki esa vkuUn o lUrks"k ls iw.kZ gS D;ksafd mldh lHkh vlhe ifo= xq.k mls lokZf/kd vkuUne;h o lUrks"ktud cukrs gSa] blls c&lt;+dj vkSj dksbZ izse ugha gS fd ijes’oj  vius iq= dh e`R;q ds ek/;e ls gesa cpkrk vkSj vius vki dks gekjs lkFk lk&gt;k djrk gS rkfd Hkh mldh mifLFkfr esa mlds lkFk] vkeus lkeus izse ds fj’rs dh vuUr okpk dk] elhg esa gksdj ijes’oj esa vkSj vkRek esa]vkufUnr gks ldsa] vkSj ifo= vkRek ge esaA    tkSu }kjk fyf[kr ijes’oj dh fo’ks“krkvksa ij fyf[kr  “Know Your God,” iqLrd esa] i`"B la[;k 31]  www.GraceGodChrist.com ij miyC/k gSA   </vt:lpstr>
      <vt:lpstr>Slide 171</vt:lpstr>
      <vt:lpstr>Slide 172</vt:lpstr>
      <vt:lpstr>Slide 173</vt:lpstr>
      <vt:lpstr>Slide 174</vt:lpstr>
      <vt:lpstr>Slide 175</vt:lpstr>
      <vt:lpstr>Slide 176</vt:lpstr>
      <vt:lpstr>Slide 177</vt:lpstr>
      <vt:lpstr>Slide 178</vt:lpstr>
      <vt:lpstr>Slide 179</vt:lpstr>
      <vt:lpstr>;h'kq elhg ds Øwlhdj.k o mlds e`rdksa esa ls th mBus ds }kjk ijes'oj ls  IkzkIr fd;s tkus okys 100 vkufUnr djus okys migkj!     1-14 os ojnku tks ,d et+cwr uhao gSaA 15-23 firk] iq=k o ifo=k vkRek ls tqM+s ojnku 24-31 ijes'oj ds flgkalu ds lEeq[k thou ds ojnku  32-48 ikiksa ls NqVdkjk ikus dk ojnku  48-71 ifo=k vkRek esa thou ds ojnku 72-82  elhg dh nsg gksus dk ojnku 83-97 Hkfo"; esa j[kh efgek dk ojnku  98-100 rhu ,sls ojnku tks ckfd lkjh ckrksa dks lekosf'kr dj ysrs gSaA  vius LekVZ Qksu esa [kkstsa fodYi dks ^nck,a *    </vt:lpstr>
      <vt:lpstr>Eklhg esa </vt:lpstr>
      <vt:lpstr>iwjk gqvk!  D;k vki elhg esa iznku fd;s x;s vuqxzg ds /ku esa utnhd vkuk pkgsxsa tks gesa elhg esa m)kj iznku djrs le; fn;k x;k Fkk! esjs ikl vkvks vkSj fi;ks! </vt:lpstr>
      <vt:lpstr>Slide 183</vt:lpstr>
      <vt:lpstr>vkufUnr gksa D;ksafd elhg dh e`R;q gesa og pht+ iznku djrh gS tks ijes’oj gekjh xgu r`".kk dks cq&gt;kus ds fy, iznku djrk gSA vk,a vkSj fi;saA vkuUn euk,a vkSj lUrq"V gksaA   </vt:lpstr>
      <vt:lpstr>Slide 185</vt:lpstr>
      <vt:lpstr>Slide 186</vt:lpstr>
      <vt:lpstr>“ ijUrq tc ifo= vkRek rqe ij vk;sxk rks rqe lkeF;Z ikvksxs vkSj --------txr ds vUr rd rqe esjs xokg gksxs” izsfjrksa 1%8    fdlh tekus esa ,d fHk[kkjh dh n’kk Fkh ysfdu vc vki elhg esa ,d vjcifr gSa]D;k vc vki iki esa tdM+s nqnZ’kk esa iM+s yksxksa ls ml ijes’oj ds ckjs esa cksyuk ilUn djsxsa tks mudks elhg esa /kuh cukus ds fy, ejk \   ml O;fDr ds leku ftls dSUlj ls paxkbZ izkIr gks x;h gks] D;k vki HkVds gq, yksxksa dks elhg vkSj mldh vk’kh"kksa  ds ckjs esa crk,axsa tks gedks iki ds dSUlj ls paxk djsxk\ </vt:lpstr>
      <vt:lpstr> tc ge fdlh pht++ dh vgfe;r nsrs vkSj izkIr pht+ksa dk vkuUn mBkrs gSa] rks gekjs Hkhrj ls /kU;okn o vkuUn meM+uk LokHkkfod gksrk gSA  “fdruk lqUnj migkj! eq&gt;s ;g ilUn gS! cgqr cgqr /kU;okn!”  vkjk/kuk] elhg esa gksdj ijes’oj esa vkuUn mBkus rFkk phtksa dks xgu egRo nsus ds izfr LokHkkfod :i esa mRiUUk gksus okuh vuqHkwfr gSA ftruk T+;knk ge elhg esa ijes’oj vkSj mlds vuqxzg dk vkuUn mBkrs gSa] mruk gh ftKklk ds lkFk ge mldh Lrqfr djrs gSaA  ;fn ge mldh Lrqfr ugha dj jgs gSa] rks bl vFkZ gqvk fd gesa ijes’oj }kjk elhg esa nh x;h vk’kh"kksa ij fo’okl ugha gSA   lh],l Y;wbl us dgk]^^ eSaus ,slk dHkh ugha ns[kk fd  lkjk vkuUn vius vki  Lrqfr dk :Ik /kkj.k djds cgus yxs---lkjs llakj esa izla’kk dh xwat lqukbZ nsrh gS&amp;izseh viuh izsfedk dh rkjhQ djrk gS] ikBd vius eu ilUn dfo dh rjhQ djrk gS] ?kweus okyk  vius ns’k dh lhekvksa dh c&lt;+kbZ djrk gS-------** lh-,l Y;wbl ds bl izdk’ku ij ppkZ djus ds fy, fuEUkfyf[kr lkbV ij tkdj tkudkfj;ksa dk MkmuyksM djsa%  download the free mp3 at desiringGod.org – topic – Christian biography – “How Lewis changed the way I worship” by Sam Storms, 20130927-DGNC13-SMALL_TALKS-SAM_STORMS.mp3   http://www.desiringGod.org/conference-messages/how-lewis-changed-the-way-i-worship # Storms quotes Lewis from Reflections on the Psalms in the chapter “A Word About Praising” 90-98. </vt:lpstr>
      <vt:lpstr>Slide 189</vt:lpstr>
      <vt:lpstr>lekfIr ysfdu eSa ;g lksprk gw¡ fd ;g ijes’oj dh mu lPpkbZ;ksa dk bLrseky djus dh 'kq:vkr ek= gS tks gesa bu ih-ih-Vh esa ns[kus dks feyh ftlesa  ge ;h’kq elhg ds :Ik esa iznku fd;s x;s ijes’oj ds ewy migkj dk vkuUn mBk ldrs gSa  ftlesa gekjh vko’;drk dks iwjk djus gsrw ckfd ds migkj Hkh fyIr gSaA  blsa vki ww.GraceGodChrist.com   ls MkmuyksM djds vius LekVZ Qksu dk Hkkx cuk ldrs gSaA</vt:lpstr>
      <vt:lpstr>Endnote 1 from slides 69, 91, 109, 151, 164, and 194.  Praise completes our joy in God.1  To be thankful and say so completes our joy, vs. being thankful but not saying so!  C.S. Lewis said, “I think we delight to praise what we enjoy because the praise not merely expresses but completes the enjoyment; it is its appointed consummation. It is not out of compliment that lovers keep on telling one another how beautiful they are;  the delight is incomplete till it is expressed.” C. S. Lewis, Reflections on the Psalms (New York: Harcourt, Brace and World, 1958), 95.  For more discussion, see John Piper “God Is Most Glorified in Us When We Are Most Satisfied in Him” October 13, 2012 at DesiringGod.org and  Sam Storms, “Praise: The Consummation of Joy” November 17, 2013  at DesiringGod.org</vt:lpstr>
      <vt:lpstr>  ifjf’k"V 1 /kkfeZdrk ls c&lt;+dj ] migkj # 1  </vt:lpstr>
      <vt:lpstr>Slide 193</vt:lpstr>
      <vt:lpstr>Slide 194</vt:lpstr>
      <vt:lpstr>Slide 195</vt:lpstr>
      <vt:lpstr>Slide 196</vt:lpstr>
      <vt:lpstr>Slide 197</vt:lpstr>
      <vt:lpstr>Slide 198</vt:lpstr>
      <vt:lpstr>Slide 199</vt:lpstr>
      <vt:lpstr>Slide 200</vt:lpstr>
      <vt:lpstr>Slide 201</vt:lpstr>
      <vt:lpstr>/kU;okn ijes’oj] fd vki nks rjhdksa ls nks"kh ikfi;ksa dks /kehZ Bgjkrs tks okLro esa vkids n.M ds gdnkj gSA    1-loZizFke vkids vlhe /kehZ iq= ds fy, tks okLro esa vkidh vksj ls izk;f’;r dk i’kqcfy cuk@vr% vc vki /kehZ U;k;h ds ut+fj;s ls ns[krs gSa fd ikiksa dk n.M gekjs cnys ;h’kq elhg dks cfynku ds :i esa fn;k tk pqdk gSA  2-ge /kU;okn nsrs gSa fd vkids vlhfer iq= us gekjs cnys O;oLFkk esa fy[ks lkjs fu;eksa dk ikyu fd;k blfy, vc vki gesa gekjh oSdfYid /kkfeZdrk vFkkZr elhg esa /kehZ ds :i esa Lohdkj djrs gSaA  tks yksx ;h’kq dks vkidk Øks/k gj ysus okys rFkk /kkfeZdrk iznku djus okys ds :i esa ekurs gSa muds fy, vki /kehZ Bgjkus okys /kehZ gSaA</vt:lpstr>
      <vt:lpstr>Endnote 2 from the last slide regarding Christ our substitute punishment and Christ our substitute righteousness  John Piper uses the terms “righteousness-provider” and “sin-bearer” in a sermon on Romans 13:8-10.  “Love Is a Fulfilling of the Law, Part 3”  August 7, 2005 at DesiringGod.org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Ikfjf’k"V 2 iwfjiw.kZrk ij vfrfjDr fopkj] migkj 10</vt:lpstr>
      <vt:lpstr>Slide 205</vt:lpstr>
      <vt:lpstr>Slide 206</vt:lpstr>
      <vt:lpstr>Slide 207</vt:lpstr>
      <vt:lpstr>jkseh nsorkvksa ds ikl vyx vyx {ks=ksa ij izHkqrk izkIr FkhA lkjs nsorkvksa dh lkjh 'kfDr feydj ^bZ’ojh;rk dh ifjiw.kZrk** dk fuekZ.k djrh Fkh A ijUrq ;h’kq esa ^ijes’oj dh lkjh ifjiw.kZrk** okl djrh gS vkSj og lc ckrksa es f’kjkse.kh gSA ;fn elhg esa ijes’oj dh ifjiw.kZrk okl djrh gSa rks ge fo’okl ls ml ifjiw.kZrk ds }kjk Hkjiwj gS] vkSj gesa vc fl) cukus ds fy, fdlh vkSj pht+ dh vko’;drk ugha gSA</vt:lpstr>
      <vt:lpstr>Slide 209</vt:lpstr>
      <vt:lpstr>The fullness of God’s grace  in Christ crucified is like gifts attached  to Christ’s cross.  This diagram shows  the gifts of God’s grace  in Christ in Colossians.  (For a free diagram for each NT book,  go to www.GraceGodChrist.com then to “The Grace of God in Christ eBook”  then click on  “The Grace of God in Christ in each NT book”)</vt:lpstr>
      <vt:lpstr>Slide 211</vt:lpstr>
      <vt:lpstr>Slide 212</vt:lpstr>
      <vt:lpstr>Slide 213</vt:lpstr>
      <vt:lpstr>Slide 214</vt:lpstr>
      <vt:lpstr>fo’okl }kjk elhg dks izHkq ekudj xzg.k djsa ¼2%6½]D;ksafd elhg esa gh ijes’oj dh cqf)¼2%3½ vkSj mldh ifjiw.kZrk ¼2%9&amp;10½ elhg ij fo’okl }kjk izkIr gksrh gSA  blds vykok elhg esa pyrs jgsaA  elhg esa tM+ idM+s jgsaA  elhg esa yxkrkj mUufr djrs jgs] yxkrkj fo’okl esa mUufr djsa]  Bhd ml izdkj ds fo’okl tks izsfjrksa dh f’k{kk ds  vuqlkj elhg dks xzg.k djus ij izkIr gksrk gSA   elhg ds dkj.k yxkrkj ijes’oj dk /kU;okn djrs jgsaA   </vt:lpstr>
      <vt:lpstr>Slide 216</vt:lpstr>
      <vt:lpstr>Ikfjiw.kZrk fdlh vkSj nsoh nsorkvksa] cq) ds leku /;ku djus dqy nsorkvksa dk lEeku djus] vkRekvksa dk izlUu djus\ Hkwr fl)h djus okyksa ds ikl tkus] rhFkZ ;k=k,a djus] xxka unh esa ugkus] ifo= fnuksa dks ekuus] vU;kU; Hkk"kk cksyus]riL;k djus]LoxZnwrksa ;k n’kZu dh miklu djus¼dqyq 2%18½;k ,d vfr /kkfeZd elhgh gksus ls ugha izkIr gksrhA</vt:lpstr>
      <vt:lpstr>Eklhg esa fo’okl djus ls ifjiw.kZrk feyrh gS ftlesa ijes’oj dh lkjh ifjiw.kZrk lnsg okl djrh gS !</vt:lpstr>
      <vt:lpstr> dqN [kkl o iw.kZ djus dk iz;kl djuk NksM+ nsaA  nwljh ckrksa esa iw.kZrk &lt;w¡&lt;+us dk iz;kl u djsaA opuksa ij fo’okl djrs gq, /kU;okn dh izkFkZukvksa ds lkFk elhg dh iw.kZrk dk vkuUn mBk,aA</vt:lpstr>
      <vt:lpstr>Slide 220</vt:lpstr>
      <vt:lpstr>tks vU; vU; Hkk"kk cksyrs gSa] os eq&gt;s xyr u le&gt;saA eSa ,d fe’ujh gw¡ tks fHkUu fHkUu Hkk"kk esa cksyus okys yksxksa ds lkFk lqlekpkj lqukus dh bPNk j[krk g¡wA esjs fopkj og vn~Hkqr gksxk vxj ijes’oj viusa yksxksa dks izsfjrksa 2 ds leku fHkUu fHkUu Hkk"kk cksyus dk ojnku nsrs gSa] ftlds ek/;e ls mUgksaus elhg esa ijes’oj ds vn~Hkqr dkeksa dk c[kku fHkUu fHkUu tkfr ds yksxksa ds lkFk mudh ek= Hkk"kk esa fd;k]ftls os LoHkkfod rkSj ij cksy ugha ldrs FksA ,slk gksrk rks ge gj tkfr ds yksxksa ds ikl izHkq ds dyke dks gj tkfr gj Hkk"kk ds yksxksa rd vklkuh ls igq¡pk ldrs FksA</vt:lpstr>
      <vt:lpstr>Slide 222</vt:lpstr>
      <vt:lpstr>“;fn ge elhg dh liw.kZrk ij Hkjkslk ugha djrs gSa] rks gekjs lkjs lEcU/k dsoy vius vkidks iw.kZ djus ds fy, fd;s x;s iz;kl gSa    Drs. Les and Leslie Parrott }kjk dgs x;s dFkuA </vt:lpstr>
      <vt:lpstr>Slide 224</vt:lpstr>
      <vt:lpstr>Slide 225</vt:lpstr>
      <vt:lpstr>iwjk gqvk!  D;k vki elhg esa iznku fd;s x;s vuqxzg ds /ku esa utnhd vkuk pkgsxsa tks gesa elhg esa m)kj iznku djrs le; fn;k x;k Fkk! esjs ikl vkvks vkSj fi;ks! </vt:lpstr>
      <vt:lpstr>Slide 227</vt:lpstr>
      <vt:lpstr>Slide 228</vt:lpstr>
      <vt:lpstr>Slide 229</vt:lpstr>
      <vt:lpstr>Slide 230</vt:lpstr>
      <vt:lpstr>mijksDr ih-ih-Vh  tkSu Øksft+;j }kjk fyf[kr  ^elhg esa ijes’oj dk vuqxzg( ;h’kq elhg ds lkFk lkB fnu vkuUn ds   rFkk elhg esa ijes’oj dh vk’kh"kksa dh cjlkr*  iqLrdksa ij vk/kkfjr gSaA fu%’kqYd bZ iqLrd www.GraceGodChrist.comij miyC/k gSA    tkSu dukMk esa 1979 &amp;2008 ds le;kUrjky rd iklcku jgsA 2009&amp;2016 rd tkSu  nf{k.k dksfj;k esa v/;kid vkSj iklcku jgs] os eq[; :Ik ls esa dksfj;u fe’ufj;ksa dk izf’kf{kr djrs FksA vc og lsokfuo`r gksdj  AIM, Advancing Indigenous Missions (www.aimi.ca)ds lkFk lsok fuHkk jgs gSaA  tkSu us Trinity Evangelical Divinity School in Deerfield, Illinois (Chicago).  ls MkDVjsM dh mikf/k izkIr dh gSAvki tkSu ls johncrozieris@gmail.comij lEidZ dj ldrs gSaA  </vt:lpstr>
      <vt:lpstr>  “ tkSu us elhg esa fo’okfl;ksa dh vk’kh"kksa ij vfrmÙke vè;;u fd;k gSA muds bl vè;;u esa opu&amp;elhgh dh c&lt;+kbZ &amp;O;ogkfjd o vuqdwy rjhdksa dk mYys[k fd;k x;k gSA bu izdk’kuksa dh vkt gekjs thou esa vfr vko’;drk gSA blfy, eSa bldh fny ls flQkfj’k djrk gw¡A**  Mk- MsfoM ykjlsu VªhfuVh boSUtfydy fMfofuVh Ldwy</vt:lpstr>
      <vt:lpstr>“ eSa izfrfnu ;g Lej.k djuk ilUn djrk gw¡ fd eSa elhg esa dkSu gw¡ vkSj elhg us esjs fy, D;k D;k fd;k gSA tkSu ds v/;;u us esjh ,d vkuUne;h vkSj fot;h thou thus esa enn dh gSA ge fu’p; gh elhg esa /kuh gSA   ckWc ,jukSYM] fle bUVjuS’kuy] SIMTIdksfj;k esa Hkze.k djus okyk vkpk;Z ] vkSj SIM Benin ds iwoZ Mk;jsDVj     </vt:lpstr>
      <vt:lpstr>     “tSlk fd ge  MTI dksfj;k esa fe’ufj;ksa dks izf’k{k.k nsrs gSa] vuqHkoh fe’ufj;ksa }kjk lk&gt;k fd;s tkus okys muds xq.k o vuqHko cgqr egRoiw.kZ gksrs gSaA blds vykok ijes’oj us gesa lalkj dh tkfr;ksa dks m)kj nsus okyh ifjiw.kZrk ds lkFk elhg lkSaius ds fy, cqyk;k gSA elhg esa ijes’oj dk vuqxzg gekjs fo|kfFkZ;ksa dh ;h’kq esa vf/kd xgjkbZ dh vksj vxqokbZ djrk gSA gkykafd eSa vius dkeksa esa O;Lr jgrk gw¡ fQj Hkh esjs ân; us ijes’oj esa foJke djus dh u;h vktknh dks izkIr dj fy;k gSA vnHkqr gSA   Mihyang Choi, Director, Missionary Training Institute, Yeosu, South Korea     </vt:lpstr>
      <vt:lpstr>“ tc eSaus tkSu ds vè;;u dks i&lt;+k] rks eq&gt;s blesa izxV fd;s x;s izdk’kuksa ls cgqr vk’kh"k feyh] vkSj eSaus mudks vius vk/;kfRed thou esa lekosf’kr dj fy;kA eSaus vk’kh"kksa dh lwph dks vius vè;;u djus okys lewg ds lkFk ckaVk vkSj ge  gj lIrkg ml ij euu djus esa le; fcrkrs gSaaA tks yksx elhg esa ifjiDork ds vxys Lrj ij igq¡puk pkgrs gSa rks eSa vkxzg d:axk fd vki elhg esa bu migjksa o vk’kh"kksa dk vè;;u t+:j djsaA          Dr. Gene Swanstrom Trinity Evangelical Divinity School   </vt:lpstr>
      <vt:lpstr>“MTI esa tkSu dh d{kk ls igys] eSa vuqxzg dh vk’kh"kksa ds ckjs esa ugha tkurk Fkk gkykafd eSaus lsfeujh esa f’k{kk izkIr dh gS vkSj nl o"kksZa ls iklckuh dj jgk gw¡A dksfj;k dh dyhfl;kvksa esa lkekU;r% vuqxzg dh vk’kh"kksa ds ckjs esa izpkj ugha gksus ds dkj.k ] dyhfl;k ds lnL; det+ksj o /kkfeZd curs tk jgs gSaA ysfdu vc tc eSa izpkj djrk gw¡ rks yksx ijes’oj ds vnHkqr vuqxzg o ;h’kq ds vk’p;Ztud izse dks ns[kdj gSjr esa iM+ tkrs gSaA   Pastor Jin Woo Lee, MTI,  now a missionary with AIM in Africa</vt:lpstr>
      <vt:lpstr>“ eq&gt;s tkSu }kjk elhg esa ijes’oj dk vuqxzg ij rS;kj fd;s x;s  ih-ih-Vh cgqr ilUn gSA ljy iz’uksa ds ekè;e ls xgjkbZ esa tkdj lqlekpkj izpkj djuk lh[kus dk ;g ,d mÙke rjhdk gSA eSa fo’okl djrk gw¡ fd vkt ds le; esa fe’ku izf’k{k.k izkIr djus okyksa dks bldh l[r t+:jr gSA ge fdlh Hkh Hkk"kk esa izHkko’kkyh &lt;ax ls elhg ds ckjs esa crkus ds fy, bu ih-ih-Vh dk vius LekVZ Qksu ij bLrseky dj ldrs gSaA    Pastor Hakjin Chun, Vlodivostok, Russia former Director of SIM Korea  and GLTC Nepal  s</vt:lpstr>
      <vt:lpstr>vius  fe= ds lkFk lk&gt;k djuk  tc vki bls vius LekVZ Qksu ij lk&gt;k djuk pkgrs gSa rks] LykbM~l dks bl rjg ls O;ofLFkr fd;k x;k gS fd vki vklkuh ls dksSu]D;k]dc]dgka]D;ksa]dSls vkfn iz’uksa dks dj ldrs gSa]ftlls dh vkil esa bu eqíksa ij ppkZ dh tk ldrh gSA   mnkgj.k ds fy,] #1 /kehZ Bgjk;k tkuk% vki ;gka D;k ns[krs gSa\ bu nksuksa ds chp eas D;k vUrj gS\ ckbcy bl ckjs esa D;k dgrh gS\ dksbZ tu fdl izdkj cnyrk gS\ vki bu nksuksa esa ls D;k cuuk pkgsxsa\ </vt:lpstr>
      <vt:lpstr>d`Ik;k bl dks T;knk ls T;knk yksxksa rd fu%’kqYd igq¡pkus dk iz;kl djsaA fe’ufj;ksa ds bLrseky o muds izksRlkgu ds fy, bls HkstsaA ;fn fe’ujh eq&gt;ls lEidZ djsa rks eSa fe’ufj;ksa dh bl lkexzh dks vuqokn djus esa lgk;rk djus esa enn d:axkA   vU; lalk/ku fuEufyf[kr irs ij miyC/k gSa  www.GraceGodChrist.com  AtkSu dks lEidZ djus ds fy,% t johncrozieris@gmail.com </vt:lpstr>
      <vt:lpstr>John’s book on the powers and perfections of God  the Father, Son and Spirit is    “Know Your God: Thirty days of enjoying the Lord and His Character”   by John Crozier  free eBook at www.GraceGodChrist.com   </vt:lpstr>
      <vt:lpstr>vxj vki vius LekVZ Qksu ij bl ih ih Vh dks lgh ls bLrseky djuk vkSj g¡lrs psgjksa dks u`R; djrs ns[kuk pkgrs gks rks vkidks vius Qksu ;k vU; midj.k ij dh Microsoft Office Powerpoint fu%’kqYd dksih dks MkmuyksM djuk gksxk]]vkSj tc vki ij tk,a rks  vkidks “play as a PPT”  cVu nckuk gksxk A ugha rks galrs psgjs ,d gh LFkku ij [kM+s jgsxsa vkSj ân; vkuUn ds dkj.k ugha dwnsxkA</vt:lpstr>
      <vt:lpstr>PPT © copyright by John Crozier 2019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3800</cp:revision>
  <dcterms:created xsi:type="dcterms:W3CDTF">2006-01-11T13:24:15Z</dcterms:created>
  <dcterms:modified xsi:type="dcterms:W3CDTF">2023-03-23T02:45:22Z</dcterms:modified>
</cp:coreProperties>
</file>